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7561263"/>
  <p:notesSz cx="6858000" cy="9144000"/>
  <p:defaultTextStyle>
    <a:defPPr>
      <a:defRPr lang="ja-JP"/>
    </a:defPPr>
    <a:lvl1pPr marL="0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14287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28574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42862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57149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71436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085723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00011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14298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22" y="-90"/>
      </p:cViewPr>
      <p:guideLst>
        <p:guide orient="horz" pos="2382"/>
        <p:guide pos="3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double_arm_stra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/>
          </c:spPr>
          <c:marker>
            <c:symbol val="none"/>
          </c:marker>
          <c:xVal>
            <c:numRef>
              <c:f>trajectory!$D$2:$D$18051</c:f>
              <c:numCache>
                <c:formatCode>General</c:formatCode>
                <c:ptCount val="18050"/>
                <c:pt idx="0">
                  <c:v>0</c:v>
                </c:pt>
                <c:pt idx="1">
                  <c:v>3.6515499999999998E-6</c:v>
                </c:pt>
                <c:pt idx="2">
                  <c:v>-4.5360600000000001E-5</c:v>
                </c:pt>
                <c:pt idx="3">
                  <c:v>-1.5774699999999999E-4</c:v>
                </c:pt>
                <c:pt idx="4">
                  <c:v>-1.96078E-4</c:v>
                </c:pt>
                <c:pt idx="5">
                  <c:v>-2.1828700000000001E-4</c:v>
                </c:pt>
                <c:pt idx="6">
                  <c:v>-2.5704999999999999E-4</c:v>
                </c:pt>
                <c:pt idx="7">
                  <c:v>-2.9908099999999998E-4</c:v>
                </c:pt>
                <c:pt idx="8">
                  <c:v>-3.75867E-4</c:v>
                </c:pt>
                <c:pt idx="9">
                  <c:v>-5.7755399999999998E-4</c:v>
                </c:pt>
                <c:pt idx="10">
                  <c:v>-7.70636E-4</c:v>
                </c:pt>
                <c:pt idx="11">
                  <c:v>-8.4905899999999999E-4</c:v>
                </c:pt>
                <c:pt idx="12">
                  <c:v>-9.4023299999999995E-4</c:v>
                </c:pt>
                <c:pt idx="13">
                  <c:v>-9.7419900000000003E-4</c:v>
                </c:pt>
                <c:pt idx="14">
                  <c:v>-9.8496299999999994E-4</c:v>
                </c:pt>
                <c:pt idx="15">
                  <c:v>-1.0328100000000001E-3</c:v>
                </c:pt>
                <c:pt idx="16">
                  <c:v>-1.2244000000000001E-3</c:v>
                </c:pt>
                <c:pt idx="17">
                  <c:v>-1.49687E-3</c:v>
                </c:pt>
                <c:pt idx="18">
                  <c:v>-1.82877E-3</c:v>
                </c:pt>
                <c:pt idx="19">
                  <c:v>-2.1434700000000002E-3</c:v>
                </c:pt>
                <c:pt idx="20">
                  <c:v>-2.1698199999999998E-3</c:v>
                </c:pt>
                <c:pt idx="21">
                  <c:v>-2.2487399999999999E-3</c:v>
                </c:pt>
                <c:pt idx="22">
                  <c:v>-2.44597E-3</c:v>
                </c:pt>
                <c:pt idx="23">
                  <c:v>-2.7054399999999999E-3</c:v>
                </c:pt>
                <c:pt idx="24">
                  <c:v>-3.0198E-3</c:v>
                </c:pt>
                <c:pt idx="25">
                  <c:v>-3.3770200000000001E-3</c:v>
                </c:pt>
                <c:pt idx="26">
                  <c:v>-3.7678799999999999E-3</c:v>
                </c:pt>
                <c:pt idx="27">
                  <c:v>-4.1838200000000004E-3</c:v>
                </c:pt>
                <c:pt idx="28">
                  <c:v>-4.6389200000000004E-3</c:v>
                </c:pt>
                <c:pt idx="29">
                  <c:v>-5.1481699999999997E-3</c:v>
                </c:pt>
                <c:pt idx="30">
                  <c:v>-5.7188899999999999E-3</c:v>
                </c:pt>
                <c:pt idx="31">
                  <c:v>-6.3486599999999999E-3</c:v>
                </c:pt>
                <c:pt idx="32">
                  <c:v>-7.01506E-3</c:v>
                </c:pt>
                <c:pt idx="33">
                  <c:v>-7.6927100000000002E-3</c:v>
                </c:pt>
                <c:pt idx="34">
                  <c:v>-8.3865599999999995E-3</c:v>
                </c:pt>
                <c:pt idx="35">
                  <c:v>-9.1255399999999997E-3</c:v>
                </c:pt>
                <c:pt idx="36">
                  <c:v>-9.9366100000000002E-3</c:v>
                </c:pt>
                <c:pt idx="37">
                  <c:v>-1.08389E-2</c:v>
                </c:pt>
                <c:pt idx="38">
                  <c:v>-1.18151E-2</c:v>
                </c:pt>
                <c:pt idx="39">
                  <c:v>-1.27993E-2</c:v>
                </c:pt>
                <c:pt idx="40">
                  <c:v>-1.3751899999999999E-2</c:v>
                </c:pt>
                <c:pt idx="41">
                  <c:v>-1.46877E-2</c:v>
                </c:pt>
                <c:pt idx="42">
                  <c:v>-1.56262E-2</c:v>
                </c:pt>
                <c:pt idx="43">
                  <c:v>-1.6580500000000001E-2</c:v>
                </c:pt>
                <c:pt idx="44">
                  <c:v>-1.75744E-2</c:v>
                </c:pt>
                <c:pt idx="45">
                  <c:v>-1.8588500000000001E-2</c:v>
                </c:pt>
                <c:pt idx="46">
                  <c:v>-1.9548900000000001E-2</c:v>
                </c:pt>
                <c:pt idx="47">
                  <c:v>-2.0445000000000001E-2</c:v>
                </c:pt>
                <c:pt idx="48">
                  <c:v>-2.12829E-2</c:v>
                </c:pt>
                <c:pt idx="49">
                  <c:v>-2.2093100000000001E-2</c:v>
                </c:pt>
                <c:pt idx="50">
                  <c:v>-2.2941599999999999E-2</c:v>
                </c:pt>
                <c:pt idx="51">
                  <c:v>-2.3804599999999999E-2</c:v>
                </c:pt>
                <c:pt idx="52">
                  <c:v>-2.42835E-2</c:v>
                </c:pt>
                <c:pt idx="53">
                  <c:v>-2.4104899999999999E-2</c:v>
                </c:pt>
                <c:pt idx="54">
                  <c:v>-2.37641E-2</c:v>
                </c:pt>
                <c:pt idx="55">
                  <c:v>-2.4457599999999999E-2</c:v>
                </c:pt>
                <c:pt idx="56">
                  <c:v>-2.54665E-2</c:v>
                </c:pt>
                <c:pt idx="57">
                  <c:v>-2.632E-2</c:v>
                </c:pt>
                <c:pt idx="58">
                  <c:v>-2.6678400000000001E-2</c:v>
                </c:pt>
                <c:pt idx="59">
                  <c:v>-2.63742E-2</c:v>
                </c:pt>
                <c:pt idx="60">
                  <c:v>-2.5617899999999999E-2</c:v>
                </c:pt>
                <c:pt idx="61">
                  <c:v>-2.5450299999999999E-2</c:v>
                </c:pt>
                <c:pt idx="62">
                  <c:v>-2.60758E-2</c:v>
                </c:pt>
                <c:pt idx="63">
                  <c:v>-2.6999700000000001E-2</c:v>
                </c:pt>
                <c:pt idx="64">
                  <c:v>-2.78284E-2</c:v>
                </c:pt>
                <c:pt idx="65">
                  <c:v>-2.80053E-2</c:v>
                </c:pt>
                <c:pt idx="66">
                  <c:v>-2.7504899999999999E-2</c:v>
                </c:pt>
                <c:pt idx="67">
                  <c:v>-2.6566699999999999E-2</c:v>
                </c:pt>
                <c:pt idx="68">
                  <c:v>-2.5959699999999999E-2</c:v>
                </c:pt>
                <c:pt idx="69">
                  <c:v>-2.60652E-2</c:v>
                </c:pt>
                <c:pt idx="70">
                  <c:v>-2.6931799999999999E-2</c:v>
                </c:pt>
                <c:pt idx="71">
                  <c:v>-2.80012E-2</c:v>
                </c:pt>
                <c:pt idx="72">
                  <c:v>-2.8597500000000001E-2</c:v>
                </c:pt>
                <c:pt idx="73">
                  <c:v>-2.8632399999999999E-2</c:v>
                </c:pt>
                <c:pt idx="74">
                  <c:v>-2.8221699999999999E-2</c:v>
                </c:pt>
                <c:pt idx="75">
                  <c:v>-2.7626499999999998E-2</c:v>
                </c:pt>
                <c:pt idx="76">
                  <c:v>-2.74684E-2</c:v>
                </c:pt>
                <c:pt idx="77">
                  <c:v>-2.8131400000000001E-2</c:v>
                </c:pt>
                <c:pt idx="78">
                  <c:v>-2.9102300000000001E-2</c:v>
                </c:pt>
                <c:pt idx="79">
                  <c:v>-2.9851699999999998E-2</c:v>
                </c:pt>
                <c:pt idx="80">
                  <c:v>-3.0076599999999998E-2</c:v>
                </c:pt>
                <c:pt idx="81">
                  <c:v>-2.96914E-2</c:v>
                </c:pt>
                <c:pt idx="82">
                  <c:v>-2.89289E-2</c:v>
                </c:pt>
                <c:pt idx="83">
                  <c:v>-2.84178E-2</c:v>
                </c:pt>
                <c:pt idx="84">
                  <c:v>-2.87275E-2</c:v>
                </c:pt>
                <c:pt idx="85">
                  <c:v>-2.93496E-2</c:v>
                </c:pt>
                <c:pt idx="86">
                  <c:v>-2.9827300000000001E-2</c:v>
                </c:pt>
                <c:pt idx="87">
                  <c:v>-2.98725E-2</c:v>
                </c:pt>
                <c:pt idx="88">
                  <c:v>-2.9607399999999999E-2</c:v>
                </c:pt>
                <c:pt idx="89">
                  <c:v>-2.9154200000000002E-2</c:v>
                </c:pt>
                <c:pt idx="90">
                  <c:v>-2.8874400000000001E-2</c:v>
                </c:pt>
                <c:pt idx="91">
                  <c:v>-2.9156600000000001E-2</c:v>
                </c:pt>
                <c:pt idx="92">
                  <c:v>-2.9511699999999998E-2</c:v>
                </c:pt>
                <c:pt idx="93">
                  <c:v>-2.9969200000000001E-2</c:v>
                </c:pt>
                <c:pt idx="94">
                  <c:v>-3.0215499999999999E-2</c:v>
                </c:pt>
                <c:pt idx="95">
                  <c:v>-3.0162399999999999E-2</c:v>
                </c:pt>
                <c:pt idx="96">
                  <c:v>-2.9833499999999999E-2</c:v>
                </c:pt>
                <c:pt idx="97">
                  <c:v>-2.96592E-2</c:v>
                </c:pt>
                <c:pt idx="98">
                  <c:v>-2.9841900000000001E-2</c:v>
                </c:pt>
                <c:pt idx="99">
                  <c:v>-3.0104300000000001E-2</c:v>
                </c:pt>
                <c:pt idx="100">
                  <c:v>-3.03603E-2</c:v>
                </c:pt>
                <c:pt idx="101">
                  <c:v>-3.03468E-2</c:v>
                </c:pt>
                <c:pt idx="102">
                  <c:v>-2.98147E-2</c:v>
                </c:pt>
                <c:pt idx="103">
                  <c:v>-2.9104700000000001E-2</c:v>
                </c:pt>
                <c:pt idx="104">
                  <c:v>-2.8846900000000002E-2</c:v>
                </c:pt>
                <c:pt idx="105">
                  <c:v>-2.9002300000000002E-2</c:v>
                </c:pt>
                <c:pt idx="106">
                  <c:v>-2.9115800000000001E-2</c:v>
                </c:pt>
                <c:pt idx="107">
                  <c:v>-2.9583000000000002E-2</c:v>
                </c:pt>
                <c:pt idx="108">
                  <c:v>-2.9996599999999998E-2</c:v>
                </c:pt>
                <c:pt idx="109">
                  <c:v>-2.9714600000000001E-2</c:v>
                </c:pt>
                <c:pt idx="110">
                  <c:v>-2.8846699999999999E-2</c:v>
                </c:pt>
                <c:pt idx="111">
                  <c:v>-2.82355E-2</c:v>
                </c:pt>
                <c:pt idx="112">
                  <c:v>-2.8084100000000001E-2</c:v>
                </c:pt>
                <c:pt idx="113">
                  <c:v>-2.8458500000000001E-2</c:v>
                </c:pt>
                <c:pt idx="114">
                  <c:v>-2.9161099999999999E-2</c:v>
                </c:pt>
                <c:pt idx="115">
                  <c:v>-2.96779E-2</c:v>
                </c:pt>
                <c:pt idx="116">
                  <c:v>-2.9684200000000001E-2</c:v>
                </c:pt>
                <c:pt idx="117">
                  <c:v>-2.9540199999999999E-2</c:v>
                </c:pt>
                <c:pt idx="118">
                  <c:v>-2.9351800000000001E-2</c:v>
                </c:pt>
                <c:pt idx="119">
                  <c:v>-2.92082E-2</c:v>
                </c:pt>
                <c:pt idx="120">
                  <c:v>-2.95401E-2</c:v>
                </c:pt>
                <c:pt idx="121">
                  <c:v>-3.00541E-2</c:v>
                </c:pt>
                <c:pt idx="122">
                  <c:v>-3.04754E-2</c:v>
                </c:pt>
                <c:pt idx="123">
                  <c:v>-3.0497E-2</c:v>
                </c:pt>
                <c:pt idx="124">
                  <c:v>-3.0301100000000001E-2</c:v>
                </c:pt>
                <c:pt idx="125">
                  <c:v>-2.9837200000000001E-2</c:v>
                </c:pt>
                <c:pt idx="126">
                  <c:v>-2.9489899999999999E-2</c:v>
                </c:pt>
                <c:pt idx="127">
                  <c:v>-2.9548000000000001E-2</c:v>
                </c:pt>
                <c:pt idx="128">
                  <c:v>-2.96411E-2</c:v>
                </c:pt>
                <c:pt idx="129">
                  <c:v>-2.9621100000000001E-2</c:v>
                </c:pt>
                <c:pt idx="130">
                  <c:v>-2.9702200000000002E-2</c:v>
                </c:pt>
                <c:pt idx="131">
                  <c:v>-2.9604999999999999E-2</c:v>
                </c:pt>
                <c:pt idx="132">
                  <c:v>-2.9321199999999999E-2</c:v>
                </c:pt>
                <c:pt idx="133">
                  <c:v>-2.9250399999999999E-2</c:v>
                </c:pt>
                <c:pt idx="134">
                  <c:v>-2.9350500000000002E-2</c:v>
                </c:pt>
                <c:pt idx="135">
                  <c:v>-2.9263000000000001E-2</c:v>
                </c:pt>
                <c:pt idx="136">
                  <c:v>-2.93526E-2</c:v>
                </c:pt>
                <c:pt idx="137">
                  <c:v>-2.9612300000000001E-2</c:v>
                </c:pt>
                <c:pt idx="138">
                  <c:v>-2.93847E-2</c:v>
                </c:pt>
                <c:pt idx="139">
                  <c:v>-2.9067800000000001E-2</c:v>
                </c:pt>
                <c:pt idx="140">
                  <c:v>-2.9089799999999999E-2</c:v>
                </c:pt>
                <c:pt idx="141">
                  <c:v>-2.8925200000000002E-2</c:v>
                </c:pt>
                <c:pt idx="142">
                  <c:v>-2.8670299999999999E-2</c:v>
                </c:pt>
                <c:pt idx="143">
                  <c:v>-2.90494E-2</c:v>
                </c:pt>
                <c:pt idx="144">
                  <c:v>-2.91586E-2</c:v>
                </c:pt>
                <c:pt idx="145">
                  <c:v>-2.8925699999999999E-2</c:v>
                </c:pt>
                <c:pt idx="146">
                  <c:v>-2.8910399999999999E-2</c:v>
                </c:pt>
                <c:pt idx="147">
                  <c:v>-2.9111600000000001E-2</c:v>
                </c:pt>
                <c:pt idx="148">
                  <c:v>-2.91323E-2</c:v>
                </c:pt>
                <c:pt idx="149">
                  <c:v>-2.9183199999999999E-2</c:v>
                </c:pt>
                <c:pt idx="150">
                  <c:v>-2.9765799999999999E-2</c:v>
                </c:pt>
                <c:pt idx="151">
                  <c:v>-3.0473900000000002E-2</c:v>
                </c:pt>
                <c:pt idx="152">
                  <c:v>-3.0957599999999998E-2</c:v>
                </c:pt>
                <c:pt idx="153">
                  <c:v>-3.10963E-2</c:v>
                </c:pt>
                <c:pt idx="154">
                  <c:v>-3.12886E-2</c:v>
                </c:pt>
                <c:pt idx="155">
                  <c:v>-3.1666E-2</c:v>
                </c:pt>
                <c:pt idx="156">
                  <c:v>-3.2082800000000002E-2</c:v>
                </c:pt>
                <c:pt idx="157">
                  <c:v>-3.2428600000000002E-2</c:v>
                </c:pt>
                <c:pt idx="158">
                  <c:v>-3.2635499999999998E-2</c:v>
                </c:pt>
                <c:pt idx="159">
                  <c:v>-3.27777E-2</c:v>
                </c:pt>
                <c:pt idx="160">
                  <c:v>-3.3215099999999997E-2</c:v>
                </c:pt>
                <c:pt idx="161">
                  <c:v>-3.36739E-2</c:v>
                </c:pt>
                <c:pt idx="162">
                  <c:v>-3.3596300000000003E-2</c:v>
                </c:pt>
                <c:pt idx="163">
                  <c:v>-3.3290199999999999E-2</c:v>
                </c:pt>
                <c:pt idx="164">
                  <c:v>-3.3003900000000003E-2</c:v>
                </c:pt>
                <c:pt idx="165">
                  <c:v>-3.2665699999999999E-2</c:v>
                </c:pt>
                <c:pt idx="166">
                  <c:v>-3.2519800000000001E-2</c:v>
                </c:pt>
                <c:pt idx="167">
                  <c:v>-3.2598299999999997E-2</c:v>
                </c:pt>
                <c:pt idx="168">
                  <c:v>-3.2615400000000003E-2</c:v>
                </c:pt>
                <c:pt idx="169">
                  <c:v>-3.2584399999999999E-2</c:v>
                </c:pt>
                <c:pt idx="170">
                  <c:v>-3.2584299999999997E-2</c:v>
                </c:pt>
                <c:pt idx="171">
                  <c:v>-3.2430800000000003E-2</c:v>
                </c:pt>
                <c:pt idx="172">
                  <c:v>-3.2187500000000001E-2</c:v>
                </c:pt>
                <c:pt idx="173">
                  <c:v>-3.2121200000000003E-2</c:v>
                </c:pt>
                <c:pt idx="174">
                  <c:v>-3.27531E-2</c:v>
                </c:pt>
                <c:pt idx="175">
                  <c:v>-3.37398E-2</c:v>
                </c:pt>
                <c:pt idx="176">
                  <c:v>-3.4968399999999997E-2</c:v>
                </c:pt>
                <c:pt idx="177">
                  <c:v>-3.6370699999999999E-2</c:v>
                </c:pt>
                <c:pt idx="178">
                  <c:v>-3.7840199999999997E-2</c:v>
                </c:pt>
                <c:pt idx="179">
                  <c:v>-3.9378000000000003E-2</c:v>
                </c:pt>
                <c:pt idx="180">
                  <c:v>-4.0772500000000003E-2</c:v>
                </c:pt>
                <c:pt idx="181">
                  <c:v>-4.1971300000000003E-2</c:v>
                </c:pt>
                <c:pt idx="182">
                  <c:v>-4.3031199999999999E-2</c:v>
                </c:pt>
                <c:pt idx="183">
                  <c:v>-4.3804299999999997E-2</c:v>
                </c:pt>
                <c:pt idx="184">
                  <c:v>-4.4278900000000003E-2</c:v>
                </c:pt>
                <c:pt idx="185">
                  <c:v>-4.44436E-2</c:v>
                </c:pt>
                <c:pt idx="186">
                  <c:v>-4.4453899999999998E-2</c:v>
                </c:pt>
                <c:pt idx="187">
                  <c:v>-4.4487400000000003E-2</c:v>
                </c:pt>
                <c:pt idx="188">
                  <c:v>-4.4557699999999999E-2</c:v>
                </c:pt>
                <c:pt idx="189">
                  <c:v>-4.4726700000000001E-2</c:v>
                </c:pt>
                <c:pt idx="190">
                  <c:v>-4.4950499999999997E-2</c:v>
                </c:pt>
                <c:pt idx="191">
                  <c:v>-4.5161100000000003E-2</c:v>
                </c:pt>
                <c:pt idx="192">
                  <c:v>-4.5372099999999999E-2</c:v>
                </c:pt>
                <c:pt idx="193">
                  <c:v>-4.5713999999999998E-2</c:v>
                </c:pt>
                <c:pt idx="194">
                  <c:v>-4.6277800000000001E-2</c:v>
                </c:pt>
                <c:pt idx="195">
                  <c:v>-4.6927200000000002E-2</c:v>
                </c:pt>
                <c:pt idx="196">
                  <c:v>-4.7540800000000001E-2</c:v>
                </c:pt>
                <c:pt idx="197">
                  <c:v>-4.8127999999999997E-2</c:v>
                </c:pt>
                <c:pt idx="198">
                  <c:v>-4.8742500000000001E-2</c:v>
                </c:pt>
                <c:pt idx="199">
                  <c:v>-4.93462E-2</c:v>
                </c:pt>
                <c:pt idx="200">
                  <c:v>-4.9849499999999998E-2</c:v>
                </c:pt>
                <c:pt idx="201">
                  <c:v>-5.0104799999999998E-2</c:v>
                </c:pt>
                <c:pt idx="202">
                  <c:v>-5.0070700000000003E-2</c:v>
                </c:pt>
                <c:pt idx="203">
                  <c:v>-5.00641E-2</c:v>
                </c:pt>
                <c:pt idx="204">
                  <c:v>-5.0129600000000003E-2</c:v>
                </c:pt>
                <c:pt idx="205">
                  <c:v>-5.0330800000000002E-2</c:v>
                </c:pt>
                <c:pt idx="206">
                  <c:v>-4.97002E-2</c:v>
                </c:pt>
                <c:pt idx="207">
                  <c:v>-4.84845E-2</c:v>
                </c:pt>
                <c:pt idx="208">
                  <c:v>-4.67693E-2</c:v>
                </c:pt>
                <c:pt idx="209">
                  <c:v>-4.47368E-2</c:v>
                </c:pt>
                <c:pt idx="210">
                  <c:v>-4.2621300000000001E-2</c:v>
                </c:pt>
                <c:pt idx="211">
                  <c:v>-4.0546499999999999E-2</c:v>
                </c:pt>
                <c:pt idx="212">
                  <c:v>-3.86168E-2</c:v>
                </c:pt>
                <c:pt idx="213">
                  <c:v>-3.69617E-2</c:v>
                </c:pt>
                <c:pt idx="214">
                  <c:v>-3.5479299999999998E-2</c:v>
                </c:pt>
                <c:pt idx="215">
                  <c:v>-3.43194E-2</c:v>
                </c:pt>
                <c:pt idx="216">
                  <c:v>-3.3471500000000001E-2</c:v>
                </c:pt>
                <c:pt idx="217">
                  <c:v>-3.2936800000000002E-2</c:v>
                </c:pt>
                <c:pt idx="218">
                  <c:v>-3.2620900000000001E-2</c:v>
                </c:pt>
                <c:pt idx="219">
                  <c:v>-3.2528599999999998E-2</c:v>
                </c:pt>
                <c:pt idx="220">
                  <c:v>-3.2418299999999997E-2</c:v>
                </c:pt>
                <c:pt idx="221">
                  <c:v>-3.2458099999999997E-2</c:v>
                </c:pt>
                <c:pt idx="222">
                  <c:v>-3.2688200000000001E-2</c:v>
                </c:pt>
                <c:pt idx="223">
                  <c:v>-3.2927199999999997E-2</c:v>
                </c:pt>
                <c:pt idx="224">
                  <c:v>-3.3071400000000001E-2</c:v>
                </c:pt>
                <c:pt idx="225">
                  <c:v>-3.3030299999999999E-2</c:v>
                </c:pt>
                <c:pt idx="226">
                  <c:v>-3.2894100000000003E-2</c:v>
                </c:pt>
                <c:pt idx="227">
                  <c:v>-3.2318E-2</c:v>
                </c:pt>
                <c:pt idx="228">
                  <c:v>-3.1375E-2</c:v>
                </c:pt>
                <c:pt idx="229">
                  <c:v>-3.03392E-2</c:v>
                </c:pt>
                <c:pt idx="230">
                  <c:v>-2.96937E-2</c:v>
                </c:pt>
                <c:pt idx="231">
                  <c:v>-2.9903300000000001E-2</c:v>
                </c:pt>
                <c:pt idx="232">
                  <c:v>-3.0376500000000001E-2</c:v>
                </c:pt>
                <c:pt idx="233">
                  <c:v>-3.0563699999999999E-2</c:v>
                </c:pt>
                <c:pt idx="234">
                  <c:v>-3.0449400000000001E-2</c:v>
                </c:pt>
                <c:pt idx="235">
                  <c:v>-3.0126799999999999E-2</c:v>
                </c:pt>
                <c:pt idx="236">
                  <c:v>-2.9613199999999999E-2</c:v>
                </c:pt>
                <c:pt idx="237">
                  <c:v>-2.92742E-2</c:v>
                </c:pt>
                <c:pt idx="238">
                  <c:v>-2.9233700000000001E-2</c:v>
                </c:pt>
                <c:pt idx="239">
                  <c:v>-2.9186900000000002E-2</c:v>
                </c:pt>
                <c:pt idx="240">
                  <c:v>-2.9192599999999999E-2</c:v>
                </c:pt>
                <c:pt idx="241">
                  <c:v>-2.9272599999999999E-2</c:v>
                </c:pt>
                <c:pt idx="242">
                  <c:v>-2.9164200000000001E-2</c:v>
                </c:pt>
                <c:pt idx="243">
                  <c:v>-2.89863E-2</c:v>
                </c:pt>
                <c:pt idx="244">
                  <c:v>-2.9016900000000002E-2</c:v>
                </c:pt>
                <c:pt idx="245">
                  <c:v>-2.9152399999999998E-2</c:v>
                </c:pt>
                <c:pt idx="246">
                  <c:v>-2.94133E-2</c:v>
                </c:pt>
                <c:pt idx="247">
                  <c:v>-2.9744099999999999E-2</c:v>
                </c:pt>
                <c:pt idx="248">
                  <c:v>-2.9849899999999999E-2</c:v>
                </c:pt>
                <c:pt idx="249">
                  <c:v>-2.9767800000000001E-2</c:v>
                </c:pt>
                <c:pt idx="250">
                  <c:v>-2.97375E-2</c:v>
                </c:pt>
                <c:pt idx="251">
                  <c:v>-2.9973099999999999E-2</c:v>
                </c:pt>
                <c:pt idx="252">
                  <c:v>-3.0084300000000001E-2</c:v>
                </c:pt>
                <c:pt idx="253">
                  <c:v>-3.0084300000000001E-2</c:v>
                </c:pt>
                <c:pt idx="254">
                  <c:v>-3.0084300000000001E-2</c:v>
                </c:pt>
                <c:pt idx="255">
                  <c:v>-3.0084300000000001E-2</c:v>
                </c:pt>
                <c:pt idx="256">
                  <c:v>-3.0084300000000001E-2</c:v>
                </c:pt>
                <c:pt idx="257">
                  <c:v>-3.0084300000000001E-2</c:v>
                </c:pt>
                <c:pt idx="258">
                  <c:v>-3.0084300000000001E-2</c:v>
                </c:pt>
                <c:pt idx="259">
                  <c:v>-3.0084300000000001E-2</c:v>
                </c:pt>
                <c:pt idx="260">
                  <c:v>-3.0084300000000001E-2</c:v>
                </c:pt>
                <c:pt idx="261">
                  <c:v>-3.0084300000000001E-2</c:v>
                </c:pt>
                <c:pt idx="262">
                  <c:v>-3.0084300000000001E-2</c:v>
                </c:pt>
                <c:pt idx="263">
                  <c:v>-3.0084300000000001E-2</c:v>
                </c:pt>
                <c:pt idx="264">
                  <c:v>-3.0084300000000001E-2</c:v>
                </c:pt>
                <c:pt idx="265">
                  <c:v>-3.0084300000000001E-2</c:v>
                </c:pt>
                <c:pt idx="266">
                  <c:v>-3.0084300000000001E-2</c:v>
                </c:pt>
                <c:pt idx="267">
                  <c:v>-3.0084300000000001E-2</c:v>
                </c:pt>
                <c:pt idx="268">
                  <c:v>-3.0084300000000001E-2</c:v>
                </c:pt>
                <c:pt idx="269">
                  <c:v>-3.0084300000000001E-2</c:v>
                </c:pt>
                <c:pt idx="270">
                  <c:v>-3.0084300000000001E-2</c:v>
                </c:pt>
                <c:pt idx="271">
                  <c:v>-3.0084300000000001E-2</c:v>
                </c:pt>
                <c:pt idx="272">
                  <c:v>-3.0084300000000001E-2</c:v>
                </c:pt>
                <c:pt idx="273">
                  <c:v>-3.0084300000000001E-2</c:v>
                </c:pt>
                <c:pt idx="274">
                  <c:v>-3.0084300000000001E-2</c:v>
                </c:pt>
                <c:pt idx="275">
                  <c:v>-3.0084300000000001E-2</c:v>
                </c:pt>
                <c:pt idx="276">
                  <c:v>-3.0084300000000001E-2</c:v>
                </c:pt>
                <c:pt idx="277">
                  <c:v>-3.0084300000000001E-2</c:v>
                </c:pt>
                <c:pt idx="278">
                  <c:v>-3.0084199999999998E-2</c:v>
                </c:pt>
                <c:pt idx="279">
                  <c:v>-3.0084199999999998E-2</c:v>
                </c:pt>
                <c:pt idx="280">
                  <c:v>-3.0084199999999998E-2</c:v>
                </c:pt>
                <c:pt idx="281">
                  <c:v>-3.0084300000000001E-2</c:v>
                </c:pt>
                <c:pt idx="282">
                  <c:v>-3.0084300000000001E-2</c:v>
                </c:pt>
                <c:pt idx="283">
                  <c:v>-3.0084300000000001E-2</c:v>
                </c:pt>
                <c:pt idx="284">
                  <c:v>-3.0084300000000001E-2</c:v>
                </c:pt>
                <c:pt idx="285">
                  <c:v>-3.0084300000000001E-2</c:v>
                </c:pt>
                <c:pt idx="286">
                  <c:v>-3.0084300000000001E-2</c:v>
                </c:pt>
                <c:pt idx="287">
                  <c:v>-3.0084300000000001E-2</c:v>
                </c:pt>
                <c:pt idx="288">
                  <c:v>-3.0084300000000001E-2</c:v>
                </c:pt>
                <c:pt idx="289">
                  <c:v>-3.0084300000000001E-2</c:v>
                </c:pt>
                <c:pt idx="290">
                  <c:v>-3.0084300000000001E-2</c:v>
                </c:pt>
                <c:pt idx="291">
                  <c:v>-3.0084199999999998E-2</c:v>
                </c:pt>
                <c:pt idx="292">
                  <c:v>-3.0084199999999998E-2</c:v>
                </c:pt>
                <c:pt idx="293">
                  <c:v>-3.0084199999999998E-2</c:v>
                </c:pt>
                <c:pt idx="294">
                  <c:v>-3.0084199999999998E-2</c:v>
                </c:pt>
                <c:pt idx="295">
                  <c:v>-3.0084199999999998E-2</c:v>
                </c:pt>
                <c:pt idx="296">
                  <c:v>-3.0084199999999998E-2</c:v>
                </c:pt>
                <c:pt idx="297">
                  <c:v>-3.0084199999999998E-2</c:v>
                </c:pt>
                <c:pt idx="298">
                  <c:v>-3.0084199999999998E-2</c:v>
                </c:pt>
                <c:pt idx="299">
                  <c:v>-3.0084199999999998E-2</c:v>
                </c:pt>
                <c:pt idx="300">
                  <c:v>-3.0084199999999998E-2</c:v>
                </c:pt>
                <c:pt idx="301">
                  <c:v>-3.0084199999999998E-2</c:v>
                </c:pt>
                <c:pt idx="302">
                  <c:v>-3.0078199999999999E-2</c:v>
                </c:pt>
                <c:pt idx="303">
                  <c:v>-3.00624E-2</c:v>
                </c:pt>
                <c:pt idx="304">
                  <c:v>-3.00646E-2</c:v>
                </c:pt>
                <c:pt idx="305">
                  <c:v>-3.0120299999999999E-2</c:v>
                </c:pt>
                <c:pt idx="306">
                  <c:v>-3.0127600000000001E-2</c:v>
                </c:pt>
                <c:pt idx="307">
                  <c:v>-3.0127600000000001E-2</c:v>
                </c:pt>
                <c:pt idx="308">
                  <c:v>-3.0127600000000001E-2</c:v>
                </c:pt>
                <c:pt idx="309">
                  <c:v>-3.0127600000000001E-2</c:v>
                </c:pt>
                <c:pt idx="310">
                  <c:v>-3.0127600000000001E-2</c:v>
                </c:pt>
                <c:pt idx="311">
                  <c:v>-3.0127600000000001E-2</c:v>
                </c:pt>
                <c:pt idx="312">
                  <c:v>-3.0123199999999999E-2</c:v>
                </c:pt>
                <c:pt idx="313">
                  <c:v>-2.9988899999999999E-2</c:v>
                </c:pt>
                <c:pt idx="314">
                  <c:v>-2.96283E-2</c:v>
                </c:pt>
                <c:pt idx="315">
                  <c:v>-2.9325299999999999E-2</c:v>
                </c:pt>
                <c:pt idx="316">
                  <c:v>-2.9331300000000001E-2</c:v>
                </c:pt>
                <c:pt idx="317">
                  <c:v>-2.9591599999999999E-2</c:v>
                </c:pt>
                <c:pt idx="318">
                  <c:v>-3.0059499999999999E-2</c:v>
                </c:pt>
                <c:pt idx="319">
                  <c:v>-3.05408E-2</c:v>
                </c:pt>
                <c:pt idx="320">
                  <c:v>-3.06682E-2</c:v>
                </c:pt>
                <c:pt idx="321">
                  <c:v>-3.0425799999999999E-2</c:v>
                </c:pt>
                <c:pt idx="322">
                  <c:v>-2.99946E-2</c:v>
                </c:pt>
                <c:pt idx="323">
                  <c:v>-2.9485000000000001E-2</c:v>
                </c:pt>
                <c:pt idx="324">
                  <c:v>-2.9094700000000001E-2</c:v>
                </c:pt>
                <c:pt idx="325">
                  <c:v>-2.8972100000000001E-2</c:v>
                </c:pt>
                <c:pt idx="326">
                  <c:v>-2.8965399999999999E-2</c:v>
                </c:pt>
                <c:pt idx="327">
                  <c:v>-2.88969E-2</c:v>
                </c:pt>
                <c:pt idx="328">
                  <c:v>-2.8749899999999998E-2</c:v>
                </c:pt>
                <c:pt idx="329">
                  <c:v>-2.85814E-2</c:v>
                </c:pt>
                <c:pt idx="330">
                  <c:v>-2.8483000000000001E-2</c:v>
                </c:pt>
                <c:pt idx="331">
                  <c:v>-2.8520500000000001E-2</c:v>
                </c:pt>
                <c:pt idx="332">
                  <c:v>-2.8652299999999999E-2</c:v>
                </c:pt>
                <c:pt idx="333">
                  <c:v>-2.8774299999999999E-2</c:v>
                </c:pt>
                <c:pt idx="334">
                  <c:v>-2.8823700000000001E-2</c:v>
                </c:pt>
                <c:pt idx="335">
                  <c:v>-2.8790900000000001E-2</c:v>
                </c:pt>
                <c:pt idx="336">
                  <c:v>-2.8718899999999999E-2</c:v>
                </c:pt>
                <c:pt idx="337">
                  <c:v>-2.87069E-2</c:v>
                </c:pt>
                <c:pt idx="338">
                  <c:v>-2.8791899999999999E-2</c:v>
                </c:pt>
                <c:pt idx="339">
                  <c:v>-2.8953599999999999E-2</c:v>
                </c:pt>
                <c:pt idx="340">
                  <c:v>-2.9147599999999999E-2</c:v>
                </c:pt>
                <c:pt idx="341">
                  <c:v>-2.9301500000000001E-2</c:v>
                </c:pt>
                <c:pt idx="342">
                  <c:v>-2.9344499999999999E-2</c:v>
                </c:pt>
                <c:pt idx="343">
                  <c:v>-2.9327300000000001E-2</c:v>
                </c:pt>
                <c:pt idx="344">
                  <c:v>-2.9321900000000001E-2</c:v>
                </c:pt>
                <c:pt idx="345">
                  <c:v>-2.93461E-2</c:v>
                </c:pt>
                <c:pt idx="346">
                  <c:v>-2.94027E-2</c:v>
                </c:pt>
                <c:pt idx="347">
                  <c:v>-2.9486999999999999E-2</c:v>
                </c:pt>
                <c:pt idx="348">
                  <c:v>-2.9548399999999999E-2</c:v>
                </c:pt>
                <c:pt idx="349">
                  <c:v>-2.9559800000000001E-2</c:v>
                </c:pt>
                <c:pt idx="350">
                  <c:v>-2.9575299999999999E-2</c:v>
                </c:pt>
                <c:pt idx="351">
                  <c:v>-3.0004800000000002E-2</c:v>
                </c:pt>
                <c:pt idx="352">
                  <c:v>-3.0979099999999999E-2</c:v>
                </c:pt>
                <c:pt idx="353">
                  <c:v>-3.1248499999999998E-2</c:v>
                </c:pt>
                <c:pt idx="354">
                  <c:v>-3.12272E-2</c:v>
                </c:pt>
                <c:pt idx="355">
                  <c:v>-3.1412000000000002E-2</c:v>
                </c:pt>
                <c:pt idx="356">
                  <c:v>-3.0929999999999999E-2</c:v>
                </c:pt>
                <c:pt idx="357">
                  <c:v>-3.0130899999999999E-2</c:v>
                </c:pt>
                <c:pt idx="358">
                  <c:v>-2.93964E-2</c:v>
                </c:pt>
                <c:pt idx="359">
                  <c:v>-2.8938200000000001E-2</c:v>
                </c:pt>
                <c:pt idx="360">
                  <c:v>-2.9000000000000001E-2</c:v>
                </c:pt>
                <c:pt idx="361">
                  <c:v>-2.9683600000000001E-2</c:v>
                </c:pt>
                <c:pt idx="362">
                  <c:v>-3.0260499999999999E-2</c:v>
                </c:pt>
                <c:pt idx="363">
                  <c:v>-3.0334900000000001E-2</c:v>
                </c:pt>
                <c:pt idx="364">
                  <c:v>-2.98905E-2</c:v>
                </c:pt>
                <c:pt idx="365">
                  <c:v>-2.9009E-2</c:v>
                </c:pt>
                <c:pt idx="366">
                  <c:v>-2.8321800000000001E-2</c:v>
                </c:pt>
                <c:pt idx="367">
                  <c:v>-2.81899E-2</c:v>
                </c:pt>
                <c:pt idx="368">
                  <c:v>-2.8289999999999999E-2</c:v>
                </c:pt>
                <c:pt idx="369">
                  <c:v>-2.83635E-2</c:v>
                </c:pt>
                <c:pt idx="370">
                  <c:v>-2.8349900000000001E-2</c:v>
                </c:pt>
                <c:pt idx="371">
                  <c:v>-2.8098499999999998E-2</c:v>
                </c:pt>
                <c:pt idx="372">
                  <c:v>-2.7592800000000001E-2</c:v>
                </c:pt>
                <c:pt idx="373">
                  <c:v>-2.7097099999999999E-2</c:v>
                </c:pt>
                <c:pt idx="374">
                  <c:v>-2.6806199999999999E-2</c:v>
                </c:pt>
                <c:pt idx="375">
                  <c:v>-2.6776899999999999E-2</c:v>
                </c:pt>
                <c:pt idx="376">
                  <c:v>-2.7021799999999999E-2</c:v>
                </c:pt>
                <c:pt idx="377">
                  <c:v>-2.73177E-2</c:v>
                </c:pt>
                <c:pt idx="378">
                  <c:v>-2.7346100000000002E-2</c:v>
                </c:pt>
                <c:pt idx="379">
                  <c:v>-2.7103599999999999E-2</c:v>
                </c:pt>
                <c:pt idx="380">
                  <c:v>-2.67142E-2</c:v>
                </c:pt>
                <c:pt idx="381">
                  <c:v>-2.6303699999999999E-2</c:v>
                </c:pt>
                <c:pt idx="382">
                  <c:v>-2.60822E-2</c:v>
                </c:pt>
                <c:pt idx="383">
                  <c:v>-2.6130500000000001E-2</c:v>
                </c:pt>
                <c:pt idx="384">
                  <c:v>-2.6311000000000001E-2</c:v>
                </c:pt>
                <c:pt idx="385">
                  <c:v>-2.6484500000000001E-2</c:v>
                </c:pt>
                <c:pt idx="386">
                  <c:v>-2.6569099999999998E-2</c:v>
                </c:pt>
                <c:pt idx="387">
                  <c:v>-2.65092E-2</c:v>
                </c:pt>
                <c:pt idx="388">
                  <c:v>-2.6362699999999999E-2</c:v>
                </c:pt>
                <c:pt idx="389">
                  <c:v>-2.6241799999999999E-2</c:v>
                </c:pt>
                <c:pt idx="390">
                  <c:v>-2.62055E-2</c:v>
                </c:pt>
                <c:pt idx="391">
                  <c:v>-2.6278200000000002E-2</c:v>
                </c:pt>
                <c:pt idx="392">
                  <c:v>-2.6414699999999999E-2</c:v>
                </c:pt>
                <c:pt idx="393">
                  <c:v>-2.65163E-2</c:v>
                </c:pt>
                <c:pt idx="394">
                  <c:v>-2.6540000000000001E-2</c:v>
                </c:pt>
                <c:pt idx="395">
                  <c:v>-2.64935E-2</c:v>
                </c:pt>
                <c:pt idx="396">
                  <c:v>-2.6398000000000001E-2</c:v>
                </c:pt>
                <c:pt idx="397">
                  <c:v>-2.632E-2</c:v>
                </c:pt>
                <c:pt idx="398">
                  <c:v>-2.6322999999999999E-2</c:v>
                </c:pt>
                <c:pt idx="399">
                  <c:v>-2.63999E-2</c:v>
                </c:pt>
                <c:pt idx="400">
                  <c:v>-2.6515E-2</c:v>
                </c:pt>
                <c:pt idx="401">
                  <c:v>-2.6451700000000002E-2</c:v>
                </c:pt>
                <c:pt idx="402">
                  <c:v>-2.6273600000000001E-2</c:v>
                </c:pt>
                <c:pt idx="403">
                  <c:v>-2.6020700000000001E-2</c:v>
                </c:pt>
                <c:pt idx="404">
                  <c:v>-2.55786E-2</c:v>
                </c:pt>
                <c:pt idx="405">
                  <c:v>-2.49068E-2</c:v>
                </c:pt>
                <c:pt idx="406">
                  <c:v>-2.43494E-2</c:v>
                </c:pt>
                <c:pt idx="407">
                  <c:v>-2.3962500000000001E-2</c:v>
                </c:pt>
                <c:pt idx="408">
                  <c:v>-2.3786399999999999E-2</c:v>
                </c:pt>
                <c:pt idx="409">
                  <c:v>-2.3879999999999998E-2</c:v>
                </c:pt>
                <c:pt idx="410">
                  <c:v>-2.3423699999999999E-2</c:v>
                </c:pt>
                <c:pt idx="411">
                  <c:v>-2.2323900000000001E-2</c:v>
                </c:pt>
                <c:pt idx="412">
                  <c:v>-2.1056600000000002E-2</c:v>
                </c:pt>
                <c:pt idx="413">
                  <c:v>-1.9927500000000001E-2</c:v>
                </c:pt>
                <c:pt idx="414">
                  <c:v>-1.8889699999999999E-2</c:v>
                </c:pt>
                <c:pt idx="415">
                  <c:v>-1.8030000000000001E-2</c:v>
                </c:pt>
                <c:pt idx="416">
                  <c:v>-1.7964600000000001E-2</c:v>
                </c:pt>
                <c:pt idx="417">
                  <c:v>-1.8342000000000001E-2</c:v>
                </c:pt>
                <c:pt idx="418">
                  <c:v>-1.8813699999999999E-2</c:v>
                </c:pt>
                <c:pt idx="419">
                  <c:v>-1.9389900000000002E-2</c:v>
                </c:pt>
                <c:pt idx="420">
                  <c:v>-2.0040599999999999E-2</c:v>
                </c:pt>
                <c:pt idx="421">
                  <c:v>-2.08221E-2</c:v>
                </c:pt>
                <c:pt idx="422">
                  <c:v>-2.1211399999999998E-2</c:v>
                </c:pt>
                <c:pt idx="423">
                  <c:v>-2.0794400000000001E-2</c:v>
                </c:pt>
                <c:pt idx="424">
                  <c:v>-1.9698400000000001E-2</c:v>
                </c:pt>
                <c:pt idx="425">
                  <c:v>-1.8238299999999999E-2</c:v>
                </c:pt>
                <c:pt idx="426">
                  <c:v>-1.6745300000000001E-2</c:v>
                </c:pt>
                <c:pt idx="427">
                  <c:v>-1.6166799999999999E-2</c:v>
                </c:pt>
                <c:pt idx="428">
                  <c:v>-1.6581700000000001E-2</c:v>
                </c:pt>
                <c:pt idx="429">
                  <c:v>-1.72772E-2</c:v>
                </c:pt>
                <c:pt idx="430">
                  <c:v>-1.7712800000000001E-2</c:v>
                </c:pt>
                <c:pt idx="431">
                  <c:v>-1.7654300000000001E-2</c:v>
                </c:pt>
                <c:pt idx="432">
                  <c:v>-1.7208600000000001E-2</c:v>
                </c:pt>
                <c:pt idx="433">
                  <c:v>-1.68261E-2</c:v>
                </c:pt>
                <c:pt idx="434">
                  <c:v>-1.6958299999999999E-2</c:v>
                </c:pt>
                <c:pt idx="435">
                  <c:v>-1.7255199999999998E-2</c:v>
                </c:pt>
                <c:pt idx="436">
                  <c:v>-1.7583499999999998E-2</c:v>
                </c:pt>
                <c:pt idx="437">
                  <c:v>-1.7914699999999999E-2</c:v>
                </c:pt>
                <c:pt idx="438">
                  <c:v>-1.7835799999999999E-2</c:v>
                </c:pt>
                <c:pt idx="439">
                  <c:v>-1.7234800000000002E-2</c:v>
                </c:pt>
                <c:pt idx="440">
                  <c:v>-1.6534699999999999E-2</c:v>
                </c:pt>
                <c:pt idx="441">
                  <c:v>-1.6303100000000001E-2</c:v>
                </c:pt>
                <c:pt idx="442">
                  <c:v>-1.6553600000000002E-2</c:v>
                </c:pt>
                <c:pt idx="443">
                  <c:v>-1.6994100000000002E-2</c:v>
                </c:pt>
                <c:pt idx="444">
                  <c:v>-1.7416000000000001E-2</c:v>
                </c:pt>
                <c:pt idx="445">
                  <c:v>-1.7482299999999999E-2</c:v>
                </c:pt>
                <c:pt idx="446">
                  <c:v>-1.7162400000000001E-2</c:v>
                </c:pt>
                <c:pt idx="447">
                  <c:v>-1.66695E-2</c:v>
                </c:pt>
                <c:pt idx="448">
                  <c:v>-1.6414399999999999E-2</c:v>
                </c:pt>
                <c:pt idx="449">
                  <c:v>-1.6583899999999999E-2</c:v>
                </c:pt>
                <c:pt idx="450">
                  <c:v>-1.6889999999999999E-2</c:v>
                </c:pt>
                <c:pt idx="451">
                  <c:v>-1.7138400000000002E-2</c:v>
                </c:pt>
                <c:pt idx="452">
                  <c:v>-1.7349E-2</c:v>
                </c:pt>
                <c:pt idx="453">
                  <c:v>-1.7317200000000001E-2</c:v>
                </c:pt>
                <c:pt idx="454">
                  <c:v>-1.7153399999999999E-2</c:v>
                </c:pt>
                <c:pt idx="455">
                  <c:v>-1.6993500000000002E-2</c:v>
                </c:pt>
                <c:pt idx="456">
                  <c:v>-1.6486899999999999E-2</c:v>
                </c:pt>
                <c:pt idx="457">
                  <c:v>-1.61788E-2</c:v>
                </c:pt>
                <c:pt idx="458">
                  <c:v>-1.6091399999999999E-2</c:v>
                </c:pt>
                <c:pt idx="459">
                  <c:v>-1.5951900000000001E-2</c:v>
                </c:pt>
                <c:pt idx="460">
                  <c:v>-1.5887800000000001E-2</c:v>
                </c:pt>
                <c:pt idx="461">
                  <c:v>-1.5879799999999999E-2</c:v>
                </c:pt>
                <c:pt idx="462">
                  <c:v>-1.5962E-2</c:v>
                </c:pt>
                <c:pt idx="463">
                  <c:v>-1.6191799999999999E-2</c:v>
                </c:pt>
                <c:pt idx="464">
                  <c:v>-1.6763900000000002E-2</c:v>
                </c:pt>
                <c:pt idx="465">
                  <c:v>-1.7483499999999999E-2</c:v>
                </c:pt>
                <c:pt idx="466">
                  <c:v>-1.8275099999999999E-2</c:v>
                </c:pt>
                <c:pt idx="467">
                  <c:v>-1.8578399999999998E-2</c:v>
                </c:pt>
                <c:pt idx="468">
                  <c:v>-1.8242399999999999E-2</c:v>
                </c:pt>
                <c:pt idx="469">
                  <c:v>-1.7682699999999999E-2</c:v>
                </c:pt>
                <c:pt idx="470">
                  <c:v>-1.70457E-2</c:v>
                </c:pt>
                <c:pt idx="471">
                  <c:v>-1.6521999999999998E-2</c:v>
                </c:pt>
                <c:pt idx="472">
                  <c:v>-1.6528600000000001E-2</c:v>
                </c:pt>
                <c:pt idx="473">
                  <c:v>-1.6808699999999999E-2</c:v>
                </c:pt>
                <c:pt idx="474">
                  <c:v>-1.6824100000000002E-2</c:v>
                </c:pt>
                <c:pt idx="475">
                  <c:v>-1.6518600000000001E-2</c:v>
                </c:pt>
                <c:pt idx="476">
                  <c:v>-1.5901800000000001E-2</c:v>
                </c:pt>
                <c:pt idx="477">
                  <c:v>-1.5152499999999999E-2</c:v>
                </c:pt>
                <c:pt idx="478">
                  <c:v>-1.4673800000000001E-2</c:v>
                </c:pt>
                <c:pt idx="479">
                  <c:v>-1.45687E-2</c:v>
                </c:pt>
                <c:pt idx="480">
                  <c:v>-1.46686E-2</c:v>
                </c:pt>
                <c:pt idx="481">
                  <c:v>-1.47376E-2</c:v>
                </c:pt>
                <c:pt idx="482">
                  <c:v>-1.4577100000000001E-2</c:v>
                </c:pt>
                <c:pt idx="483">
                  <c:v>-1.42346E-2</c:v>
                </c:pt>
                <c:pt idx="484">
                  <c:v>-1.38759E-2</c:v>
                </c:pt>
                <c:pt idx="485">
                  <c:v>-1.35599E-2</c:v>
                </c:pt>
                <c:pt idx="486">
                  <c:v>-1.3366899999999999E-2</c:v>
                </c:pt>
                <c:pt idx="487">
                  <c:v>-1.32674E-2</c:v>
                </c:pt>
                <c:pt idx="488">
                  <c:v>-1.3094400000000001E-2</c:v>
                </c:pt>
                <c:pt idx="489">
                  <c:v>-1.27987E-2</c:v>
                </c:pt>
                <c:pt idx="490">
                  <c:v>-1.2498799999999999E-2</c:v>
                </c:pt>
                <c:pt idx="491">
                  <c:v>-1.2236E-2</c:v>
                </c:pt>
                <c:pt idx="492">
                  <c:v>-1.20613E-2</c:v>
                </c:pt>
                <c:pt idx="493">
                  <c:v>-1.1979999999999999E-2</c:v>
                </c:pt>
                <c:pt idx="494">
                  <c:v>-1.1895899999999999E-2</c:v>
                </c:pt>
                <c:pt idx="495">
                  <c:v>-1.1745E-2</c:v>
                </c:pt>
                <c:pt idx="496">
                  <c:v>-1.1498400000000001E-2</c:v>
                </c:pt>
                <c:pt idx="497">
                  <c:v>-1.1168300000000001E-2</c:v>
                </c:pt>
                <c:pt idx="498">
                  <c:v>-1.0881500000000001E-2</c:v>
                </c:pt>
                <c:pt idx="499">
                  <c:v>-1.06695E-2</c:v>
                </c:pt>
                <c:pt idx="500">
                  <c:v>-1.05118E-2</c:v>
                </c:pt>
                <c:pt idx="501">
                  <c:v>-1.0466400000000001E-2</c:v>
                </c:pt>
                <c:pt idx="502">
                  <c:v>-1.0397399999999999E-2</c:v>
                </c:pt>
                <c:pt idx="503">
                  <c:v>-1.03015E-2</c:v>
                </c:pt>
                <c:pt idx="504">
                  <c:v>-1.0433100000000001E-2</c:v>
                </c:pt>
                <c:pt idx="505">
                  <c:v>-1.0567500000000001E-2</c:v>
                </c:pt>
                <c:pt idx="506">
                  <c:v>-1.08451E-2</c:v>
                </c:pt>
                <c:pt idx="507">
                  <c:v>-1.1585099999999999E-2</c:v>
                </c:pt>
                <c:pt idx="508">
                  <c:v>-1.16347E-2</c:v>
                </c:pt>
                <c:pt idx="509">
                  <c:v>-1.16347E-2</c:v>
                </c:pt>
                <c:pt idx="510">
                  <c:v>-1.16347E-2</c:v>
                </c:pt>
                <c:pt idx="511">
                  <c:v>-1.16347E-2</c:v>
                </c:pt>
                <c:pt idx="512">
                  <c:v>-1.16347E-2</c:v>
                </c:pt>
                <c:pt idx="513">
                  <c:v>-1.16328E-2</c:v>
                </c:pt>
                <c:pt idx="514">
                  <c:v>-1.1617000000000001E-2</c:v>
                </c:pt>
                <c:pt idx="515">
                  <c:v>-1.16113E-2</c:v>
                </c:pt>
                <c:pt idx="516">
                  <c:v>-1.1631000000000001E-2</c:v>
                </c:pt>
                <c:pt idx="517">
                  <c:v>-1.16367E-2</c:v>
                </c:pt>
                <c:pt idx="518">
                  <c:v>-1.16367E-2</c:v>
                </c:pt>
                <c:pt idx="519">
                  <c:v>-1.16367E-2</c:v>
                </c:pt>
                <c:pt idx="520">
                  <c:v>-1.16367E-2</c:v>
                </c:pt>
                <c:pt idx="521">
                  <c:v>-1.16367E-2</c:v>
                </c:pt>
                <c:pt idx="522">
                  <c:v>-1.1633299999999999E-2</c:v>
                </c:pt>
                <c:pt idx="523">
                  <c:v>-1.16346E-2</c:v>
                </c:pt>
                <c:pt idx="524">
                  <c:v>-1.1635400000000001E-2</c:v>
                </c:pt>
                <c:pt idx="525">
                  <c:v>-1.1635400000000001E-2</c:v>
                </c:pt>
                <c:pt idx="526">
                  <c:v>-1.1635400000000001E-2</c:v>
                </c:pt>
                <c:pt idx="527">
                  <c:v>-1.1635400000000001E-2</c:v>
                </c:pt>
                <c:pt idx="528">
                  <c:v>-1.1635400000000001E-2</c:v>
                </c:pt>
                <c:pt idx="529">
                  <c:v>-1.1635400000000001E-2</c:v>
                </c:pt>
                <c:pt idx="530">
                  <c:v>-1.1635400000000001E-2</c:v>
                </c:pt>
                <c:pt idx="531">
                  <c:v>-1.1635400000000001E-2</c:v>
                </c:pt>
                <c:pt idx="532">
                  <c:v>-1.1635400000000001E-2</c:v>
                </c:pt>
                <c:pt idx="533">
                  <c:v>-1.1635400000000001E-2</c:v>
                </c:pt>
                <c:pt idx="534">
                  <c:v>-1.1635400000000001E-2</c:v>
                </c:pt>
                <c:pt idx="535">
                  <c:v>-1.1635400000000001E-2</c:v>
                </c:pt>
                <c:pt idx="536">
                  <c:v>-1.1635400000000001E-2</c:v>
                </c:pt>
                <c:pt idx="537">
                  <c:v>-1.1635400000000001E-2</c:v>
                </c:pt>
                <c:pt idx="538">
                  <c:v>-1.1635400000000001E-2</c:v>
                </c:pt>
                <c:pt idx="539">
                  <c:v>-1.1635400000000001E-2</c:v>
                </c:pt>
                <c:pt idx="540">
                  <c:v>-1.1635400000000001E-2</c:v>
                </c:pt>
                <c:pt idx="541">
                  <c:v>-1.1635400000000001E-2</c:v>
                </c:pt>
                <c:pt idx="542">
                  <c:v>-1.1635400000000001E-2</c:v>
                </c:pt>
                <c:pt idx="543">
                  <c:v>-1.1635400000000001E-2</c:v>
                </c:pt>
                <c:pt idx="544">
                  <c:v>-1.1635400000000001E-2</c:v>
                </c:pt>
                <c:pt idx="545">
                  <c:v>-1.1635400000000001E-2</c:v>
                </c:pt>
                <c:pt idx="546">
                  <c:v>-1.1635400000000001E-2</c:v>
                </c:pt>
                <c:pt idx="547">
                  <c:v>-1.1635400000000001E-2</c:v>
                </c:pt>
                <c:pt idx="548">
                  <c:v>-1.1635400000000001E-2</c:v>
                </c:pt>
                <c:pt idx="549">
                  <c:v>-1.1635400000000001E-2</c:v>
                </c:pt>
                <c:pt idx="550">
                  <c:v>-1.1635400000000001E-2</c:v>
                </c:pt>
                <c:pt idx="551">
                  <c:v>-1.16413E-2</c:v>
                </c:pt>
                <c:pt idx="552">
                  <c:v>-1.16358E-2</c:v>
                </c:pt>
                <c:pt idx="553">
                  <c:v>-1.14574E-2</c:v>
                </c:pt>
                <c:pt idx="554">
                  <c:v>-1.13706E-2</c:v>
                </c:pt>
                <c:pt idx="555">
                  <c:v>-1.13864E-2</c:v>
                </c:pt>
                <c:pt idx="556">
                  <c:v>-1.13864E-2</c:v>
                </c:pt>
                <c:pt idx="557">
                  <c:v>-1.13864E-2</c:v>
                </c:pt>
                <c:pt idx="558">
                  <c:v>-1.13864E-2</c:v>
                </c:pt>
                <c:pt idx="559">
                  <c:v>-1.13864E-2</c:v>
                </c:pt>
                <c:pt idx="560">
                  <c:v>-1.13864E-2</c:v>
                </c:pt>
                <c:pt idx="561">
                  <c:v>-1.13864E-2</c:v>
                </c:pt>
                <c:pt idx="562">
                  <c:v>-1.13864E-2</c:v>
                </c:pt>
                <c:pt idx="563">
                  <c:v>-1.13864E-2</c:v>
                </c:pt>
                <c:pt idx="564">
                  <c:v>-1.13864E-2</c:v>
                </c:pt>
                <c:pt idx="565">
                  <c:v>-1.13864E-2</c:v>
                </c:pt>
                <c:pt idx="566">
                  <c:v>-1.13864E-2</c:v>
                </c:pt>
                <c:pt idx="567">
                  <c:v>-1.13864E-2</c:v>
                </c:pt>
                <c:pt idx="568">
                  <c:v>-1.13864E-2</c:v>
                </c:pt>
                <c:pt idx="569">
                  <c:v>-1.13864E-2</c:v>
                </c:pt>
                <c:pt idx="570">
                  <c:v>-1.13864E-2</c:v>
                </c:pt>
                <c:pt idx="571">
                  <c:v>-1.13864E-2</c:v>
                </c:pt>
                <c:pt idx="572">
                  <c:v>-1.13864E-2</c:v>
                </c:pt>
                <c:pt idx="573">
                  <c:v>-1.13864E-2</c:v>
                </c:pt>
                <c:pt idx="574">
                  <c:v>-1.13864E-2</c:v>
                </c:pt>
                <c:pt idx="575">
                  <c:v>-1.13864E-2</c:v>
                </c:pt>
                <c:pt idx="576">
                  <c:v>-1.13864E-2</c:v>
                </c:pt>
                <c:pt idx="577">
                  <c:v>-1.13864E-2</c:v>
                </c:pt>
                <c:pt idx="578">
                  <c:v>-1.13864E-2</c:v>
                </c:pt>
                <c:pt idx="579">
                  <c:v>-1.13864E-2</c:v>
                </c:pt>
                <c:pt idx="580">
                  <c:v>-1.13864E-2</c:v>
                </c:pt>
                <c:pt idx="581">
                  <c:v>-1.13864E-2</c:v>
                </c:pt>
                <c:pt idx="582">
                  <c:v>-1.13864E-2</c:v>
                </c:pt>
                <c:pt idx="583">
                  <c:v>-1.13864E-2</c:v>
                </c:pt>
                <c:pt idx="584">
                  <c:v>-1.13864E-2</c:v>
                </c:pt>
                <c:pt idx="585">
                  <c:v>-1.13864E-2</c:v>
                </c:pt>
                <c:pt idx="586">
                  <c:v>-1.13864E-2</c:v>
                </c:pt>
                <c:pt idx="587">
                  <c:v>-1.13864E-2</c:v>
                </c:pt>
                <c:pt idx="588">
                  <c:v>-1.13864E-2</c:v>
                </c:pt>
                <c:pt idx="589">
                  <c:v>-1.13864E-2</c:v>
                </c:pt>
                <c:pt idx="590">
                  <c:v>-1.13864E-2</c:v>
                </c:pt>
                <c:pt idx="591">
                  <c:v>-1.13864E-2</c:v>
                </c:pt>
                <c:pt idx="592">
                  <c:v>-1.13864E-2</c:v>
                </c:pt>
                <c:pt idx="593">
                  <c:v>-1.13864E-2</c:v>
                </c:pt>
                <c:pt idx="594">
                  <c:v>-1.13864E-2</c:v>
                </c:pt>
                <c:pt idx="595">
                  <c:v>-1.13864E-2</c:v>
                </c:pt>
                <c:pt idx="596">
                  <c:v>-1.13864E-2</c:v>
                </c:pt>
                <c:pt idx="597">
                  <c:v>-1.13864E-2</c:v>
                </c:pt>
                <c:pt idx="598">
                  <c:v>-1.13864E-2</c:v>
                </c:pt>
                <c:pt idx="599">
                  <c:v>-1.13864E-2</c:v>
                </c:pt>
                <c:pt idx="600">
                  <c:v>-1.13864E-2</c:v>
                </c:pt>
                <c:pt idx="601">
                  <c:v>-1.13864E-2</c:v>
                </c:pt>
                <c:pt idx="602">
                  <c:v>-1.1409600000000001E-2</c:v>
                </c:pt>
                <c:pt idx="603">
                  <c:v>-1.14579E-2</c:v>
                </c:pt>
                <c:pt idx="604">
                  <c:v>-1.1313800000000001E-2</c:v>
                </c:pt>
                <c:pt idx="605">
                  <c:v>-1.1095300000000001E-2</c:v>
                </c:pt>
                <c:pt idx="606">
                  <c:v>-1.119E-2</c:v>
                </c:pt>
                <c:pt idx="607">
                  <c:v>-1.11944E-2</c:v>
                </c:pt>
                <c:pt idx="608">
                  <c:v>-1.1195800000000001E-2</c:v>
                </c:pt>
                <c:pt idx="609">
                  <c:v>-1.1195800000000001E-2</c:v>
                </c:pt>
                <c:pt idx="610">
                  <c:v>-1.1195800000000001E-2</c:v>
                </c:pt>
                <c:pt idx="611">
                  <c:v>-1.1195800000000001E-2</c:v>
                </c:pt>
                <c:pt idx="612">
                  <c:v>-1.1195800000000001E-2</c:v>
                </c:pt>
                <c:pt idx="613">
                  <c:v>-1.1195800000000001E-2</c:v>
                </c:pt>
                <c:pt idx="614">
                  <c:v>-1.1195800000000001E-2</c:v>
                </c:pt>
                <c:pt idx="615">
                  <c:v>-1.1195699999999999E-2</c:v>
                </c:pt>
                <c:pt idx="616">
                  <c:v>-1.1195699999999999E-2</c:v>
                </c:pt>
                <c:pt idx="617">
                  <c:v>-1.1195699999999999E-2</c:v>
                </c:pt>
                <c:pt idx="618">
                  <c:v>-1.1195699999999999E-2</c:v>
                </c:pt>
                <c:pt idx="619">
                  <c:v>-1.1195699999999999E-2</c:v>
                </c:pt>
                <c:pt idx="620">
                  <c:v>-1.1195699999999999E-2</c:v>
                </c:pt>
                <c:pt idx="621">
                  <c:v>-1.1195699999999999E-2</c:v>
                </c:pt>
                <c:pt idx="622">
                  <c:v>-1.1195699999999999E-2</c:v>
                </c:pt>
                <c:pt idx="623">
                  <c:v>-1.1195699999999999E-2</c:v>
                </c:pt>
                <c:pt idx="624">
                  <c:v>-1.1195699999999999E-2</c:v>
                </c:pt>
                <c:pt idx="625">
                  <c:v>-1.1195699999999999E-2</c:v>
                </c:pt>
                <c:pt idx="626">
                  <c:v>-1.1195699999999999E-2</c:v>
                </c:pt>
                <c:pt idx="627">
                  <c:v>-1.1195699999999999E-2</c:v>
                </c:pt>
                <c:pt idx="628">
                  <c:v>-1.1195699999999999E-2</c:v>
                </c:pt>
                <c:pt idx="629">
                  <c:v>-1.1195699999999999E-2</c:v>
                </c:pt>
                <c:pt idx="630">
                  <c:v>-1.1195699999999999E-2</c:v>
                </c:pt>
                <c:pt idx="631">
                  <c:v>-1.1195699999999999E-2</c:v>
                </c:pt>
                <c:pt idx="632">
                  <c:v>-1.1195699999999999E-2</c:v>
                </c:pt>
                <c:pt idx="633">
                  <c:v>-1.1195699999999999E-2</c:v>
                </c:pt>
                <c:pt idx="634">
                  <c:v>-1.1195699999999999E-2</c:v>
                </c:pt>
                <c:pt idx="635">
                  <c:v>-1.1195699999999999E-2</c:v>
                </c:pt>
                <c:pt idx="636">
                  <c:v>-1.1195699999999999E-2</c:v>
                </c:pt>
                <c:pt idx="637">
                  <c:v>-1.1195699999999999E-2</c:v>
                </c:pt>
                <c:pt idx="638">
                  <c:v>-1.1195699999999999E-2</c:v>
                </c:pt>
                <c:pt idx="639">
                  <c:v>-1.1195699999999999E-2</c:v>
                </c:pt>
                <c:pt idx="640">
                  <c:v>-1.1195699999999999E-2</c:v>
                </c:pt>
                <c:pt idx="641">
                  <c:v>-1.1195699999999999E-2</c:v>
                </c:pt>
                <c:pt idx="642">
                  <c:v>-1.1195699999999999E-2</c:v>
                </c:pt>
                <c:pt idx="643">
                  <c:v>-1.1195699999999999E-2</c:v>
                </c:pt>
                <c:pt idx="644">
                  <c:v>-1.1195699999999999E-2</c:v>
                </c:pt>
                <c:pt idx="645">
                  <c:v>-1.1195699999999999E-2</c:v>
                </c:pt>
                <c:pt idx="646">
                  <c:v>-1.1195699999999999E-2</c:v>
                </c:pt>
                <c:pt idx="647">
                  <c:v>-1.1195699999999999E-2</c:v>
                </c:pt>
                <c:pt idx="648">
                  <c:v>-1.1195699999999999E-2</c:v>
                </c:pt>
                <c:pt idx="649">
                  <c:v>-1.1195699999999999E-2</c:v>
                </c:pt>
                <c:pt idx="650">
                  <c:v>-1.1195699999999999E-2</c:v>
                </c:pt>
                <c:pt idx="651">
                  <c:v>-1.1195399999999999E-2</c:v>
                </c:pt>
                <c:pt idx="652">
                  <c:v>-1.11714E-2</c:v>
                </c:pt>
                <c:pt idx="653">
                  <c:v>-1.1110699999999999E-2</c:v>
                </c:pt>
                <c:pt idx="654">
                  <c:v>-1.10694E-2</c:v>
                </c:pt>
                <c:pt idx="655">
                  <c:v>-1.09929E-2</c:v>
                </c:pt>
                <c:pt idx="656">
                  <c:v>-1.0945E-2</c:v>
                </c:pt>
                <c:pt idx="657">
                  <c:v>-1.0980999999999999E-2</c:v>
                </c:pt>
                <c:pt idx="658">
                  <c:v>-1.09788E-2</c:v>
                </c:pt>
                <c:pt idx="659">
                  <c:v>-1.09788E-2</c:v>
                </c:pt>
                <c:pt idx="660">
                  <c:v>-1.09788E-2</c:v>
                </c:pt>
                <c:pt idx="661">
                  <c:v>-1.09788E-2</c:v>
                </c:pt>
                <c:pt idx="662">
                  <c:v>-1.09788E-2</c:v>
                </c:pt>
                <c:pt idx="663">
                  <c:v>-1.09788E-2</c:v>
                </c:pt>
                <c:pt idx="664">
                  <c:v>-1.09788E-2</c:v>
                </c:pt>
                <c:pt idx="665">
                  <c:v>-1.09788E-2</c:v>
                </c:pt>
                <c:pt idx="666">
                  <c:v>-1.09788E-2</c:v>
                </c:pt>
                <c:pt idx="667">
                  <c:v>-1.09788E-2</c:v>
                </c:pt>
                <c:pt idx="668">
                  <c:v>-1.09788E-2</c:v>
                </c:pt>
                <c:pt idx="669">
                  <c:v>-1.09788E-2</c:v>
                </c:pt>
                <c:pt idx="670">
                  <c:v>-1.09788E-2</c:v>
                </c:pt>
                <c:pt idx="671">
                  <c:v>-1.09788E-2</c:v>
                </c:pt>
                <c:pt idx="672">
                  <c:v>-1.09788E-2</c:v>
                </c:pt>
                <c:pt idx="673">
                  <c:v>-1.09788E-2</c:v>
                </c:pt>
                <c:pt idx="674">
                  <c:v>-1.09788E-2</c:v>
                </c:pt>
                <c:pt idx="675">
                  <c:v>-1.09788E-2</c:v>
                </c:pt>
                <c:pt idx="676">
                  <c:v>-1.09788E-2</c:v>
                </c:pt>
                <c:pt idx="677">
                  <c:v>-1.09788E-2</c:v>
                </c:pt>
                <c:pt idx="678">
                  <c:v>-1.09788E-2</c:v>
                </c:pt>
                <c:pt idx="679">
                  <c:v>-1.09788E-2</c:v>
                </c:pt>
                <c:pt idx="680">
                  <c:v>-1.09788E-2</c:v>
                </c:pt>
                <c:pt idx="681">
                  <c:v>-1.09788E-2</c:v>
                </c:pt>
                <c:pt idx="682">
                  <c:v>-1.09788E-2</c:v>
                </c:pt>
                <c:pt idx="683">
                  <c:v>-1.09788E-2</c:v>
                </c:pt>
                <c:pt idx="684">
                  <c:v>-1.09788E-2</c:v>
                </c:pt>
                <c:pt idx="685">
                  <c:v>-1.09788E-2</c:v>
                </c:pt>
                <c:pt idx="686">
                  <c:v>-1.09788E-2</c:v>
                </c:pt>
                <c:pt idx="687">
                  <c:v>-1.09788E-2</c:v>
                </c:pt>
                <c:pt idx="688">
                  <c:v>-1.09788E-2</c:v>
                </c:pt>
                <c:pt idx="689">
                  <c:v>-1.09788E-2</c:v>
                </c:pt>
                <c:pt idx="690">
                  <c:v>-1.09788E-2</c:v>
                </c:pt>
                <c:pt idx="691">
                  <c:v>-1.09788E-2</c:v>
                </c:pt>
                <c:pt idx="692">
                  <c:v>-1.09788E-2</c:v>
                </c:pt>
                <c:pt idx="693">
                  <c:v>-1.09788E-2</c:v>
                </c:pt>
                <c:pt idx="694">
                  <c:v>-1.09788E-2</c:v>
                </c:pt>
                <c:pt idx="695">
                  <c:v>-1.09788E-2</c:v>
                </c:pt>
                <c:pt idx="696">
                  <c:v>-1.09788E-2</c:v>
                </c:pt>
                <c:pt idx="697">
                  <c:v>-1.09788E-2</c:v>
                </c:pt>
                <c:pt idx="698">
                  <c:v>-1.09788E-2</c:v>
                </c:pt>
                <c:pt idx="699">
                  <c:v>-1.09788E-2</c:v>
                </c:pt>
                <c:pt idx="700">
                  <c:v>-1.09788E-2</c:v>
                </c:pt>
                <c:pt idx="701">
                  <c:v>-1.09788E-2</c:v>
                </c:pt>
                <c:pt idx="702">
                  <c:v>-1.09788E-2</c:v>
                </c:pt>
                <c:pt idx="703">
                  <c:v>-1.09788E-2</c:v>
                </c:pt>
                <c:pt idx="704">
                  <c:v>-1.09788E-2</c:v>
                </c:pt>
                <c:pt idx="705">
                  <c:v>-1.09788E-2</c:v>
                </c:pt>
                <c:pt idx="706">
                  <c:v>-1.09788E-2</c:v>
                </c:pt>
                <c:pt idx="707">
                  <c:v>-1.09788E-2</c:v>
                </c:pt>
                <c:pt idx="708">
                  <c:v>-1.09788E-2</c:v>
                </c:pt>
                <c:pt idx="709">
                  <c:v>-1.09788E-2</c:v>
                </c:pt>
                <c:pt idx="710">
                  <c:v>-1.09788E-2</c:v>
                </c:pt>
                <c:pt idx="711">
                  <c:v>-1.09788E-2</c:v>
                </c:pt>
                <c:pt idx="712">
                  <c:v>-1.09788E-2</c:v>
                </c:pt>
                <c:pt idx="713">
                  <c:v>-1.09788E-2</c:v>
                </c:pt>
                <c:pt idx="714">
                  <c:v>-1.09788E-2</c:v>
                </c:pt>
                <c:pt idx="715">
                  <c:v>-1.09788E-2</c:v>
                </c:pt>
                <c:pt idx="716">
                  <c:v>-1.09788E-2</c:v>
                </c:pt>
                <c:pt idx="717">
                  <c:v>-1.09788E-2</c:v>
                </c:pt>
                <c:pt idx="718">
                  <c:v>-1.09788E-2</c:v>
                </c:pt>
                <c:pt idx="719">
                  <c:v>-1.09788E-2</c:v>
                </c:pt>
                <c:pt idx="720">
                  <c:v>-1.09788E-2</c:v>
                </c:pt>
                <c:pt idx="721">
                  <c:v>-1.09788E-2</c:v>
                </c:pt>
                <c:pt idx="722">
                  <c:v>-1.09788E-2</c:v>
                </c:pt>
                <c:pt idx="723">
                  <c:v>-1.09788E-2</c:v>
                </c:pt>
                <c:pt idx="724">
                  <c:v>-1.09788E-2</c:v>
                </c:pt>
                <c:pt idx="725">
                  <c:v>-1.09788E-2</c:v>
                </c:pt>
                <c:pt idx="726">
                  <c:v>-1.09788E-2</c:v>
                </c:pt>
                <c:pt idx="727">
                  <c:v>-1.09788E-2</c:v>
                </c:pt>
                <c:pt idx="728">
                  <c:v>-1.09788E-2</c:v>
                </c:pt>
                <c:pt idx="729">
                  <c:v>-1.09788E-2</c:v>
                </c:pt>
                <c:pt idx="730">
                  <c:v>-1.09788E-2</c:v>
                </c:pt>
                <c:pt idx="731">
                  <c:v>-1.09788E-2</c:v>
                </c:pt>
                <c:pt idx="732">
                  <c:v>-1.09788E-2</c:v>
                </c:pt>
                <c:pt idx="733">
                  <c:v>-1.09788E-2</c:v>
                </c:pt>
                <c:pt idx="734">
                  <c:v>-1.09788E-2</c:v>
                </c:pt>
                <c:pt idx="735">
                  <c:v>-1.09788E-2</c:v>
                </c:pt>
                <c:pt idx="736">
                  <c:v>-1.09788E-2</c:v>
                </c:pt>
                <c:pt idx="737">
                  <c:v>-1.09788E-2</c:v>
                </c:pt>
                <c:pt idx="738">
                  <c:v>-1.09788E-2</c:v>
                </c:pt>
                <c:pt idx="739">
                  <c:v>-1.09788E-2</c:v>
                </c:pt>
                <c:pt idx="740">
                  <c:v>-1.09788E-2</c:v>
                </c:pt>
                <c:pt idx="741">
                  <c:v>-1.09788E-2</c:v>
                </c:pt>
                <c:pt idx="742">
                  <c:v>-1.09788E-2</c:v>
                </c:pt>
                <c:pt idx="743">
                  <c:v>-1.09788E-2</c:v>
                </c:pt>
                <c:pt idx="744">
                  <c:v>-1.09788E-2</c:v>
                </c:pt>
                <c:pt idx="745">
                  <c:v>-1.09788E-2</c:v>
                </c:pt>
                <c:pt idx="746">
                  <c:v>-1.09788E-2</c:v>
                </c:pt>
                <c:pt idx="747">
                  <c:v>-1.09788E-2</c:v>
                </c:pt>
                <c:pt idx="748">
                  <c:v>-1.09788E-2</c:v>
                </c:pt>
                <c:pt idx="749">
                  <c:v>-1.09788E-2</c:v>
                </c:pt>
                <c:pt idx="750">
                  <c:v>-1.09788E-2</c:v>
                </c:pt>
                <c:pt idx="751">
                  <c:v>-1.09788E-2</c:v>
                </c:pt>
                <c:pt idx="752">
                  <c:v>-1.09788E-2</c:v>
                </c:pt>
                <c:pt idx="753">
                  <c:v>-1.09788E-2</c:v>
                </c:pt>
                <c:pt idx="754">
                  <c:v>-1.0978699999999999E-2</c:v>
                </c:pt>
                <c:pt idx="755">
                  <c:v>-1.0978699999999999E-2</c:v>
                </c:pt>
                <c:pt idx="756">
                  <c:v>-1.0978699999999999E-2</c:v>
                </c:pt>
                <c:pt idx="757">
                  <c:v>-1.0978699999999999E-2</c:v>
                </c:pt>
                <c:pt idx="758">
                  <c:v>-1.0978699999999999E-2</c:v>
                </c:pt>
                <c:pt idx="759">
                  <c:v>-1.0978699999999999E-2</c:v>
                </c:pt>
                <c:pt idx="760">
                  <c:v>-1.0978699999999999E-2</c:v>
                </c:pt>
                <c:pt idx="761">
                  <c:v>-1.0978699999999999E-2</c:v>
                </c:pt>
                <c:pt idx="762">
                  <c:v>-1.0978699999999999E-2</c:v>
                </c:pt>
                <c:pt idx="763">
                  <c:v>-1.0978699999999999E-2</c:v>
                </c:pt>
                <c:pt idx="764">
                  <c:v>-1.0978699999999999E-2</c:v>
                </c:pt>
                <c:pt idx="765">
                  <c:v>-1.0978699999999999E-2</c:v>
                </c:pt>
                <c:pt idx="766">
                  <c:v>-1.0978699999999999E-2</c:v>
                </c:pt>
                <c:pt idx="767">
                  <c:v>-1.0978699999999999E-2</c:v>
                </c:pt>
                <c:pt idx="768">
                  <c:v>-1.0978699999999999E-2</c:v>
                </c:pt>
                <c:pt idx="769">
                  <c:v>-1.0978699999999999E-2</c:v>
                </c:pt>
                <c:pt idx="770">
                  <c:v>-1.0978699999999999E-2</c:v>
                </c:pt>
                <c:pt idx="771">
                  <c:v>-1.0978699999999999E-2</c:v>
                </c:pt>
                <c:pt idx="772">
                  <c:v>-1.0978699999999999E-2</c:v>
                </c:pt>
                <c:pt idx="773">
                  <c:v>-1.0978699999999999E-2</c:v>
                </c:pt>
                <c:pt idx="774">
                  <c:v>-1.0978699999999999E-2</c:v>
                </c:pt>
                <c:pt idx="775">
                  <c:v>-1.0978699999999999E-2</c:v>
                </c:pt>
                <c:pt idx="776">
                  <c:v>-1.0978699999999999E-2</c:v>
                </c:pt>
                <c:pt idx="777">
                  <c:v>-1.0978699999999999E-2</c:v>
                </c:pt>
                <c:pt idx="778">
                  <c:v>-1.0978699999999999E-2</c:v>
                </c:pt>
                <c:pt idx="779">
                  <c:v>-1.0978699999999999E-2</c:v>
                </c:pt>
                <c:pt idx="780">
                  <c:v>-1.0978699999999999E-2</c:v>
                </c:pt>
                <c:pt idx="781">
                  <c:v>-1.0978699999999999E-2</c:v>
                </c:pt>
                <c:pt idx="782">
                  <c:v>-1.0978699999999999E-2</c:v>
                </c:pt>
                <c:pt idx="783">
                  <c:v>-1.0978699999999999E-2</c:v>
                </c:pt>
                <c:pt idx="784">
                  <c:v>-1.0978699999999999E-2</c:v>
                </c:pt>
                <c:pt idx="785">
                  <c:v>-1.0978699999999999E-2</c:v>
                </c:pt>
                <c:pt idx="786">
                  <c:v>-1.0978699999999999E-2</c:v>
                </c:pt>
                <c:pt idx="787">
                  <c:v>-1.0978699999999999E-2</c:v>
                </c:pt>
                <c:pt idx="788">
                  <c:v>-1.0978699999999999E-2</c:v>
                </c:pt>
                <c:pt idx="789">
                  <c:v>-1.09788E-2</c:v>
                </c:pt>
                <c:pt idx="790">
                  <c:v>-1.09788E-2</c:v>
                </c:pt>
                <c:pt idx="791">
                  <c:v>-1.09788E-2</c:v>
                </c:pt>
                <c:pt idx="792">
                  <c:v>-1.09788E-2</c:v>
                </c:pt>
                <c:pt idx="793">
                  <c:v>-1.09788E-2</c:v>
                </c:pt>
                <c:pt idx="794">
                  <c:v>-1.09788E-2</c:v>
                </c:pt>
                <c:pt idx="795">
                  <c:v>-1.09788E-2</c:v>
                </c:pt>
                <c:pt idx="796">
                  <c:v>-1.09788E-2</c:v>
                </c:pt>
                <c:pt idx="797">
                  <c:v>-1.09788E-2</c:v>
                </c:pt>
                <c:pt idx="798">
                  <c:v>-1.09788E-2</c:v>
                </c:pt>
                <c:pt idx="799">
                  <c:v>-1.09788E-2</c:v>
                </c:pt>
                <c:pt idx="800">
                  <c:v>-1.09788E-2</c:v>
                </c:pt>
                <c:pt idx="801">
                  <c:v>-1.1047899999999999E-2</c:v>
                </c:pt>
                <c:pt idx="802">
                  <c:v>-1.1581599999999999E-2</c:v>
                </c:pt>
                <c:pt idx="803">
                  <c:v>-1.26236E-2</c:v>
                </c:pt>
                <c:pt idx="804">
                  <c:v>-1.36329E-2</c:v>
                </c:pt>
                <c:pt idx="805">
                  <c:v>-1.4249E-2</c:v>
                </c:pt>
                <c:pt idx="806">
                  <c:v>-1.4479300000000001E-2</c:v>
                </c:pt>
                <c:pt idx="807">
                  <c:v>-1.45094E-2</c:v>
                </c:pt>
                <c:pt idx="808">
                  <c:v>-1.4305E-2</c:v>
                </c:pt>
                <c:pt idx="809">
                  <c:v>-1.3948E-2</c:v>
                </c:pt>
                <c:pt idx="810">
                  <c:v>-1.4272399999999999E-2</c:v>
                </c:pt>
                <c:pt idx="811">
                  <c:v>-1.5320200000000001E-2</c:v>
                </c:pt>
                <c:pt idx="812">
                  <c:v>-1.66497E-2</c:v>
                </c:pt>
                <c:pt idx="813">
                  <c:v>-1.7774600000000002E-2</c:v>
                </c:pt>
                <c:pt idx="814">
                  <c:v>-1.8331900000000002E-2</c:v>
                </c:pt>
                <c:pt idx="815">
                  <c:v>-1.82528E-2</c:v>
                </c:pt>
                <c:pt idx="816">
                  <c:v>-1.79928E-2</c:v>
                </c:pt>
                <c:pt idx="817">
                  <c:v>-1.7920700000000001E-2</c:v>
                </c:pt>
                <c:pt idx="818">
                  <c:v>-1.7929299999999999E-2</c:v>
                </c:pt>
                <c:pt idx="819">
                  <c:v>-1.80003E-2</c:v>
                </c:pt>
                <c:pt idx="820">
                  <c:v>-1.8162899999999999E-2</c:v>
                </c:pt>
                <c:pt idx="821">
                  <c:v>-1.8352299999999998E-2</c:v>
                </c:pt>
                <c:pt idx="822">
                  <c:v>-1.8375800000000001E-2</c:v>
                </c:pt>
                <c:pt idx="823">
                  <c:v>-1.8162399999999999E-2</c:v>
                </c:pt>
                <c:pt idx="824">
                  <c:v>-1.78081E-2</c:v>
                </c:pt>
                <c:pt idx="825">
                  <c:v>-1.75693E-2</c:v>
                </c:pt>
                <c:pt idx="826">
                  <c:v>-1.7698800000000001E-2</c:v>
                </c:pt>
                <c:pt idx="827">
                  <c:v>-1.8120299999999999E-2</c:v>
                </c:pt>
                <c:pt idx="828">
                  <c:v>-1.8626400000000001E-2</c:v>
                </c:pt>
                <c:pt idx="829">
                  <c:v>-1.9004500000000001E-2</c:v>
                </c:pt>
                <c:pt idx="830">
                  <c:v>-1.90467E-2</c:v>
                </c:pt>
                <c:pt idx="831">
                  <c:v>-1.8648100000000001E-2</c:v>
                </c:pt>
                <c:pt idx="832">
                  <c:v>-1.79466E-2</c:v>
                </c:pt>
                <c:pt idx="833">
                  <c:v>-1.7361399999999999E-2</c:v>
                </c:pt>
                <c:pt idx="834">
                  <c:v>-1.7222700000000001E-2</c:v>
                </c:pt>
                <c:pt idx="835">
                  <c:v>-1.7345099999999999E-2</c:v>
                </c:pt>
                <c:pt idx="836">
                  <c:v>-1.7517700000000001E-2</c:v>
                </c:pt>
                <c:pt idx="837">
                  <c:v>-1.7631899999999999E-2</c:v>
                </c:pt>
                <c:pt idx="838">
                  <c:v>-1.7583100000000001E-2</c:v>
                </c:pt>
                <c:pt idx="839">
                  <c:v>-1.7370099999999999E-2</c:v>
                </c:pt>
                <c:pt idx="840">
                  <c:v>-1.7148E-2</c:v>
                </c:pt>
                <c:pt idx="841">
                  <c:v>-1.7080999999999999E-2</c:v>
                </c:pt>
                <c:pt idx="842">
                  <c:v>-1.7196400000000001E-2</c:v>
                </c:pt>
                <c:pt idx="843">
                  <c:v>-1.7392500000000002E-2</c:v>
                </c:pt>
                <c:pt idx="844">
                  <c:v>-1.7577499999999999E-2</c:v>
                </c:pt>
                <c:pt idx="845">
                  <c:v>-1.76668E-2</c:v>
                </c:pt>
                <c:pt idx="846">
                  <c:v>-1.7573100000000001E-2</c:v>
                </c:pt>
                <c:pt idx="847">
                  <c:v>-1.7307599999999999E-2</c:v>
                </c:pt>
                <c:pt idx="848">
                  <c:v>-1.70148E-2</c:v>
                </c:pt>
                <c:pt idx="849">
                  <c:v>-1.68665E-2</c:v>
                </c:pt>
                <c:pt idx="850">
                  <c:v>-1.6936799999999998E-2</c:v>
                </c:pt>
                <c:pt idx="851">
                  <c:v>-1.6967699999999999E-2</c:v>
                </c:pt>
                <c:pt idx="852">
                  <c:v>-1.6961899999999999E-2</c:v>
                </c:pt>
                <c:pt idx="853">
                  <c:v>-1.6961899999999999E-2</c:v>
                </c:pt>
                <c:pt idx="854">
                  <c:v>-1.6961899999999999E-2</c:v>
                </c:pt>
                <c:pt idx="855">
                  <c:v>-1.6961899999999999E-2</c:v>
                </c:pt>
                <c:pt idx="856">
                  <c:v>-1.6961799999999999E-2</c:v>
                </c:pt>
                <c:pt idx="857">
                  <c:v>-1.6961799999999999E-2</c:v>
                </c:pt>
                <c:pt idx="858">
                  <c:v>-1.6961799999999999E-2</c:v>
                </c:pt>
                <c:pt idx="859">
                  <c:v>-1.6961799999999999E-2</c:v>
                </c:pt>
                <c:pt idx="860">
                  <c:v>-1.6961799999999999E-2</c:v>
                </c:pt>
                <c:pt idx="861">
                  <c:v>-1.69617E-2</c:v>
                </c:pt>
                <c:pt idx="862">
                  <c:v>-1.6953300000000001E-2</c:v>
                </c:pt>
                <c:pt idx="863">
                  <c:v>-1.6985699999999999E-2</c:v>
                </c:pt>
                <c:pt idx="864">
                  <c:v>-1.7095300000000001E-2</c:v>
                </c:pt>
                <c:pt idx="865">
                  <c:v>-1.7269300000000001E-2</c:v>
                </c:pt>
                <c:pt idx="866">
                  <c:v>-1.7467199999999999E-2</c:v>
                </c:pt>
                <c:pt idx="867">
                  <c:v>-1.7488199999999999E-2</c:v>
                </c:pt>
                <c:pt idx="868">
                  <c:v>-1.71141E-2</c:v>
                </c:pt>
                <c:pt idx="869">
                  <c:v>-1.63763E-2</c:v>
                </c:pt>
                <c:pt idx="870">
                  <c:v>-1.55584E-2</c:v>
                </c:pt>
                <c:pt idx="871">
                  <c:v>-1.5059599999999999E-2</c:v>
                </c:pt>
                <c:pt idx="872">
                  <c:v>-1.5089999999999999E-2</c:v>
                </c:pt>
                <c:pt idx="873">
                  <c:v>-1.53233E-2</c:v>
                </c:pt>
                <c:pt idx="874">
                  <c:v>-1.55374E-2</c:v>
                </c:pt>
                <c:pt idx="875">
                  <c:v>-1.55891E-2</c:v>
                </c:pt>
                <c:pt idx="876">
                  <c:v>-1.53496E-2</c:v>
                </c:pt>
                <c:pt idx="877">
                  <c:v>-1.48845E-2</c:v>
                </c:pt>
                <c:pt idx="878">
                  <c:v>-1.44709E-2</c:v>
                </c:pt>
                <c:pt idx="879">
                  <c:v>-1.43687E-2</c:v>
                </c:pt>
                <c:pt idx="880">
                  <c:v>-1.44511E-2</c:v>
                </c:pt>
                <c:pt idx="881">
                  <c:v>-1.4564799999999999E-2</c:v>
                </c:pt>
                <c:pt idx="882">
                  <c:v>-1.4674599999999999E-2</c:v>
                </c:pt>
                <c:pt idx="883">
                  <c:v>-1.47054E-2</c:v>
                </c:pt>
                <c:pt idx="884">
                  <c:v>-1.45364E-2</c:v>
                </c:pt>
                <c:pt idx="885">
                  <c:v>-1.42267E-2</c:v>
                </c:pt>
                <c:pt idx="886">
                  <c:v>-1.39674E-2</c:v>
                </c:pt>
                <c:pt idx="887">
                  <c:v>-1.3910799999999999E-2</c:v>
                </c:pt>
                <c:pt idx="888">
                  <c:v>-1.4024999999999999E-2</c:v>
                </c:pt>
                <c:pt idx="889">
                  <c:v>-1.41662E-2</c:v>
                </c:pt>
                <c:pt idx="890">
                  <c:v>-1.42775E-2</c:v>
                </c:pt>
                <c:pt idx="891">
                  <c:v>-1.4263E-2</c:v>
                </c:pt>
                <c:pt idx="892">
                  <c:v>-1.4027299999999999E-2</c:v>
                </c:pt>
                <c:pt idx="893">
                  <c:v>-1.36525E-2</c:v>
                </c:pt>
                <c:pt idx="894">
                  <c:v>-1.33168E-2</c:v>
                </c:pt>
                <c:pt idx="895">
                  <c:v>-1.31997E-2</c:v>
                </c:pt>
                <c:pt idx="896">
                  <c:v>-1.3290700000000001E-2</c:v>
                </c:pt>
                <c:pt idx="897">
                  <c:v>-1.34129E-2</c:v>
                </c:pt>
                <c:pt idx="898">
                  <c:v>-1.35119E-2</c:v>
                </c:pt>
                <c:pt idx="899">
                  <c:v>-1.3521099999999999E-2</c:v>
                </c:pt>
                <c:pt idx="900">
                  <c:v>-1.3367800000000001E-2</c:v>
                </c:pt>
                <c:pt idx="901">
                  <c:v>-1.3205700000000001E-2</c:v>
                </c:pt>
                <c:pt idx="902">
                  <c:v>-1.29608E-2</c:v>
                </c:pt>
                <c:pt idx="903">
                  <c:v>-1.26251E-2</c:v>
                </c:pt>
                <c:pt idx="904">
                  <c:v>-1.26739E-2</c:v>
                </c:pt>
                <c:pt idx="905">
                  <c:v>-1.28793E-2</c:v>
                </c:pt>
                <c:pt idx="906">
                  <c:v>-1.3167399999999999E-2</c:v>
                </c:pt>
                <c:pt idx="907">
                  <c:v>-1.3500399999999999E-2</c:v>
                </c:pt>
                <c:pt idx="908">
                  <c:v>-1.36165E-2</c:v>
                </c:pt>
                <c:pt idx="909">
                  <c:v>-1.34479E-2</c:v>
                </c:pt>
                <c:pt idx="910">
                  <c:v>-1.30195E-2</c:v>
                </c:pt>
                <c:pt idx="911">
                  <c:v>-1.2410300000000001E-2</c:v>
                </c:pt>
                <c:pt idx="912">
                  <c:v>-1.2098100000000001E-2</c:v>
                </c:pt>
                <c:pt idx="913">
                  <c:v>-1.21017E-2</c:v>
                </c:pt>
                <c:pt idx="914">
                  <c:v>-1.22188E-2</c:v>
                </c:pt>
                <c:pt idx="915">
                  <c:v>-1.2323000000000001E-2</c:v>
                </c:pt>
                <c:pt idx="916">
                  <c:v>-1.22027E-2</c:v>
                </c:pt>
                <c:pt idx="917">
                  <c:v>-1.18499E-2</c:v>
                </c:pt>
                <c:pt idx="918">
                  <c:v>-1.14193E-2</c:v>
                </c:pt>
                <c:pt idx="919">
                  <c:v>-1.11015E-2</c:v>
                </c:pt>
                <c:pt idx="920">
                  <c:v>-1.10895E-2</c:v>
                </c:pt>
                <c:pt idx="921">
                  <c:v>-1.1225799999999999E-2</c:v>
                </c:pt>
                <c:pt idx="922">
                  <c:v>-1.13975E-2</c:v>
                </c:pt>
                <c:pt idx="923">
                  <c:v>-1.1528200000000001E-2</c:v>
                </c:pt>
                <c:pt idx="924">
                  <c:v>-1.1484599999999999E-2</c:v>
                </c:pt>
                <c:pt idx="925">
                  <c:v>-1.1216800000000001E-2</c:v>
                </c:pt>
                <c:pt idx="926">
                  <c:v>-1.08196E-2</c:v>
                </c:pt>
                <c:pt idx="927">
                  <c:v>-1.04496E-2</c:v>
                </c:pt>
                <c:pt idx="928">
                  <c:v>-1.03284E-2</c:v>
                </c:pt>
                <c:pt idx="929">
                  <c:v>-1.04049E-2</c:v>
                </c:pt>
                <c:pt idx="930">
                  <c:v>-1.04999E-2</c:v>
                </c:pt>
                <c:pt idx="931">
                  <c:v>-1.05088E-2</c:v>
                </c:pt>
                <c:pt idx="932">
                  <c:v>-1.03097E-2</c:v>
                </c:pt>
                <c:pt idx="933">
                  <c:v>-9.9486499999999999E-3</c:v>
                </c:pt>
                <c:pt idx="934">
                  <c:v>-9.5912099999999993E-3</c:v>
                </c:pt>
                <c:pt idx="935">
                  <c:v>-9.3504299999999999E-3</c:v>
                </c:pt>
                <c:pt idx="936">
                  <c:v>-9.3363400000000003E-3</c:v>
                </c:pt>
                <c:pt idx="937">
                  <c:v>-9.4408099999999991E-3</c:v>
                </c:pt>
                <c:pt idx="938">
                  <c:v>-9.5407800000000004E-3</c:v>
                </c:pt>
                <c:pt idx="939">
                  <c:v>-9.5603500000000004E-3</c:v>
                </c:pt>
                <c:pt idx="940">
                  <c:v>-9.4173599999999996E-3</c:v>
                </c:pt>
                <c:pt idx="941">
                  <c:v>-9.1118399999999995E-3</c:v>
                </c:pt>
                <c:pt idx="942">
                  <c:v>-8.7430900000000002E-3</c:v>
                </c:pt>
                <c:pt idx="943">
                  <c:v>-8.4345199999999992E-3</c:v>
                </c:pt>
                <c:pt idx="944">
                  <c:v>-8.3419700000000006E-3</c:v>
                </c:pt>
                <c:pt idx="945">
                  <c:v>-8.4242199999999996E-3</c:v>
                </c:pt>
                <c:pt idx="946">
                  <c:v>-8.4969299999999998E-3</c:v>
                </c:pt>
                <c:pt idx="947">
                  <c:v>-8.4698399999999993E-3</c:v>
                </c:pt>
                <c:pt idx="948">
                  <c:v>-8.2616100000000008E-3</c:v>
                </c:pt>
                <c:pt idx="949">
                  <c:v>-7.9147000000000002E-3</c:v>
                </c:pt>
                <c:pt idx="950">
                  <c:v>-7.5678899999999999E-3</c:v>
                </c:pt>
                <c:pt idx="951">
                  <c:v>-7.5955600000000003E-3</c:v>
                </c:pt>
                <c:pt idx="952">
                  <c:v>-8.3195700000000001E-3</c:v>
                </c:pt>
                <c:pt idx="953">
                  <c:v>-9.6042499999999999E-3</c:v>
                </c:pt>
                <c:pt idx="954">
                  <c:v>-1.11182E-2</c:v>
                </c:pt>
                <c:pt idx="955">
                  <c:v>-1.2294299999999999E-2</c:v>
                </c:pt>
                <c:pt idx="956">
                  <c:v>-1.2153499999999999E-2</c:v>
                </c:pt>
                <c:pt idx="957">
                  <c:v>-1.13759E-2</c:v>
                </c:pt>
                <c:pt idx="958">
                  <c:v>-1.02936E-2</c:v>
                </c:pt>
                <c:pt idx="959">
                  <c:v>-8.9672799999999993E-3</c:v>
                </c:pt>
                <c:pt idx="960">
                  <c:v>-7.5623799999999996E-3</c:v>
                </c:pt>
                <c:pt idx="961">
                  <c:v>-6.8138000000000001E-3</c:v>
                </c:pt>
                <c:pt idx="962">
                  <c:v>-7.1931699999999996E-3</c:v>
                </c:pt>
                <c:pt idx="963">
                  <c:v>-7.9136699999999994E-3</c:v>
                </c:pt>
                <c:pt idx="964">
                  <c:v>-8.3062899999999992E-3</c:v>
                </c:pt>
                <c:pt idx="965">
                  <c:v>-8.5541300000000001E-3</c:v>
                </c:pt>
                <c:pt idx="966">
                  <c:v>-8.5066299999999994E-3</c:v>
                </c:pt>
                <c:pt idx="967">
                  <c:v>-7.9174699999999994E-3</c:v>
                </c:pt>
                <c:pt idx="968">
                  <c:v>-7.2489499999999997E-3</c:v>
                </c:pt>
                <c:pt idx="969">
                  <c:v>-7.00104E-3</c:v>
                </c:pt>
                <c:pt idx="970">
                  <c:v>-7.1197099999999996E-3</c:v>
                </c:pt>
                <c:pt idx="971">
                  <c:v>-7.1039700000000002E-3</c:v>
                </c:pt>
                <c:pt idx="972">
                  <c:v>-7.1721299999999997E-3</c:v>
                </c:pt>
                <c:pt idx="973">
                  <c:v>-7.2695099999999999E-3</c:v>
                </c:pt>
                <c:pt idx="974">
                  <c:v>-7.1008800000000004E-3</c:v>
                </c:pt>
                <c:pt idx="975">
                  <c:v>-6.5383500000000001E-3</c:v>
                </c:pt>
                <c:pt idx="976">
                  <c:v>-5.9747300000000001E-3</c:v>
                </c:pt>
                <c:pt idx="977">
                  <c:v>-5.7610400000000003E-3</c:v>
                </c:pt>
                <c:pt idx="978">
                  <c:v>-5.9568800000000003E-3</c:v>
                </c:pt>
                <c:pt idx="979">
                  <c:v>-6.41802E-3</c:v>
                </c:pt>
                <c:pt idx="980">
                  <c:v>-6.8696699999999996E-3</c:v>
                </c:pt>
                <c:pt idx="981">
                  <c:v>-7.1725900000000004E-3</c:v>
                </c:pt>
                <c:pt idx="982">
                  <c:v>-7.1739799999999999E-3</c:v>
                </c:pt>
                <c:pt idx="983">
                  <c:v>-6.8369900000000003E-3</c:v>
                </c:pt>
                <c:pt idx="984">
                  <c:v>-6.2196300000000003E-3</c:v>
                </c:pt>
                <c:pt idx="985">
                  <c:v>-5.5720099999999996E-3</c:v>
                </c:pt>
                <c:pt idx="986">
                  <c:v>-5.3319400000000003E-3</c:v>
                </c:pt>
                <c:pt idx="987">
                  <c:v>-5.4429700000000001E-3</c:v>
                </c:pt>
                <c:pt idx="988">
                  <c:v>-5.6296799999999998E-3</c:v>
                </c:pt>
                <c:pt idx="989">
                  <c:v>-5.7508200000000002E-3</c:v>
                </c:pt>
                <c:pt idx="990">
                  <c:v>-5.71085E-3</c:v>
                </c:pt>
                <c:pt idx="991">
                  <c:v>-5.4386800000000004E-3</c:v>
                </c:pt>
                <c:pt idx="992">
                  <c:v>-5.0984999999999997E-3</c:v>
                </c:pt>
                <c:pt idx="993">
                  <c:v>-4.9708399999999998E-3</c:v>
                </c:pt>
                <c:pt idx="994">
                  <c:v>-5.0705300000000002E-3</c:v>
                </c:pt>
                <c:pt idx="995">
                  <c:v>-5.2569299999999999E-3</c:v>
                </c:pt>
                <c:pt idx="996">
                  <c:v>-5.49849E-3</c:v>
                </c:pt>
                <c:pt idx="997">
                  <c:v>-5.6744600000000001E-3</c:v>
                </c:pt>
                <c:pt idx="998">
                  <c:v>-5.7130999999999996E-3</c:v>
                </c:pt>
                <c:pt idx="999">
                  <c:v>-5.5671499999999999E-3</c:v>
                </c:pt>
                <c:pt idx="1000">
                  <c:v>-5.3248699999999998E-3</c:v>
                </c:pt>
                <c:pt idx="1001">
                  <c:v>-5.1741299999999999E-3</c:v>
                </c:pt>
                <c:pt idx="1002">
                  <c:v>-5.15074E-3</c:v>
                </c:pt>
                <c:pt idx="1003">
                  <c:v>-5.1113900000000004E-3</c:v>
                </c:pt>
                <c:pt idx="1004">
                  <c:v>-5.0578799999999998E-3</c:v>
                </c:pt>
                <c:pt idx="1005">
                  <c:v>-5.0322199999999996E-3</c:v>
                </c:pt>
                <c:pt idx="1006">
                  <c:v>-5.0300600000000003E-3</c:v>
                </c:pt>
                <c:pt idx="1007">
                  <c:v>-5.0469299999999998E-3</c:v>
                </c:pt>
                <c:pt idx="1008">
                  <c:v>-5.1334800000000002E-3</c:v>
                </c:pt>
                <c:pt idx="1009">
                  <c:v>-5.3380299999999997E-3</c:v>
                </c:pt>
                <c:pt idx="1010">
                  <c:v>-5.4148599999999996E-3</c:v>
                </c:pt>
                <c:pt idx="1011">
                  <c:v>-5.3104800000000002E-3</c:v>
                </c:pt>
                <c:pt idx="1012">
                  <c:v>-4.7834100000000001E-3</c:v>
                </c:pt>
                <c:pt idx="1013">
                  <c:v>-4.1510799999999997E-3</c:v>
                </c:pt>
                <c:pt idx="1014">
                  <c:v>-3.8382500000000001E-3</c:v>
                </c:pt>
                <c:pt idx="1015">
                  <c:v>-4.1342499999999999E-3</c:v>
                </c:pt>
                <c:pt idx="1016">
                  <c:v>-4.9596199999999997E-3</c:v>
                </c:pt>
                <c:pt idx="1017">
                  <c:v>-5.9294300000000003E-3</c:v>
                </c:pt>
                <c:pt idx="1018">
                  <c:v>-6.9750599999999999E-3</c:v>
                </c:pt>
                <c:pt idx="1019">
                  <c:v>-8.0553799999999991E-3</c:v>
                </c:pt>
                <c:pt idx="1020">
                  <c:v>-9.0880600000000002E-3</c:v>
                </c:pt>
                <c:pt idx="1021">
                  <c:v>-9.3143299999999991E-3</c:v>
                </c:pt>
                <c:pt idx="1022">
                  <c:v>-8.8991000000000001E-3</c:v>
                </c:pt>
                <c:pt idx="1023">
                  <c:v>-8.0169500000000001E-3</c:v>
                </c:pt>
                <c:pt idx="1024">
                  <c:v>-6.9589400000000003E-3</c:v>
                </c:pt>
                <c:pt idx="1025">
                  <c:v>-6.3135200000000004E-3</c:v>
                </c:pt>
                <c:pt idx="1026">
                  <c:v>-6.6403E-3</c:v>
                </c:pt>
                <c:pt idx="1027">
                  <c:v>-7.5377999999999999E-3</c:v>
                </c:pt>
                <c:pt idx="1028">
                  <c:v>-8.6778199999999993E-3</c:v>
                </c:pt>
                <c:pt idx="1029">
                  <c:v>-9.5267500000000005E-3</c:v>
                </c:pt>
                <c:pt idx="1030">
                  <c:v>-9.7880399999999996E-3</c:v>
                </c:pt>
                <c:pt idx="1031">
                  <c:v>-9.6030400000000002E-3</c:v>
                </c:pt>
                <c:pt idx="1032">
                  <c:v>-9.1672200000000002E-3</c:v>
                </c:pt>
                <c:pt idx="1033">
                  <c:v>-8.8446800000000006E-3</c:v>
                </c:pt>
                <c:pt idx="1034">
                  <c:v>-9.0380300000000007E-3</c:v>
                </c:pt>
                <c:pt idx="1035">
                  <c:v>-9.5731900000000005E-3</c:v>
                </c:pt>
                <c:pt idx="1036">
                  <c:v>-1.02667E-2</c:v>
                </c:pt>
                <c:pt idx="1037">
                  <c:v>-1.10089E-2</c:v>
                </c:pt>
                <c:pt idx="1038">
                  <c:v>-1.1298600000000001E-2</c:v>
                </c:pt>
                <c:pt idx="1039">
                  <c:v>-1.1066299999999999E-2</c:v>
                </c:pt>
                <c:pt idx="1040">
                  <c:v>-1.0276800000000001E-2</c:v>
                </c:pt>
                <c:pt idx="1041">
                  <c:v>-9.3424300000000005E-3</c:v>
                </c:pt>
                <c:pt idx="1042">
                  <c:v>-8.8381399999999995E-3</c:v>
                </c:pt>
                <c:pt idx="1043">
                  <c:v>-9.1625400000000003E-3</c:v>
                </c:pt>
                <c:pt idx="1044">
                  <c:v>-9.9649999999999999E-3</c:v>
                </c:pt>
                <c:pt idx="1045">
                  <c:v>-1.09155E-2</c:v>
                </c:pt>
                <c:pt idx="1046">
                  <c:v>-1.1972200000000001E-2</c:v>
                </c:pt>
                <c:pt idx="1047">
                  <c:v>-1.30925E-2</c:v>
                </c:pt>
                <c:pt idx="1048">
                  <c:v>-1.3480000000000001E-2</c:v>
                </c:pt>
                <c:pt idx="1049">
                  <c:v>-1.3181500000000001E-2</c:v>
                </c:pt>
                <c:pt idx="1050">
                  <c:v>-1.2277400000000001E-2</c:v>
                </c:pt>
                <c:pt idx="1051">
                  <c:v>-1.17308E-2</c:v>
                </c:pt>
                <c:pt idx="1052">
                  <c:v>-1.1610199999999999E-2</c:v>
                </c:pt>
                <c:pt idx="1053">
                  <c:v>-1.1956E-2</c:v>
                </c:pt>
                <c:pt idx="1054">
                  <c:v>-1.24225E-2</c:v>
                </c:pt>
                <c:pt idx="1055">
                  <c:v>-1.28244E-2</c:v>
                </c:pt>
                <c:pt idx="1056">
                  <c:v>-1.3299399999999999E-2</c:v>
                </c:pt>
                <c:pt idx="1057">
                  <c:v>-1.40007E-2</c:v>
                </c:pt>
                <c:pt idx="1058">
                  <c:v>-1.49474E-2</c:v>
                </c:pt>
                <c:pt idx="1059">
                  <c:v>-1.5879500000000001E-2</c:v>
                </c:pt>
                <c:pt idx="1060">
                  <c:v>-1.67671E-2</c:v>
                </c:pt>
                <c:pt idx="1061">
                  <c:v>-1.7679799999999999E-2</c:v>
                </c:pt>
                <c:pt idx="1062">
                  <c:v>-1.85256E-2</c:v>
                </c:pt>
                <c:pt idx="1063">
                  <c:v>-1.9099700000000001E-2</c:v>
                </c:pt>
                <c:pt idx="1064">
                  <c:v>-1.9250300000000001E-2</c:v>
                </c:pt>
                <c:pt idx="1065">
                  <c:v>-1.9047499999999998E-2</c:v>
                </c:pt>
                <c:pt idx="1066">
                  <c:v>-1.8674400000000001E-2</c:v>
                </c:pt>
                <c:pt idx="1067">
                  <c:v>-1.8271099999999998E-2</c:v>
                </c:pt>
                <c:pt idx="1068">
                  <c:v>-1.7796699999999999E-2</c:v>
                </c:pt>
                <c:pt idx="1069">
                  <c:v>-1.7191000000000001E-2</c:v>
                </c:pt>
                <c:pt idx="1070">
                  <c:v>-1.6567399999999999E-2</c:v>
                </c:pt>
                <c:pt idx="1071">
                  <c:v>-1.6020599999999999E-2</c:v>
                </c:pt>
                <c:pt idx="1072">
                  <c:v>-1.5443E-2</c:v>
                </c:pt>
                <c:pt idx="1073">
                  <c:v>-1.468E-2</c:v>
                </c:pt>
                <c:pt idx="1074">
                  <c:v>-1.39367E-2</c:v>
                </c:pt>
                <c:pt idx="1075">
                  <c:v>-1.32246E-2</c:v>
                </c:pt>
                <c:pt idx="1076">
                  <c:v>-1.22963E-2</c:v>
                </c:pt>
                <c:pt idx="1077">
                  <c:v>-1.13016E-2</c:v>
                </c:pt>
                <c:pt idx="1078">
                  <c:v>-1.04359E-2</c:v>
                </c:pt>
                <c:pt idx="1079">
                  <c:v>-9.6032400000000007E-3</c:v>
                </c:pt>
                <c:pt idx="1080">
                  <c:v>-8.6416400000000008E-3</c:v>
                </c:pt>
                <c:pt idx="1081">
                  <c:v>-7.7053399999999998E-3</c:v>
                </c:pt>
                <c:pt idx="1082">
                  <c:v>-6.9803900000000004E-3</c:v>
                </c:pt>
                <c:pt idx="1083">
                  <c:v>-6.27357E-3</c:v>
                </c:pt>
                <c:pt idx="1084">
                  <c:v>-5.3060299999999998E-3</c:v>
                </c:pt>
                <c:pt idx="1085">
                  <c:v>-4.4465700000000004E-3</c:v>
                </c:pt>
                <c:pt idx="1086">
                  <c:v>-3.7734999999999999E-3</c:v>
                </c:pt>
                <c:pt idx="1087">
                  <c:v>-3.04653E-3</c:v>
                </c:pt>
                <c:pt idx="1088">
                  <c:v>-2.1165799999999999E-3</c:v>
                </c:pt>
                <c:pt idx="1089">
                  <c:v>-1.30645E-3</c:v>
                </c:pt>
                <c:pt idx="1090">
                  <c:v>-6.0723600000000004E-4</c:v>
                </c:pt>
                <c:pt idx="1091">
                  <c:v>3.4809499999999998E-4</c:v>
                </c:pt>
                <c:pt idx="1092">
                  <c:v>1.4391600000000001E-3</c:v>
                </c:pt>
                <c:pt idx="1093">
                  <c:v>2.4361700000000001E-3</c:v>
                </c:pt>
                <c:pt idx="1094">
                  <c:v>3.38741E-3</c:v>
                </c:pt>
                <c:pt idx="1095">
                  <c:v>4.6278400000000003E-3</c:v>
                </c:pt>
                <c:pt idx="1096">
                  <c:v>5.8735699999999998E-3</c:v>
                </c:pt>
                <c:pt idx="1097">
                  <c:v>6.9669399999999996E-3</c:v>
                </c:pt>
                <c:pt idx="1098">
                  <c:v>7.9056899999999999E-3</c:v>
                </c:pt>
                <c:pt idx="1099">
                  <c:v>8.9588500000000008E-3</c:v>
                </c:pt>
                <c:pt idx="1100">
                  <c:v>9.9142799999999993E-3</c:v>
                </c:pt>
                <c:pt idx="1101">
                  <c:v>1.0719899999999999E-2</c:v>
                </c:pt>
                <c:pt idx="1102">
                  <c:v>1.1261200000000001E-2</c:v>
                </c:pt>
                <c:pt idx="1103">
                  <c:v>1.18437E-2</c:v>
                </c:pt>
                <c:pt idx="1104">
                  <c:v>1.24177E-2</c:v>
                </c:pt>
                <c:pt idx="1105">
                  <c:v>1.30676E-2</c:v>
                </c:pt>
                <c:pt idx="1106">
                  <c:v>1.41628E-2</c:v>
                </c:pt>
                <c:pt idx="1107">
                  <c:v>1.5683099999999998E-2</c:v>
                </c:pt>
                <c:pt idx="1108">
                  <c:v>1.7571699999999999E-2</c:v>
                </c:pt>
                <c:pt idx="1109">
                  <c:v>1.9464800000000001E-2</c:v>
                </c:pt>
                <c:pt idx="1110">
                  <c:v>2.12975E-2</c:v>
                </c:pt>
                <c:pt idx="1111">
                  <c:v>2.2935199999999999E-2</c:v>
                </c:pt>
                <c:pt idx="1112">
                  <c:v>2.4461500000000001E-2</c:v>
                </c:pt>
                <c:pt idx="1113">
                  <c:v>2.60203E-2</c:v>
                </c:pt>
                <c:pt idx="1114">
                  <c:v>2.7676900000000001E-2</c:v>
                </c:pt>
                <c:pt idx="1115">
                  <c:v>2.9342099999999999E-2</c:v>
                </c:pt>
                <c:pt idx="1116">
                  <c:v>3.10163E-2</c:v>
                </c:pt>
                <c:pt idx="1117">
                  <c:v>3.2700300000000002E-2</c:v>
                </c:pt>
                <c:pt idx="1118">
                  <c:v>3.4394500000000001E-2</c:v>
                </c:pt>
                <c:pt idx="1119">
                  <c:v>3.6098699999999997E-2</c:v>
                </c:pt>
                <c:pt idx="1120">
                  <c:v>3.7814100000000003E-2</c:v>
                </c:pt>
                <c:pt idx="1121">
                  <c:v>3.9542000000000001E-2</c:v>
                </c:pt>
                <c:pt idx="1122">
                  <c:v>4.1283899999999998E-2</c:v>
                </c:pt>
                <c:pt idx="1123">
                  <c:v>4.3039599999999997E-2</c:v>
                </c:pt>
                <c:pt idx="1124">
                  <c:v>4.4774799999999997E-2</c:v>
                </c:pt>
                <c:pt idx="1125">
                  <c:v>4.6270800000000001E-2</c:v>
                </c:pt>
                <c:pt idx="1126">
                  <c:v>4.74066E-2</c:v>
                </c:pt>
                <c:pt idx="1127">
                  <c:v>4.8282800000000001E-2</c:v>
                </c:pt>
                <c:pt idx="1128">
                  <c:v>4.87772E-2</c:v>
                </c:pt>
                <c:pt idx="1129">
                  <c:v>4.8725600000000001E-2</c:v>
                </c:pt>
                <c:pt idx="1130">
                  <c:v>4.8148000000000003E-2</c:v>
                </c:pt>
                <c:pt idx="1131">
                  <c:v>4.7267700000000003E-2</c:v>
                </c:pt>
                <c:pt idx="1132">
                  <c:v>4.6390599999999997E-2</c:v>
                </c:pt>
                <c:pt idx="1133">
                  <c:v>4.5807399999999998E-2</c:v>
                </c:pt>
                <c:pt idx="1134">
                  <c:v>4.5699299999999998E-2</c:v>
                </c:pt>
                <c:pt idx="1135">
                  <c:v>4.6362300000000002E-2</c:v>
                </c:pt>
                <c:pt idx="1136">
                  <c:v>4.7697200000000002E-2</c:v>
                </c:pt>
                <c:pt idx="1137">
                  <c:v>4.9430500000000002E-2</c:v>
                </c:pt>
                <c:pt idx="1138">
                  <c:v>5.0952699999999997E-2</c:v>
                </c:pt>
                <c:pt idx="1139">
                  <c:v>5.2152299999999999E-2</c:v>
                </c:pt>
                <c:pt idx="1140">
                  <c:v>5.2944600000000001E-2</c:v>
                </c:pt>
                <c:pt idx="1141">
                  <c:v>5.3586799999999997E-2</c:v>
                </c:pt>
                <c:pt idx="1142">
                  <c:v>5.43089E-2</c:v>
                </c:pt>
                <c:pt idx="1143">
                  <c:v>5.5264000000000001E-2</c:v>
                </c:pt>
                <c:pt idx="1144">
                  <c:v>5.6138199999999999E-2</c:v>
                </c:pt>
                <c:pt idx="1145">
                  <c:v>5.6803699999999999E-2</c:v>
                </c:pt>
                <c:pt idx="1146">
                  <c:v>5.7182400000000001E-2</c:v>
                </c:pt>
                <c:pt idx="1147">
                  <c:v>5.7234399999999998E-2</c:v>
                </c:pt>
                <c:pt idx="1148">
                  <c:v>5.7210299999999999E-2</c:v>
                </c:pt>
                <c:pt idx="1149">
                  <c:v>5.7213600000000003E-2</c:v>
                </c:pt>
                <c:pt idx="1150">
                  <c:v>5.7222299999999997E-2</c:v>
                </c:pt>
                <c:pt idx="1151">
                  <c:v>5.7115699999999998E-2</c:v>
                </c:pt>
                <c:pt idx="1152">
                  <c:v>5.6677699999999998E-2</c:v>
                </c:pt>
                <c:pt idx="1153">
                  <c:v>5.6317399999999997E-2</c:v>
                </c:pt>
                <c:pt idx="1154">
                  <c:v>5.5663799999999999E-2</c:v>
                </c:pt>
                <c:pt idx="1155">
                  <c:v>5.4846899999999997E-2</c:v>
                </c:pt>
                <c:pt idx="1156">
                  <c:v>5.4098599999999997E-2</c:v>
                </c:pt>
                <c:pt idx="1157">
                  <c:v>5.3499900000000003E-2</c:v>
                </c:pt>
                <c:pt idx="1158">
                  <c:v>5.2925300000000002E-2</c:v>
                </c:pt>
                <c:pt idx="1159">
                  <c:v>5.2447000000000001E-2</c:v>
                </c:pt>
                <c:pt idx="1160">
                  <c:v>5.2278600000000001E-2</c:v>
                </c:pt>
                <c:pt idx="1161">
                  <c:v>5.2343199999999999E-2</c:v>
                </c:pt>
                <c:pt idx="1162">
                  <c:v>5.2751699999999999E-2</c:v>
                </c:pt>
                <c:pt idx="1163">
                  <c:v>5.3428999999999997E-2</c:v>
                </c:pt>
                <c:pt idx="1164">
                  <c:v>5.4285199999999999E-2</c:v>
                </c:pt>
                <c:pt idx="1165">
                  <c:v>5.5214600000000003E-2</c:v>
                </c:pt>
                <c:pt idx="1166">
                  <c:v>5.60084E-2</c:v>
                </c:pt>
                <c:pt idx="1167">
                  <c:v>5.6041399999999998E-2</c:v>
                </c:pt>
                <c:pt idx="1168">
                  <c:v>5.5859199999999998E-2</c:v>
                </c:pt>
                <c:pt idx="1169">
                  <c:v>5.57601E-2</c:v>
                </c:pt>
                <c:pt idx="1170">
                  <c:v>5.5731599999999999E-2</c:v>
                </c:pt>
                <c:pt idx="1171">
                  <c:v>5.5706400000000003E-2</c:v>
                </c:pt>
                <c:pt idx="1172">
                  <c:v>5.5927200000000003E-2</c:v>
                </c:pt>
                <c:pt idx="1173">
                  <c:v>5.6777000000000001E-2</c:v>
                </c:pt>
                <c:pt idx="1174">
                  <c:v>5.7586999999999999E-2</c:v>
                </c:pt>
                <c:pt idx="1175">
                  <c:v>5.8109399999999999E-2</c:v>
                </c:pt>
                <c:pt idx="1176">
                  <c:v>5.8791599999999999E-2</c:v>
                </c:pt>
                <c:pt idx="1177">
                  <c:v>5.94808E-2</c:v>
                </c:pt>
                <c:pt idx="1178">
                  <c:v>6.01837E-2</c:v>
                </c:pt>
                <c:pt idx="1179">
                  <c:v>6.1024099999999998E-2</c:v>
                </c:pt>
                <c:pt idx="1180">
                  <c:v>6.2068900000000003E-2</c:v>
                </c:pt>
                <c:pt idx="1181">
                  <c:v>6.3121300000000005E-2</c:v>
                </c:pt>
                <c:pt idx="1182">
                  <c:v>6.40183E-2</c:v>
                </c:pt>
                <c:pt idx="1183">
                  <c:v>6.4769099999999996E-2</c:v>
                </c:pt>
                <c:pt idx="1184">
                  <c:v>6.5329200000000004E-2</c:v>
                </c:pt>
                <c:pt idx="1185">
                  <c:v>6.5779400000000002E-2</c:v>
                </c:pt>
                <c:pt idx="1186">
                  <c:v>6.6263500000000003E-2</c:v>
                </c:pt>
                <c:pt idx="1187">
                  <c:v>6.6910399999999995E-2</c:v>
                </c:pt>
                <c:pt idx="1188">
                  <c:v>6.7777500000000004E-2</c:v>
                </c:pt>
                <c:pt idx="1189">
                  <c:v>6.8795099999999998E-2</c:v>
                </c:pt>
                <c:pt idx="1190">
                  <c:v>6.9867600000000002E-2</c:v>
                </c:pt>
                <c:pt idx="1191">
                  <c:v>7.0883699999999994E-2</c:v>
                </c:pt>
                <c:pt idx="1192">
                  <c:v>7.1517399999999995E-2</c:v>
                </c:pt>
                <c:pt idx="1193">
                  <c:v>7.1851200000000004E-2</c:v>
                </c:pt>
                <c:pt idx="1194">
                  <c:v>7.2354299999999996E-2</c:v>
                </c:pt>
                <c:pt idx="1195">
                  <c:v>7.3055999999999996E-2</c:v>
                </c:pt>
                <c:pt idx="1196">
                  <c:v>7.3872999999999994E-2</c:v>
                </c:pt>
                <c:pt idx="1197">
                  <c:v>7.4709899999999996E-2</c:v>
                </c:pt>
                <c:pt idx="1198">
                  <c:v>7.5510099999999997E-2</c:v>
                </c:pt>
                <c:pt idx="1199">
                  <c:v>7.62597E-2</c:v>
                </c:pt>
                <c:pt idx="1200">
                  <c:v>7.6927200000000001E-2</c:v>
                </c:pt>
                <c:pt idx="1201">
                  <c:v>7.7804100000000001E-2</c:v>
                </c:pt>
                <c:pt idx="1202">
                  <c:v>7.92099E-2</c:v>
                </c:pt>
                <c:pt idx="1203">
                  <c:v>8.0847799999999997E-2</c:v>
                </c:pt>
                <c:pt idx="1204">
                  <c:v>8.2587300000000002E-2</c:v>
                </c:pt>
                <c:pt idx="1205">
                  <c:v>8.4128599999999998E-2</c:v>
                </c:pt>
                <c:pt idx="1206">
                  <c:v>8.5370600000000005E-2</c:v>
                </c:pt>
                <c:pt idx="1207">
                  <c:v>8.6649299999999999E-2</c:v>
                </c:pt>
                <c:pt idx="1208">
                  <c:v>8.7388999999999994E-2</c:v>
                </c:pt>
                <c:pt idx="1209">
                  <c:v>8.79138E-2</c:v>
                </c:pt>
                <c:pt idx="1210">
                  <c:v>8.7791800000000003E-2</c:v>
                </c:pt>
                <c:pt idx="1211">
                  <c:v>8.7136400000000003E-2</c:v>
                </c:pt>
                <c:pt idx="1212">
                  <c:v>8.6410500000000001E-2</c:v>
                </c:pt>
                <c:pt idx="1213">
                  <c:v>8.6011500000000005E-2</c:v>
                </c:pt>
                <c:pt idx="1214">
                  <c:v>8.6370100000000005E-2</c:v>
                </c:pt>
                <c:pt idx="1215">
                  <c:v>8.7464500000000001E-2</c:v>
                </c:pt>
                <c:pt idx="1216">
                  <c:v>8.8970099999999996E-2</c:v>
                </c:pt>
                <c:pt idx="1217">
                  <c:v>9.0252200000000005E-2</c:v>
                </c:pt>
                <c:pt idx="1218">
                  <c:v>9.1137200000000002E-2</c:v>
                </c:pt>
                <c:pt idx="1219">
                  <c:v>9.1190999999999994E-2</c:v>
                </c:pt>
                <c:pt idx="1220">
                  <c:v>9.0667499999999998E-2</c:v>
                </c:pt>
                <c:pt idx="1221">
                  <c:v>9.0191599999999997E-2</c:v>
                </c:pt>
                <c:pt idx="1222">
                  <c:v>9.0090600000000007E-2</c:v>
                </c:pt>
                <c:pt idx="1223">
                  <c:v>9.0562199999999995E-2</c:v>
                </c:pt>
                <c:pt idx="1224">
                  <c:v>9.1896199999999997E-2</c:v>
                </c:pt>
                <c:pt idx="1225">
                  <c:v>9.3864699999999995E-2</c:v>
                </c:pt>
                <c:pt idx="1226">
                  <c:v>9.5629099999999995E-2</c:v>
                </c:pt>
                <c:pt idx="1227">
                  <c:v>9.6533599999999997E-2</c:v>
                </c:pt>
                <c:pt idx="1228">
                  <c:v>9.6424200000000002E-2</c:v>
                </c:pt>
                <c:pt idx="1229">
                  <c:v>9.5854300000000003E-2</c:v>
                </c:pt>
                <c:pt idx="1230">
                  <c:v>9.5624100000000004E-2</c:v>
                </c:pt>
                <c:pt idx="1231">
                  <c:v>9.5896800000000004E-2</c:v>
                </c:pt>
                <c:pt idx="1232">
                  <c:v>9.6847100000000005E-2</c:v>
                </c:pt>
                <c:pt idx="1233">
                  <c:v>9.8078100000000001E-2</c:v>
                </c:pt>
                <c:pt idx="1234">
                  <c:v>9.9516199999999999E-2</c:v>
                </c:pt>
                <c:pt idx="1235">
                  <c:v>0.100559</c:v>
                </c:pt>
                <c:pt idx="1236">
                  <c:v>0.101025</c:v>
                </c:pt>
                <c:pt idx="1237">
                  <c:v>0.100982</c:v>
                </c:pt>
                <c:pt idx="1238">
                  <c:v>0.10083</c:v>
                </c:pt>
                <c:pt idx="1239">
                  <c:v>0.101414</c:v>
                </c:pt>
                <c:pt idx="1240">
                  <c:v>0.102421</c:v>
                </c:pt>
                <c:pt idx="1241">
                  <c:v>0.10333299999999999</c:v>
                </c:pt>
                <c:pt idx="1242">
                  <c:v>0.104227</c:v>
                </c:pt>
                <c:pt idx="1243">
                  <c:v>0.104889</c:v>
                </c:pt>
                <c:pt idx="1244">
                  <c:v>0.10524799999999999</c:v>
                </c:pt>
                <c:pt idx="1245">
                  <c:v>0.105277</c:v>
                </c:pt>
                <c:pt idx="1246">
                  <c:v>0.10505399999999999</c:v>
                </c:pt>
                <c:pt idx="1247">
                  <c:v>0.104743</c:v>
                </c:pt>
                <c:pt idx="1248">
                  <c:v>0.104451</c:v>
                </c:pt>
                <c:pt idx="1249">
                  <c:v>0.10421800000000001</c:v>
                </c:pt>
                <c:pt idx="1250">
                  <c:v>0.104196</c:v>
                </c:pt>
                <c:pt idx="1251">
                  <c:v>0.104133</c:v>
                </c:pt>
                <c:pt idx="1252">
                  <c:v>0.103869</c:v>
                </c:pt>
                <c:pt idx="1253">
                  <c:v>0.103546</c:v>
                </c:pt>
                <c:pt idx="1254">
                  <c:v>0.103147</c:v>
                </c:pt>
                <c:pt idx="1255">
                  <c:v>0.102629</c:v>
                </c:pt>
                <c:pt idx="1256">
                  <c:v>0.102066</c:v>
                </c:pt>
                <c:pt idx="1257">
                  <c:v>0.101565</c:v>
                </c:pt>
                <c:pt idx="1258">
                  <c:v>0.1011</c:v>
                </c:pt>
                <c:pt idx="1259">
                  <c:v>0.100421</c:v>
                </c:pt>
                <c:pt idx="1260">
                  <c:v>9.9281099999999997E-2</c:v>
                </c:pt>
                <c:pt idx="1261">
                  <c:v>9.7966300000000006E-2</c:v>
                </c:pt>
                <c:pt idx="1262">
                  <c:v>9.6657199999999999E-2</c:v>
                </c:pt>
                <c:pt idx="1263">
                  <c:v>9.5188999999999996E-2</c:v>
                </c:pt>
                <c:pt idx="1264">
                  <c:v>9.3704200000000001E-2</c:v>
                </c:pt>
                <c:pt idx="1265">
                  <c:v>9.2239699999999994E-2</c:v>
                </c:pt>
                <c:pt idx="1266">
                  <c:v>9.0808799999999995E-2</c:v>
                </c:pt>
                <c:pt idx="1267">
                  <c:v>8.9356000000000005E-2</c:v>
                </c:pt>
                <c:pt idx="1268">
                  <c:v>8.7910100000000005E-2</c:v>
                </c:pt>
                <c:pt idx="1269">
                  <c:v>8.6552299999999999E-2</c:v>
                </c:pt>
                <c:pt idx="1270">
                  <c:v>8.5304599999999994E-2</c:v>
                </c:pt>
                <c:pt idx="1271">
                  <c:v>8.4238999999999994E-2</c:v>
                </c:pt>
                <c:pt idx="1272">
                  <c:v>8.3426299999999995E-2</c:v>
                </c:pt>
                <c:pt idx="1273">
                  <c:v>8.2817100000000005E-2</c:v>
                </c:pt>
                <c:pt idx="1274">
                  <c:v>8.2380999999999996E-2</c:v>
                </c:pt>
                <c:pt idx="1275">
                  <c:v>8.2139299999999998E-2</c:v>
                </c:pt>
                <c:pt idx="1276">
                  <c:v>8.2089800000000004E-2</c:v>
                </c:pt>
                <c:pt idx="1277">
                  <c:v>8.2178899999999999E-2</c:v>
                </c:pt>
                <c:pt idx="1278">
                  <c:v>8.2355200000000003E-2</c:v>
                </c:pt>
                <c:pt idx="1279">
                  <c:v>8.2551899999999998E-2</c:v>
                </c:pt>
                <c:pt idx="1280">
                  <c:v>8.2715700000000003E-2</c:v>
                </c:pt>
                <c:pt idx="1281">
                  <c:v>8.2847699999999996E-2</c:v>
                </c:pt>
                <c:pt idx="1282">
                  <c:v>8.2955899999999999E-2</c:v>
                </c:pt>
                <c:pt idx="1283">
                  <c:v>8.3012900000000001E-2</c:v>
                </c:pt>
                <c:pt idx="1284">
                  <c:v>8.2908499999999996E-2</c:v>
                </c:pt>
                <c:pt idx="1285">
                  <c:v>8.2217999999999999E-2</c:v>
                </c:pt>
                <c:pt idx="1286">
                  <c:v>8.1053500000000001E-2</c:v>
                </c:pt>
                <c:pt idx="1287">
                  <c:v>7.9743099999999997E-2</c:v>
                </c:pt>
                <c:pt idx="1288">
                  <c:v>7.8189300000000003E-2</c:v>
                </c:pt>
                <c:pt idx="1289">
                  <c:v>7.6690499999999995E-2</c:v>
                </c:pt>
                <c:pt idx="1290">
                  <c:v>7.5347800000000006E-2</c:v>
                </c:pt>
                <c:pt idx="1291">
                  <c:v>7.4219800000000002E-2</c:v>
                </c:pt>
                <c:pt idx="1292">
                  <c:v>7.3164800000000002E-2</c:v>
                </c:pt>
                <c:pt idx="1293">
                  <c:v>7.1994000000000002E-2</c:v>
                </c:pt>
                <c:pt idx="1294">
                  <c:v>7.0486499999999994E-2</c:v>
                </c:pt>
                <c:pt idx="1295">
                  <c:v>6.87551E-2</c:v>
                </c:pt>
                <c:pt idx="1296">
                  <c:v>6.6992800000000005E-2</c:v>
                </c:pt>
                <c:pt idx="1297">
                  <c:v>6.52364E-2</c:v>
                </c:pt>
                <c:pt idx="1298">
                  <c:v>6.3476599999999994E-2</c:v>
                </c:pt>
                <c:pt idx="1299">
                  <c:v>6.1725299999999997E-2</c:v>
                </c:pt>
                <c:pt idx="1300">
                  <c:v>5.9989599999999997E-2</c:v>
                </c:pt>
                <c:pt idx="1301">
                  <c:v>5.91234E-2</c:v>
                </c:pt>
                <c:pt idx="1302">
                  <c:v>5.9603999999999997E-2</c:v>
                </c:pt>
                <c:pt idx="1303">
                  <c:v>6.0465400000000002E-2</c:v>
                </c:pt>
                <c:pt idx="1304">
                  <c:v>6.13263E-2</c:v>
                </c:pt>
                <c:pt idx="1305">
                  <c:v>6.1885599999999999E-2</c:v>
                </c:pt>
                <c:pt idx="1306">
                  <c:v>6.1622700000000002E-2</c:v>
                </c:pt>
                <c:pt idx="1307">
                  <c:v>6.0719700000000001E-2</c:v>
                </c:pt>
                <c:pt idx="1308">
                  <c:v>5.9188600000000001E-2</c:v>
                </c:pt>
                <c:pt idx="1309">
                  <c:v>5.7515299999999998E-2</c:v>
                </c:pt>
                <c:pt idx="1310">
                  <c:v>5.5899999999999998E-2</c:v>
                </c:pt>
                <c:pt idx="1311">
                  <c:v>5.42686E-2</c:v>
                </c:pt>
                <c:pt idx="1312">
                  <c:v>5.2596299999999999E-2</c:v>
                </c:pt>
                <c:pt idx="1313">
                  <c:v>5.0913300000000002E-2</c:v>
                </c:pt>
                <c:pt idx="1314">
                  <c:v>4.9305300000000003E-2</c:v>
                </c:pt>
                <c:pt idx="1315">
                  <c:v>4.7821900000000001E-2</c:v>
                </c:pt>
                <c:pt idx="1316">
                  <c:v>4.6499100000000002E-2</c:v>
                </c:pt>
                <c:pt idx="1317">
                  <c:v>4.5312400000000003E-2</c:v>
                </c:pt>
                <c:pt idx="1318">
                  <c:v>4.4247300000000003E-2</c:v>
                </c:pt>
                <c:pt idx="1319">
                  <c:v>4.3153299999999999E-2</c:v>
                </c:pt>
                <c:pt idx="1320">
                  <c:v>4.1721399999999999E-2</c:v>
                </c:pt>
                <c:pt idx="1321">
                  <c:v>4.0078299999999997E-2</c:v>
                </c:pt>
                <c:pt idx="1322">
                  <c:v>3.8256199999999997E-2</c:v>
                </c:pt>
                <c:pt idx="1323">
                  <c:v>3.6359900000000001E-2</c:v>
                </c:pt>
                <c:pt idx="1324">
                  <c:v>3.4449500000000001E-2</c:v>
                </c:pt>
                <c:pt idx="1325">
                  <c:v>3.2531499999999998E-2</c:v>
                </c:pt>
                <c:pt idx="1326">
                  <c:v>3.06296E-2</c:v>
                </c:pt>
                <c:pt idx="1327">
                  <c:v>2.8737499999999999E-2</c:v>
                </c:pt>
                <c:pt idx="1328">
                  <c:v>2.6851900000000001E-2</c:v>
                </c:pt>
                <c:pt idx="1329">
                  <c:v>2.49786E-2</c:v>
                </c:pt>
                <c:pt idx="1330">
                  <c:v>2.3110200000000001E-2</c:v>
                </c:pt>
                <c:pt idx="1331">
                  <c:v>2.1289800000000001E-2</c:v>
                </c:pt>
                <c:pt idx="1332">
                  <c:v>1.95141E-2</c:v>
                </c:pt>
                <c:pt idx="1333">
                  <c:v>1.7779300000000001E-2</c:v>
                </c:pt>
                <c:pt idx="1334">
                  <c:v>1.6141900000000001E-2</c:v>
                </c:pt>
                <c:pt idx="1335">
                  <c:v>1.45795E-2</c:v>
                </c:pt>
                <c:pt idx="1336">
                  <c:v>1.30432E-2</c:v>
                </c:pt>
                <c:pt idx="1337">
                  <c:v>1.15259E-2</c:v>
                </c:pt>
                <c:pt idx="1338">
                  <c:v>1.00482E-2</c:v>
                </c:pt>
                <c:pt idx="1339">
                  <c:v>8.6517499999999997E-3</c:v>
                </c:pt>
                <c:pt idx="1340">
                  <c:v>7.3624600000000004E-3</c:v>
                </c:pt>
                <c:pt idx="1341">
                  <c:v>6.1831799999999999E-3</c:v>
                </c:pt>
                <c:pt idx="1342">
                  <c:v>5.0768100000000002E-3</c:v>
                </c:pt>
                <c:pt idx="1343">
                  <c:v>3.6798099999999999E-3</c:v>
                </c:pt>
                <c:pt idx="1344">
                  <c:v>2.0598700000000001E-3</c:v>
                </c:pt>
                <c:pt idx="1345">
                  <c:v>3.9177199999999998E-4</c:v>
                </c:pt>
                <c:pt idx="1346">
                  <c:v>-1.1597300000000001E-3</c:v>
                </c:pt>
                <c:pt idx="1347">
                  <c:v>-2.6260200000000002E-3</c:v>
                </c:pt>
                <c:pt idx="1348">
                  <c:v>-4.0258999999999998E-3</c:v>
                </c:pt>
                <c:pt idx="1349">
                  <c:v>-5.4372600000000002E-3</c:v>
                </c:pt>
                <c:pt idx="1350">
                  <c:v>-6.7872100000000001E-3</c:v>
                </c:pt>
                <c:pt idx="1351">
                  <c:v>-7.9751900000000001E-3</c:v>
                </c:pt>
                <c:pt idx="1352">
                  <c:v>-9.1898799999999992E-3</c:v>
                </c:pt>
                <c:pt idx="1353">
                  <c:v>-1.06342E-2</c:v>
                </c:pt>
                <c:pt idx="1354">
                  <c:v>-1.2171299999999999E-2</c:v>
                </c:pt>
                <c:pt idx="1355">
                  <c:v>-1.37695E-2</c:v>
                </c:pt>
                <c:pt idx="1356">
                  <c:v>-1.55523E-2</c:v>
                </c:pt>
                <c:pt idx="1357">
                  <c:v>-1.7159500000000001E-2</c:v>
                </c:pt>
                <c:pt idx="1358">
                  <c:v>-1.8710999999999998E-2</c:v>
                </c:pt>
                <c:pt idx="1359">
                  <c:v>-2.0377800000000001E-2</c:v>
                </c:pt>
                <c:pt idx="1360">
                  <c:v>-2.1813599999999999E-2</c:v>
                </c:pt>
                <c:pt idx="1361">
                  <c:v>-2.30228E-2</c:v>
                </c:pt>
                <c:pt idx="1362">
                  <c:v>-2.40853E-2</c:v>
                </c:pt>
                <c:pt idx="1363">
                  <c:v>-2.49781E-2</c:v>
                </c:pt>
                <c:pt idx="1364">
                  <c:v>-2.57106E-2</c:v>
                </c:pt>
                <c:pt idx="1365">
                  <c:v>-2.62446E-2</c:v>
                </c:pt>
                <c:pt idx="1366">
                  <c:v>-2.6589000000000002E-2</c:v>
                </c:pt>
                <c:pt idx="1367">
                  <c:v>-2.6784599999999999E-2</c:v>
                </c:pt>
                <c:pt idx="1368">
                  <c:v>-2.6817299999999999E-2</c:v>
                </c:pt>
                <c:pt idx="1369">
                  <c:v>-2.6842899999999999E-2</c:v>
                </c:pt>
                <c:pt idx="1370">
                  <c:v>-2.6870000000000002E-2</c:v>
                </c:pt>
                <c:pt idx="1371">
                  <c:v>-2.69E-2</c:v>
                </c:pt>
                <c:pt idx="1372">
                  <c:v>-2.69334E-2</c:v>
                </c:pt>
                <c:pt idx="1373">
                  <c:v>-2.6969799999999999E-2</c:v>
                </c:pt>
                <c:pt idx="1374">
                  <c:v>-2.70081E-2</c:v>
                </c:pt>
                <c:pt idx="1375">
                  <c:v>-2.7048099999999999E-2</c:v>
                </c:pt>
                <c:pt idx="1376">
                  <c:v>-2.7089800000000001E-2</c:v>
                </c:pt>
                <c:pt idx="1377">
                  <c:v>-2.7133899999999999E-2</c:v>
                </c:pt>
                <c:pt idx="1378">
                  <c:v>-2.7180699999999999E-2</c:v>
                </c:pt>
                <c:pt idx="1379">
                  <c:v>-2.7229900000000001E-2</c:v>
                </c:pt>
                <c:pt idx="1380">
                  <c:v>-2.7281099999999999E-2</c:v>
                </c:pt>
                <c:pt idx="1381">
                  <c:v>-2.7334000000000001E-2</c:v>
                </c:pt>
                <c:pt idx="1382">
                  <c:v>-2.73891E-2</c:v>
                </c:pt>
                <c:pt idx="1383">
                  <c:v>-2.74416E-2</c:v>
                </c:pt>
                <c:pt idx="1384">
                  <c:v>-2.74982E-2</c:v>
                </c:pt>
                <c:pt idx="1385">
                  <c:v>-2.7575599999999999E-2</c:v>
                </c:pt>
                <c:pt idx="1386">
                  <c:v>-2.7468200000000002E-2</c:v>
                </c:pt>
                <c:pt idx="1387">
                  <c:v>-2.7368699999999999E-2</c:v>
                </c:pt>
                <c:pt idx="1388">
                  <c:v>-2.7406300000000001E-2</c:v>
                </c:pt>
                <c:pt idx="1389">
                  <c:v>-2.7583400000000001E-2</c:v>
                </c:pt>
                <c:pt idx="1390">
                  <c:v>-2.79119E-2</c:v>
                </c:pt>
                <c:pt idx="1391">
                  <c:v>-2.81263E-2</c:v>
                </c:pt>
                <c:pt idx="1392">
                  <c:v>-2.8299000000000001E-2</c:v>
                </c:pt>
                <c:pt idx="1393">
                  <c:v>-2.8110699999999999E-2</c:v>
                </c:pt>
                <c:pt idx="1394">
                  <c:v>-2.8006300000000001E-2</c:v>
                </c:pt>
                <c:pt idx="1395">
                  <c:v>-2.8008700000000001E-2</c:v>
                </c:pt>
                <c:pt idx="1396">
                  <c:v>-2.8063999999999999E-2</c:v>
                </c:pt>
                <c:pt idx="1397">
                  <c:v>-2.8055E-2</c:v>
                </c:pt>
                <c:pt idx="1398">
                  <c:v>-2.80457E-2</c:v>
                </c:pt>
                <c:pt idx="1399">
                  <c:v>-2.80346E-2</c:v>
                </c:pt>
                <c:pt idx="1400">
                  <c:v>-2.8018399999999999E-2</c:v>
                </c:pt>
                <c:pt idx="1401">
                  <c:v>-2.7992199999999998E-2</c:v>
                </c:pt>
                <c:pt idx="1402">
                  <c:v>-2.80048E-2</c:v>
                </c:pt>
                <c:pt idx="1403">
                  <c:v>-2.81508E-2</c:v>
                </c:pt>
                <c:pt idx="1404">
                  <c:v>-2.8503899999999999E-2</c:v>
                </c:pt>
                <c:pt idx="1405">
                  <c:v>-2.79458E-2</c:v>
                </c:pt>
                <c:pt idx="1406">
                  <c:v>-2.6486599999999999E-2</c:v>
                </c:pt>
                <c:pt idx="1407">
                  <c:v>-2.5176E-2</c:v>
                </c:pt>
                <c:pt idx="1408">
                  <c:v>-2.4244499999999999E-2</c:v>
                </c:pt>
                <c:pt idx="1409">
                  <c:v>-2.35637E-2</c:v>
                </c:pt>
                <c:pt idx="1410">
                  <c:v>-2.2736200000000002E-2</c:v>
                </c:pt>
                <c:pt idx="1411">
                  <c:v>-2.1655199999999999E-2</c:v>
                </c:pt>
                <c:pt idx="1412">
                  <c:v>-2.0469500000000002E-2</c:v>
                </c:pt>
                <c:pt idx="1413">
                  <c:v>-1.9139E-2</c:v>
                </c:pt>
                <c:pt idx="1414">
                  <c:v>-1.77036E-2</c:v>
                </c:pt>
                <c:pt idx="1415">
                  <c:v>-1.63494E-2</c:v>
                </c:pt>
                <c:pt idx="1416">
                  <c:v>-1.46555E-2</c:v>
                </c:pt>
                <c:pt idx="1417">
                  <c:v>-1.2892499999999999E-2</c:v>
                </c:pt>
                <c:pt idx="1418">
                  <c:v>-1.10496E-2</c:v>
                </c:pt>
                <c:pt idx="1419">
                  <c:v>-9.2561599999999994E-3</c:v>
                </c:pt>
                <c:pt idx="1420">
                  <c:v>-7.63402E-3</c:v>
                </c:pt>
                <c:pt idx="1421">
                  <c:v>-6.4504499999999999E-3</c:v>
                </c:pt>
                <c:pt idx="1422">
                  <c:v>-5.8336300000000002E-3</c:v>
                </c:pt>
                <c:pt idx="1423">
                  <c:v>-5.9328999999999996E-3</c:v>
                </c:pt>
                <c:pt idx="1424">
                  <c:v>-6.7315600000000001E-3</c:v>
                </c:pt>
                <c:pt idx="1425">
                  <c:v>-8.07451E-3</c:v>
                </c:pt>
                <c:pt idx="1426">
                  <c:v>-9.7168199999999993E-3</c:v>
                </c:pt>
                <c:pt idx="1427">
                  <c:v>-1.1389099999999999E-2</c:v>
                </c:pt>
                <c:pt idx="1428">
                  <c:v>-1.2932900000000001E-2</c:v>
                </c:pt>
                <c:pt idx="1429">
                  <c:v>-1.4210800000000001E-2</c:v>
                </c:pt>
                <c:pt idx="1430">
                  <c:v>-1.5108E-2</c:v>
                </c:pt>
                <c:pt idx="1431">
                  <c:v>-1.55625E-2</c:v>
                </c:pt>
                <c:pt idx="1432">
                  <c:v>-1.5615199999999999E-2</c:v>
                </c:pt>
                <c:pt idx="1433">
                  <c:v>-1.5366400000000001E-2</c:v>
                </c:pt>
                <c:pt idx="1434">
                  <c:v>-1.49344E-2</c:v>
                </c:pt>
                <c:pt idx="1435">
                  <c:v>-1.45451E-2</c:v>
                </c:pt>
                <c:pt idx="1436">
                  <c:v>-1.42433E-2</c:v>
                </c:pt>
                <c:pt idx="1437">
                  <c:v>-1.4073E-2</c:v>
                </c:pt>
                <c:pt idx="1438">
                  <c:v>-1.4134600000000001E-2</c:v>
                </c:pt>
                <c:pt idx="1439">
                  <c:v>-1.44989E-2</c:v>
                </c:pt>
                <c:pt idx="1440">
                  <c:v>-1.51197E-2</c:v>
                </c:pt>
                <c:pt idx="1441">
                  <c:v>-1.5951300000000002E-2</c:v>
                </c:pt>
                <c:pt idx="1442">
                  <c:v>-1.6905099999999999E-2</c:v>
                </c:pt>
                <c:pt idx="1443">
                  <c:v>-1.78484E-2</c:v>
                </c:pt>
                <c:pt idx="1444">
                  <c:v>-1.86465E-2</c:v>
                </c:pt>
                <c:pt idx="1445">
                  <c:v>-1.9200600000000002E-2</c:v>
                </c:pt>
                <c:pt idx="1446">
                  <c:v>-1.94364E-2</c:v>
                </c:pt>
                <c:pt idx="1447">
                  <c:v>-1.9285699999999999E-2</c:v>
                </c:pt>
                <c:pt idx="1448">
                  <c:v>-1.8765400000000002E-2</c:v>
                </c:pt>
                <c:pt idx="1449">
                  <c:v>-1.7939699999999999E-2</c:v>
                </c:pt>
                <c:pt idx="1450">
                  <c:v>-1.6880800000000001E-2</c:v>
                </c:pt>
                <c:pt idx="1451">
                  <c:v>-1.56229E-2</c:v>
                </c:pt>
                <c:pt idx="1452">
                  <c:v>-1.42249E-2</c:v>
                </c:pt>
                <c:pt idx="1453">
                  <c:v>-1.2803800000000001E-2</c:v>
                </c:pt>
                <c:pt idx="1454">
                  <c:v>-1.1457999999999999E-2</c:v>
                </c:pt>
                <c:pt idx="1455">
                  <c:v>-1.02483E-2</c:v>
                </c:pt>
                <c:pt idx="1456">
                  <c:v>-9.2145300000000003E-3</c:v>
                </c:pt>
                <c:pt idx="1457">
                  <c:v>-8.3780599999999997E-3</c:v>
                </c:pt>
                <c:pt idx="1458">
                  <c:v>-7.7548599999999997E-3</c:v>
                </c:pt>
                <c:pt idx="1459">
                  <c:v>-7.3549799999999997E-3</c:v>
                </c:pt>
                <c:pt idx="1460">
                  <c:v>-7.1568100000000004E-3</c:v>
                </c:pt>
                <c:pt idx="1461">
                  <c:v>-7.1227699999999996E-3</c:v>
                </c:pt>
                <c:pt idx="1462">
                  <c:v>-7.2075000000000004E-3</c:v>
                </c:pt>
                <c:pt idx="1463">
                  <c:v>-7.3756200000000003E-3</c:v>
                </c:pt>
                <c:pt idx="1464">
                  <c:v>-7.5876299999999997E-3</c:v>
                </c:pt>
                <c:pt idx="1465">
                  <c:v>-7.8033099999999999E-3</c:v>
                </c:pt>
                <c:pt idx="1466">
                  <c:v>-7.9907599999999995E-3</c:v>
                </c:pt>
                <c:pt idx="1467">
                  <c:v>-8.1315199999999997E-3</c:v>
                </c:pt>
                <c:pt idx="1468">
                  <c:v>-8.2192500000000009E-3</c:v>
                </c:pt>
                <c:pt idx="1469">
                  <c:v>-8.2523200000000005E-3</c:v>
                </c:pt>
                <c:pt idx="1470">
                  <c:v>-8.2377100000000005E-3</c:v>
                </c:pt>
                <c:pt idx="1471">
                  <c:v>-8.1818700000000008E-3</c:v>
                </c:pt>
                <c:pt idx="1472">
                  <c:v>-8.0885000000000002E-3</c:v>
                </c:pt>
                <c:pt idx="1473">
                  <c:v>-7.9499299999999992E-3</c:v>
                </c:pt>
                <c:pt idx="1474">
                  <c:v>-7.7499600000000002E-3</c:v>
                </c:pt>
                <c:pt idx="1475">
                  <c:v>-7.4668900000000003E-3</c:v>
                </c:pt>
                <c:pt idx="1476">
                  <c:v>-7.0753700000000001E-3</c:v>
                </c:pt>
                <c:pt idx="1477">
                  <c:v>-6.54887E-3</c:v>
                </c:pt>
                <c:pt idx="1478">
                  <c:v>-5.8611000000000002E-3</c:v>
                </c:pt>
                <c:pt idx="1479">
                  <c:v>-4.9847399999999997E-3</c:v>
                </c:pt>
                <c:pt idx="1480">
                  <c:v>-3.9128799999999997E-3</c:v>
                </c:pt>
                <c:pt idx="1481">
                  <c:v>-2.65052E-3</c:v>
                </c:pt>
                <c:pt idx="1482">
                  <c:v>-1.2135200000000001E-3</c:v>
                </c:pt>
                <c:pt idx="1483">
                  <c:v>3.6755499999999999E-4</c:v>
                </c:pt>
                <c:pt idx="1484">
                  <c:v>2.05734E-3</c:v>
                </c:pt>
                <c:pt idx="1485">
                  <c:v>3.80752E-3</c:v>
                </c:pt>
                <c:pt idx="1486">
                  <c:v>5.5346400000000004E-3</c:v>
                </c:pt>
                <c:pt idx="1487">
                  <c:v>7.1145000000000002E-3</c:v>
                </c:pt>
                <c:pt idx="1488">
                  <c:v>8.6759300000000001E-3</c:v>
                </c:pt>
                <c:pt idx="1489">
                  <c:v>1.01076E-2</c:v>
                </c:pt>
                <c:pt idx="1490">
                  <c:v>1.14006E-2</c:v>
                </c:pt>
                <c:pt idx="1491">
                  <c:v>1.2595500000000001E-2</c:v>
                </c:pt>
                <c:pt idx="1492">
                  <c:v>1.3702600000000001E-2</c:v>
                </c:pt>
                <c:pt idx="1493">
                  <c:v>1.4737200000000001E-2</c:v>
                </c:pt>
                <c:pt idx="1494">
                  <c:v>1.5803899999999999E-2</c:v>
                </c:pt>
                <c:pt idx="1495">
                  <c:v>1.6868999999999999E-2</c:v>
                </c:pt>
                <c:pt idx="1496">
                  <c:v>1.79163E-2</c:v>
                </c:pt>
                <c:pt idx="1497">
                  <c:v>1.8989200000000001E-2</c:v>
                </c:pt>
                <c:pt idx="1498">
                  <c:v>2.00923E-2</c:v>
                </c:pt>
                <c:pt idx="1499">
                  <c:v>2.1221299999999998E-2</c:v>
                </c:pt>
                <c:pt idx="1500">
                  <c:v>2.2386300000000001E-2</c:v>
                </c:pt>
                <c:pt idx="1501">
                  <c:v>2.3614099999999999E-2</c:v>
                </c:pt>
                <c:pt idx="1502">
                  <c:v>2.4937999999999998E-2</c:v>
                </c:pt>
                <c:pt idx="1503">
                  <c:v>2.6299199999999998E-2</c:v>
                </c:pt>
                <c:pt idx="1504">
                  <c:v>2.7619899999999999E-2</c:v>
                </c:pt>
                <c:pt idx="1505">
                  <c:v>2.88618E-2</c:v>
                </c:pt>
                <c:pt idx="1506">
                  <c:v>3.0101099999999999E-2</c:v>
                </c:pt>
                <c:pt idx="1507">
                  <c:v>3.1504900000000002E-2</c:v>
                </c:pt>
                <c:pt idx="1508">
                  <c:v>3.3158E-2</c:v>
                </c:pt>
                <c:pt idx="1509">
                  <c:v>3.5010399999999997E-2</c:v>
                </c:pt>
                <c:pt idx="1510">
                  <c:v>3.6842800000000002E-2</c:v>
                </c:pt>
                <c:pt idx="1511">
                  <c:v>3.85022E-2</c:v>
                </c:pt>
                <c:pt idx="1512">
                  <c:v>3.9876799999999997E-2</c:v>
                </c:pt>
                <c:pt idx="1513">
                  <c:v>4.0955900000000003E-2</c:v>
                </c:pt>
                <c:pt idx="1514">
                  <c:v>4.1682799999999999E-2</c:v>
                </c:pt>
                <c:pt idx="1515">
                  <c:v>4.21454E-2</c:v>
                </c:pt>
                <c:pt idx="1516">
                  <c:v>4.23585E-2</c:v>
                </c:pt>
                <c:pt idx="1517">
                  <c:v>4.3198500000000001E-2</c:v>
                </c:pt>
                <c:pt idx="1518">
                  <c:v>4.4156899999999999E-2</c:v>
                </c:pt>
                <c:pt idx="1519">
                  <c:v>4.5225799999999997E-2</c:v>
                </c:pt>
                <c:pt idx="1520">
                  <c:v>4.6449799999999999E-2</c:v>
                </c:pt>
                <c:pt idx="1521">
                  <c:v>4.7853199999999999E-2</c:v>
                </c:pt>
                <c:pt idx="1522">
                  <c:v>4.9493799999999998E-2</c:v>
                </c:pt>
                <c:pt idx="1523">
                  <c:v>5.1239100000000003E-2</c:v>
                </c:pt>
                <c:pt idx="1524">
                  <c:v>5.29284E-2</c:v>
                </c:pt>
                <c:pt idx="1525">
                  <c:v>5.4592300000000003E-2</c:v>
                </c:pt>
                <c:pt idx="1526">
                  <c:v>5.62572E-2</c:v>
                </c:pt>
                <c:pt idx="1527">
                  <c:v>5.7929500000000002E-2</c:v>
                </c:pt>
                <c:pt idx="1528">
                  <c:v>5.9607500000000001E-2</c:v>
                </c:pt>
                <c:pt idx="1529">
                  <c:v>6.1262299999999999E-2</c:v>
                </c:pt>
                <c:pt idx="1530">
                  <c:v>6.2686000000000006E-2</c:v>
                </c:pt>
                <c:pt idx="1531">
                  <c:v>6.3985299999999995E-2</c:v>
                </c:pt>
                <c:pt idx="1532">
                  <c:v>6.5340599999999999E-2</c:v>
                </c:pt>
                <c:pt idx="1533">
                  <c:v>6.6648200000000005E-2</c:v>
                </c:pt>
                <c:pt idx="1534">
                  <c:v>6.8007799999999993E-2</c:v>
                </c:pt>
                <c:pt idx="1535">
                  <c:v>6.9477800000000006E-2</c:v>
                </c:pt>
                <c:pt idx="1536">
                  <c:v>7.1165300000000001E-2</c:v>
                </c:pt>
                <c:pt idx="1537">
                  <c:v>7.2854000000000002E-2</c:v>
                </c:pt>
                <c:pt idx="1538">
                  <c:v>7.45865E-2</c:v>
                </c:pt>
                <c:pt idx="1539">
                  <c:v>7.6211200000000007E-2</c:v>
                </c:pt>
                <c:pt idx="1540">
                  <c:v>7.7679300000000007E-2</c:v>
                </c:pt>
                <c:pt idx="1541">
                  <c:v>7.8954099999999999E-2</c:v>
                </c:pt>
                <c:pt idx="1542">
                  <c:v>8.0015900000000001E-2</c:v>
                </c:pt>
                <c:pt idx="1543">
                  <c:v>8.0835000000000004E-2</c:v>
                </c:pt>
                <c:pt idx="1544">
                  <c:v>8.15192E-2</c:v>
                </c:pt>
                <c:pt idx="1545">
                  <c:v>8.2177899999999998E-2</c:v>
                </c:pt>
                <c:pt idx="1546">
                  <c:v>8.2922300000000004E-2</c:v>
                </c:pt>
                <c:pt idx="1547">
                  <c:v>8.3792599999999995E-2</c:v>
                </c:pt>
                <c:pt idx="1548">
                  <c:v>8.4870799999999996E-2</c:v>
                </c:pt>
                <c:pt idx="1549">
                  <c:v>8.6146399999999998E-2</c:v>
                </c:pt>
                <c:pt idx="1550">
                  <c:v>8.7637599999999996E-2</c:v>
                </c:pt>
                <c:pt idx="1551">
                  <c:v>8.9365600000000003E-2</c:v>
                </c:pt>
                <c:pt idx="1552">
                  <c:v>9.1332999999999998E-2</c:v>
                </c:pt>
                <c:pt idx="1553">
                  <c:v>9.3518299999999999E-2</c:v>
                </c:pt>
                <c:pt idx="1554">
                  <c:v>9.5772099999999999E-2</c:v>
                </c:pt>
                <c:pt idx="1555">
                  <c:v>9.7592499999999999E-2</c:v>
                </c:pt>
                <c:pt idx="1556">
                  <c:v>9.9280900000000005E-2</c:v>
                </c:pt>
                <c:pt idx="1557">
                  <c:v>0.101048</c:v>
                </c:pt>
                <c:pt idx="1558">
                  <c:v>0.10276299999999999</c:v>
                </c:pt>
                <c:pt idx="1559">
                  <c:v>0.104493</c:v>
                </c:pt>
                <c:pt idx="1560">
                  <c:v>0.106227</c:v>
                </c:pt>
                <c:pt idx="1561">
                  <c:v>0.107904</c:v>
                </c:pt>
                <c:pt idx="1562">
                  <c:v>0.10932600000000001</c:v>
                </c:pt>
                <c:pt idx="1563">
                  <c:v>0.11089499999999999</c:v>
                </c:pt>
                <c:pt idx="1564">
                  <c:v>0.112663</c:v>
                </c:pt>
                <c:pt idx="1565">
                  <c:v>0.114298</c:v>
                </c:pt>
                <c:pt idx="1566">
                  <c:v>0.116034</c:v>
                </c:pt>
                <c:pt idx="1567">
                  <c:v>0.117635</c:v>
                </c:pt>
                <c:pt idx="1568">
                  <c:v>0.119271</c:v>
                </c:pt>
                <c:pt idx="1569">
                  <c:v>0.12106600000000001</c:v>
                </c:pt>
                <c:pt idx="1570">
                  <c:v>0.122958</c:v>
                </c:pt>
                <c:pt idx="1571">
                  <c:v>0.124835</c:v>
                </c:pt>
                <c:pt idx="1572">
                  <c:v>0.12662599999999999</c:v>
                </c:pt>
                <c:pt idx="1573">
                  <c:v>0.1283</c:v>
                </c:pt>
                <c:pt idx="1574">
                  <c:v>0.12983</c:v>
                </c:pt>
                <c:pt idx="1575">
                  <c:v>0.131131</c:v>
                </c:pt>
                <c:pt idx="1576">
                  <c:v>0.132187</c:v>
                </c:pt>
                <c:pt idx="1577">
                  <c:v>0.132939</c:v>
                </c:pt>
                <c:pt idx="1578">
                  <c:v>0.133436</c:v>
                </c:pt>
                <c:pt idx="1579">
                  <c:v>0.13378499999999999</c:v>
                </c:pt>
                <c:pt idx="1580">
                  <c:v>0.13406000000000001</c:v>
                </c:pt>
                <c:pt idx="1581">
                  <c:v>0.134294</c:v>
                </c:pt>
                <c:pt idx="1582">
                  <c:v>0.134573</c:v>
                </c:pt>
                <c:pt idx="1583">
                  <c:v>0.135077</c:v>
                </c:pt>
                <c:pt idx="1584">
                  <c:v>0.13581099999999999</c:v>
                </c:pt>
                <c:pt idx="1585">
                  <c:v>0.13683799999999999</c:v>
                </c:pt>
                <c:pt idx="1586">
                  <c:v>0.138295</c:v>
                </c:pt>
                <c:pt idx="1587">
                  <c:v>0.14006099999999999</c:v>
                </c:pt>
                <c:pt idx="1588">
                  <c:v>0.14177899999999999</c:v>
                </c:pt>
                <c:pt idx="1589">
                  <c:v>0.143322</c:v>
                </c:pt>
                <c:pt idx="1590">
                  <c:v>0.144428</c:v>
                </c:pt>
                <c:pt idx="1591">
                  <c:v>0.14488799999999999</c:v>
                </c:pt>
                <c:pt idx="1592">
                  <c:v>0.14549000000000001</c:v>
                </c:pt>
                <c:pt idx="1593">
                  <c:v>0.14625199999999999</c:v>
                </c:pt>
                <c:pt idx="1594">
                  <c:v>0.14705799999999999</c:v>
                </c:pt>
                <c:pt idx="1595">
                  <c:v>0.14794599999999999</c:v>
                </c:pt>
                <c:pt idx="1596">
                  <c:v>0.14894299999999999</c:v>
                </c:pt>
                <c:pt idx="1597">
                  <c:v>0.14999899999999999</c:v>
                </c:pt>
                <c:pt idx="1598">
                  <c:v>0.151086</c:v>
                </c:pt>
                <c:pt idx="1599">
                  <c:v>0.15226300000000001</c:v>
                </c:pt>
                <c:pt idx="1600">
                  <c:v>0.15359</c:v>
                </c:pt>
                <c:pt idx="1601">
                  <c:v>0.154837</c:v>
                </c:pt>
                <c:pt idx="1602">
                  <c:v>0.15542800000000001</c:v>
                </c:pt>
                <c:pt idx="1603">
                  <c:v>0.15528600000000001</c:v>
                </c:pt>
                <c:pt idx="1604">
                  <c:v>0.15471199999999999</c:v>
                </c:pt>
                <c:pt idx="1605">
                  <c:v>0.15396000000000001</c:v>
                </c:pt>
                <c:pt idx="1606">
                  <c:v>0.153419</c:v>
                </c:pt>
                <c:pt idx="1607">
                  <c:v>0.153254</c:v>
                </c:pt>
                <c:pt idx="1608">
                  <c:v>0.15338499999999999</c:v>
                </c:pt>
                <c:pt idx="1609">
                  <c:v>0.153752</c:v>
                </c:pt>
                <c:pt idx="1610">
                  <c:v>0.15442600000000001</c:v>
                </c:pt>
                <c:pt idx="1611">
                  <c:v>0.154728</c:v>
                </c:pt>
                <c:pt idx="1612">
                  <c:v>0.154617</c:v>
                </c:pt>
                <c:pt idx="1613">
                  <c:v>0.154532</c:v>
                </c:pt>
                <c:pt idx="1614">
                  <c:v>0.15398500000000001</c:v>
                </c:pt>
                <c:pt idx="1615">
                  <c:v>0.152889</c:v>
                </c:pt>
                <c:pt idx="1616">
                  <c:v>0.151534</c:v>
                </c:pt>
                <c:pt idx="1617">
                  <c:v>0.15001900000000001</c:v>
                </c:pt>
                <c:pt idx="1618">
                  <c:v>0.148509</c:v>
                </c:pt>
                <c:pt idx="1619">
                  <c:v>0.14704500000000001</c:v>
                </c:pt>
                <c:pt idx="1620">
                  <c:v>0.14566100000000001</c:v>
                </c:pt>
                <c:pt idx="1621">
                  <c:v>0.144264</c:v>
                </c:pt>
                <c:pt idx="1622">
                  <c:v>0.14277100000000001</c:v>
                </c:pt>
                <c:pt idx="1623">
                  <c:v>0.14122599999999999</c:v>
                </c:pt>
                <c:pt idx="1624">
                  <c:v>0.13969999999999999</c:v>
                </c:pt>
                <c:pt idx="1625">
                  <c:v>0.138239</c:v>
                </c:pt>
                <c:pt idx="1626">
                  <c:v>0.136883</c:v>
                </c:pt>
                <c:pt idx="1627">
                  <c:v>0.13561799999999999</c:v>
                </c:pt>
                <c:pt idx="1628">
                  <c:v>0.13436500000000001</c:v>
                </c:pt>
                <c:pt idx="1629">
                  <c:v>0.13306899999999999</c:v>
                </c:pt>
                <c:pt idx="1630">
                  <c:v>0.131436</c:v>
                </c:pt>
                <c:pt idx="1631">
                  <c:v>0.129883</c:v>
                </c:pt>
                <c:pt idx="1632">
                  <c:v>0.12822800000000001</c:v>
                </c:pt>
                <c:pt idx="1633">
                  <c:v>0.12655</c:v>
                </c:pt>
                <c:pt idx="1634">
                  <c:v>0.12499300000000001</c:v>
                </c:pt>
                <c:pt idx="1635">
                  <c:v>0.12356499999999999</c:v>
                </c:pt>
                <c:pt idx="1636">
                  <c:v>0.122165</c:v>
                </c:pt>
                <c:pt idx="1637">
                  <c:v>0.120783</c:v>
                </c:pt>
                <c:pt idx="1638">
                  <c:v>0.11929099999999999</c:v>
                </c:pt>
                <c:pt idx="1639">
                  <c:v>0.117686</c:v>
                </c:pt>
                <c:pt idx="1640">
                  <c:v>0.116068</c:v>
                </c:pt>
                <c:pt idx="1641">
                  <c:v>0.11445900000000001</c:v>
                </c:pt>
                <c:pt idx="1642">
                  <c:v>0.112849</c:v>
                </c:pt>
                <c:pt idx="1643">
                  <c:v>0.111177</c:v>
                </c:pt>
                <c:pt idx="1644">
                  <c:v>0.109511</c:v>
                </c:pt>
                <c:pt idx="1645">
                  <c:v>0.107962</c:v>
                </c:pt>
                <c:pt idx="1646">
                  <c:v>0.106516</c:v>
                </c:pt>
                <c:pt idx="1647">
                  <c:v>0.105027</c:v>
                </c:pt>
                <c:pt idx="1648">
                  <c:v>0.10356899999999999</c:v>
                </c:pt>
                <c:pt idx="1649">
                  <c:v>0.10213800000000001</c:v>
                </c:pt>
                <c:pt idx="1650">
                  <c:v>0.10065</c:v>
                </c:pt>
                <c:pt idx="1651">
                  <c:v>9.9118899999999996E-2</c:v>
                </c:pt>
                <c:pt idx="1652">
                  <c:v>9.7685499999999995E-2</c:v>
                </c:pt>
                <c:pt idx="1653">
                  <c:v>9.6054600000000004E-2</c:v>
                </c:pt>
                <c:pt idx="1654">
                  <c:v>9.3875500000000001E-2</c:v>
                </c:pt>
                <c:pt idx="1655">
                  <c:v>9.10913E-2</c:v>
                </c:pt>
                <c:pt idx="1656">
                  <c:v>8.7996599999999994E-2</c:v>
                </c:pt>
                <c:pt idx="1657">
                  <c:v>8.4908999999999998E-2</c:v>
                </c:pt>
                <c:pt idx="1658">
                  <c:v>8.2211699999999999E-2</c:v>
                </c:pt>
                <c:pt idx="1659">
                  <c:v>7.9969700000000005E-2</c:v>
                </c:pt>
                <c:pt idx="1660">
                  <c:v>7.8090599999999996E-2</c:v>
                </c:pt>
                <c:pt idx="1661">
                  <c:v>7.6646199999999998E-2</c:v>
                </c:pt>
                <c:pt idx="1662">
                  <c:v>7.5573699999999994E-2</c:v>
                </c:pt>
                <c:pt idx="1663">
                  <c:v>7.4785000000000004E-2</c:v>
                </c:pt>
                <c:pt idx="1664">
                  <c:v>7.4221499999999996E-2</c:v>
                </c:pt>
                <c:pt idx="1665">
                  <c:v>7.3707999999999996E-2</c:v>
                </c:pt>
                <c:pt idx="1666">
                  <c:v>7.3171399999999998E-2</c:v>
                </c:pt>
                <c:pt idx="1667">
                  <c:v>7.25885E-2</c:v>
                </c:pt>
                <c:pt idx="1668">
                  <c:v>7.1983699999999998E-2</c:v>
                </c:pt>
                <c:pt idx="1669">
                  <c:v>7.1444800000000003E-2</c:v>
                </c:pt>
                <c:pt idx="1670">
                  <c:v>7.0921499999999998E-2</c:v>
                </c:pt>
                <c:pt idx="1671">
                  <c:v>7.0291599999999996E-2</c:v>
                </c:pt>
                <c:pt idx="1672">
                  <c:v>6.94906E-2</c:v>
                </c:pt>
                <c:pt idx="1673">
                  <c:v>6.8499900000000002E-2</c:v>
                </c:pt>
                <c:pt idx="1674">
                  <c:v>6.7322199999999999E-2</c:v>
                </c:pt>
                <c:pt idx="1675">
                  <c:v>6.5992800000000004E-2</c:v>
                </c:pt>
                <c:pt idx="1676">
                  <c:v>6.4569399999999999E-2</c:v>
                </c:pt>
                <c:pt idx="1677">
                  <c:v>6.3069100000000003E-2</c:v>
                </c:pt>
                <c:pt idx="1678">
                  <c:v>6.1507199999999998E-2</c:v>
                </c:pt>
                <c:pt idx="1679">
                  <c:v>5.9925899999999997E-2</c:v>
                </c:pt>
                <c:pt idx="1680">
                  <c:v>5.8397400000000002E-2</c:v>
                </c:pt>
                <c:pt idx="1681">
                  <c:v>5.6994200000000002E-2</c:v>
                </c:pt>
                <c:pt idx="1682">
                  <c:v>5.57654E-2</c:v>
                </c:pt>
                <c:pt idx="1683">
                  <c:v>5.4701100000000002E-2</c:v>
                </c:pt>
                <c:pt idx="1684">
                  <c:v>5.3753200000000001E-2</c:v>
                </c:pt>
                <c:pt idx="1685">
                  <c:v>5.2882899999999997E-2</c:v>
                </c:pt>
                <c:pt idx="1686">
                  <c:v>5.2079800000000002E-2</c:v>
                </c:pt>
                <c:pt idx="1687">
                  <c:v>5.1358800000000003E-2</c:v>
                </c:pt>
                <c:pt idx="1688">
                  <c:v>5.0748300000000003E-2</c:v>
                </c:pt>
                <c:pt idx="1689">
                  <c:v>5.0209700000000003E-2</c:v>
                </c:pt>
                <c:pt idx="1690">
                  <c:v>4.9764099999999999E-2</c:v>
                </c:pt>
                <c:pt idx="1691">
                  <c:v>4.9347799999999997E-2</c:v>
                </c:pt>
                <c:pt idx="1692">
                  <c:v>4.8919499999999998E-2</c:v>
                </c:pt>
                <c:pt idx="1693">
                  <c:v>4.8541300000000003E-2</c:v>
                </c:pt>
                <c:pt idx="1694">
                  <c:v>4.8180800000000003E-2</c:v>
                </c:pt>
                <c:pt idx="1695">
                  <c:v>4.7855799999999997E-2</c:v>
                </c:pt>
                <c:pt idx="1696">
                  <c:v>4.7567900000000003E-2</c:v>
                </c:pt>
                <c:pt idx="1697">
                  <c:v>4.7274099999999999E-2</c:v>
                </c:pt>
                <c:pt idx="1698">
                  <c:v>4.6942999999999999E-2</c:v>
                </c:pt>
                <c:pt idx="1699">
                  <c:v>4.6563300000000002E-2</c:v>
                </c:pt>
                <c:pt idx="1700">
                  <c:v>4.6138699999999998E-2</c:v>
                </c:pt>
                <c:pt idx="1701">
                  <c:v>4.6319100000000002E-2</c:v>
                </c:pt>
                <c:pt idx="1702">
                  <c:v>4.7112000000000001E-2</c:v>
                </c:pt>
                <c:pt idx="1703">
                  <c:v>4.8008099999999998E-2</c:v>
                </c:pt>
                <c:pt idx="1704">
                  <c:v>4.87883E-2</c:v>
                </c:pt>
                <c:pt idx="1705">
                  <c:v>4.9322299999999999E-2</c:v>
                </c:pt>
                <c:pt idx="1706">
                  <c:v>4.9996600000000002E-2</c:v>
                </c:pt>
                <c:pt idx="1707">
                  <c:v>5.1066500000000001E-2</c:v>
                </c:pt>
                <c:pt idx="1708">
                  <c:v>5.2427700000000001E-2</c:v>
                </c:pt>
                <c:pt idx="1709">
                  <c:v>5.4162799999999997E-2</c:v>
                </c:pt>
                <c:pt idx="1710">
                  <c:v>5.6186300000000002E-2</c:v>
                </c:pt>
                <c:pt idx="1711">
                  <c:v>5.8355400000000002E-2</c:v>
                </c:pt>
                <c:pt idx="1712">
                  <c:v>6.0734999999999997E-2</c:v>
                </c:pt>
                <c:pt idx="1713">
                  <c:v>6.3417500000000002E-2</c:v>
                </c:pt>
                <c:pt idx="1714">
                  <c:v>6.6351199999999999E-2</c:v>
                </c:pt>
                <c:pt idx="1715">
                  <c:v>6.9521899999999998E-2</c:v>
                </c:pt>
                <c:pt idx="1716">
                  <c:v>7.2915099999999997E-2</c:v>
                </c:pt>
                <c:pt idx="1717">
                  <c:v>7.6462299999999997E-2</c:v>
                </c:pt>
                <c:pt idx="1718">
                  <c:v>8.0180299999999996E-2</c:v>
                </c:pt>
                <c:pt idx="1719">
                  <c:v>8.4127800000000003E-2</c:v>
                </c:pt>
                <c:pt idx="1720">
                  <c:v>8.8262900000000005E-2</c:v>
                </c:pt>
                <c:pt idx="1721">
                  <c:v>9.2191999999999996E-2</c:v>
                </c:pt>
                <c:pt idx="1722">
                  <c:v>9.5991300000000002E-2</c:v>
                </c:pt>
                <c:pt idx="1723">
                  <c:v>9.9632600000000002E-2</c:v>
                </c:pt>
                <c:pt idx="1724">
                  <c:v>0.102807</c:v>
                </c:pt>
                <c:pt idx="1725">
                  <c:v>0.10551199999999999</c:v>
                </c:pt>
                <c:pt idx="1726">
                  <c:v>0.10772900000000001</c:v>
                </c:pt>
                <c:pt idx="1727">
                  <c:v>0.109418</c:v>
                </c:pt>
                <c:pt idx="1728">
                  <c:v>0.11074100000000001</c:v>
                </c:pt>
                <c:pt idx="1729">
                  <c:v>0.111943</c:v>
                </c:pt>
                <c:pt idx="1730">
                  <c:v>0.113192</c:v>
                </c:pt>
                <c:pt idx="1731">
                  <c:v>0.11461399999999999</c:v>
                </c:pt>
                <c:pt idx="1732">
                  <c:v>0.116338</c:v>
                </c:pt>
                <c:pt idx="1733">
                  <c:v>0.11749900000000001</c:v>
                </c:pt>
                <c:pt idx="1734">
                  <c:v>0.118343</c:v>
                </c:pt>
                <c:pt idx="1735">
                  <c:v>0.11892999999999999</c:v>
                </c:pt>
                <c:pt idx="1736">
                  <c:v>0.11917999999999999</c:v>
                </c:pt>
                <c:pt idx="1737">
                  <c:v>0.119251</c:v>
                </c:pt>
                <c:pt idx="1738">
                  <c:v>0.119114</c:v>
                </c:pt>
                <c:pt idx="1739">
                  <c:v>0.118798</c:v>
                </c:pt>
                <c:pt idx="1740">
                  <c:v>0.118297</c:v>
                </c:pt>
                <c:pt idx="1741">
                  <c:v>0.117519</c:v>
                </c:pt>
                <c:pt idx="1742">
                  <c:v>0.11633300000000001</c:v>
                </c:pt>
                <c:pt idx="1743">
                  <c:v>0.115118</c:v>
                </c:pt>
                <c:pt idx="1744">
                  <c:v>0.114508</c:v>
                </c:pt>
                <c:pt idx="1745">
                  <c:v>0.11415599999999999</c:v>
                </c:pt>
                <c:pt idx="1746">
                  <c:v>0.11394</c:v>
                </c:pt>
                <c:pt idx="1747">
                  <c:v>0.113761</c:v>
                </c:pt>
                <c:pt idx="1748">
                  <c:v>0.113609</c:v>
                </c:pt>
                <c:pt idx="1749">
                  <c:v>0.113471</c:v>
                </c:pt>
                <c:pt idx="1750">
                  <c:v>0.113347</c:v>
                </c:pt>
                <c:pt idx="1751">
                  <c:v>0.11382</c:v>
                </c:pt>
                <c:pt idx="1752">
                  <c:v>0.11510099999999999</c:v>
                </c:pt>
                <c:pt idx="1753">
                  <c:v>0.11648</c:v>
                </c:pt>
                <c:pt idx="1754">
                  <c:v>0.117688</c:v>
                </c:pt>
                <c:pt idx="1755">
                  <c:v>0.11845700000000001</c:v>
                </c:pt>
                <c:pt idx="1756">
                  <c:v>0.11905399999999999</c:v>
                </c:pt>
                <c:pt idx="1757">
                  <c:v>0.12010999999999999</c:v>
                </c:pt>
                <c:pt idx="1758">
                  <c:v>0.120944</c:v>
                </c:pt>
                <c:pt idx="1759">
                  <c:v>0.121682</c:v>
                </c:pt>
                <c:pt idx="1760">
                  <c:v>0.122381</c:v>
                </c:pt>
                <c:pt idx="1761">
                  <c:v>0.12327100000000001</c:v>
                </c:pt>
                <c:pt idx="1762">
                  <c:v>0.12435599999999999</c:v>
                </c:pt>
                <c:pt idx="1763">
                  <c:v>0.125472</c:v>
                </c:pt>
                <c:pt idx="1764">
                  <c:v>0.12684300000000001</c:v>
                </c:pt>
                <c:pt idx="1765">
                  <c:v>0.12847500000000001</c:v>
                </c:pt>
                <c:pt idx="1766">
                  <c:v>0.13031999999999999</c:v>
                </c:pt>
                <c:pt idx="1767">
                  <c:v>0.13222700000000001</c:v>
                </c:pt>
                <c:pt idx="1768">
                  <c:v>0.134158</c:v>
                </c:pt>
                <c:pt idx="1769">
                  <c:v>0.136106</c:v>
                </c:pt>
                <c:pt idx="1770">
                  <c:v>0.138075</c:v>
                </c:pt>
                <c:pt idx="1771">
                  <c:v>0.14007500000000001</c:v>
                </c:pt>
                <c:pt idx="1772">
                  <c:v>0.14211699999999999</c:v>
                </c:pt>
                <c:pt idx="1773">
                  <c:v>0.144204</c:v>
                </c:pt>
                <c:pt idx="1774">
                  <c:v>0.14632999999999999</c:v>
                </c:pt>
                <c:pt idx="1775">
                  <c:v>0.14848600000000001</c:v>
                </c:pt>
                <c:pt idx="1776">
                  <c:v>0.150669</c:v>
                </c:pt>
                <c:pt idx="1777">
                  <c:v>0.15287899999999999</c:v>
                </c:pt>
                <c:pt idx="1778">
                  <c:v>0.15512400000000001</c:v>
                </c:pt>
                <c:pt idx="1779">
                  <c:v>0.15740899999999999</c:v>
                </c:pt>
                <c:pt idx="1780">
                  <c:v>0.15973599999999999</c:v>
                </c:pt>
                <c:pt idx="1781">
                  <c:v>0.162105</c:v>
                </c:pt>
                <c:pt idx="1782">
                  <c:v>0.16451299999999999</c:v>
                </c:pt>
                <c:pt idx="1783">
                  <c:v>0.16696</c:v>
                </c:pt>
                <c:pt idx="1784">
                  <c:v>0.16941400000000001</c:v>
                </c:pt>
                <c:pt idx="1785">
                  <c:v>0.17152700000000001</c:v>
                </c:pt>
                <c:pt idx="1786">
                  <c:v>0.173429</c:v>
                </c:pt>
                <c:pt idx="1787">
                  <c:v>0.17504</c:v>
                </c:pt>
                <c:pt idx="1788">
                  <c:v>0.176231</c:v>
                </c:pt>
                <c:pt idx="1789">
                  <c:v>0.17687</c:v>
                </c:pt>
                <c:pt idx="1790">
                  <c:v>0.17715800000000001</c:v>
                </c:pt>
                <c:pt idx="1791">
                  <c:v>0.177125</c:v>
                </c:pt>
                <c:pt idx="1792">
                  <c:v>0.176983</c:v>
                </c:pt>
                <c:pt idx="1793">
                  <c:v>0.17714199999999999</c:v>
                </c:pt>
                <c:pt idx="1794">
                  <c:v>0.17752599999999999</c:v>
                </c:pt>
                <c:pt idx="1795">
                  <c:v>0.178261</c:v>
                </c:pt>
                <c:pt idx="1796">
                  <c:v>0.17949499999999999</c:v>
                </c:pt>
                <c:pt idx="1797">
                  <c:v>0.18099399999999999</c:v>
                </c:pt>
                <c:pt idx="1798">
                  <c:v>0.18273500000000001</c:v>
                </c:pt>
                <c:pt idx="1799">
                  <c:v>0.18476000000000001</c:v>
                </c:pt>
                <c:pt idx="1800">
                  <c:v>0.18697900000000001</c:v>
                </c:pt>
                <c:pt idx="1801">
                  <c:v>0.18887999999999999</c:v>
                </c:pt>
                <c:pt idx="1802">
                  <c:v>0.190133</c:v>
                </c:pt>
                <c:pt idx="1803">
                  <c:v>0.190806</c:v>
                </c:pt>
                <c:pt idx="1804">
                  <c:v>0.19064400000000001</c:v>
                </c:pt>
                <c:pt idx="1805">
                  <c:v>0.19028700000000001</c:v>
                </c:pt>
                <c:pt idx="1806">
                  <c:v>0.18968099999999999</c:v>
                </c:pt>
                <c:pt idx="1807">
                  <c:v>0.189278</c:v>
                </c:pt>
                <c:pt idx="1808">
                  <c:v>0.189304</c:v>
                </c:pt>
                <c:pt idx="1809">
                  <c:v>0.189391</c:v>
                </c:pt>
                <c:pt idx="1810">
                  <c:v>0.189281</c:v>
                </c:pt>
                <c:pt idx="1811">
                  <c:v>0.188883</c:v>
                </c:pt>
                <c:pt idx="1812">
                  <c:v>0.18823599999999999</c:v>
                </c:pt>
                <c:pt idx="1813">
                  <c:v>0.18729599999999999</c:v>
                </c:pt>
                <c:pt idx="1814">
                  <c:v>0.186081</c:v>
                </c:pt>
                <c:pt idx="1815">
                  <c:v>0.18481700000000001</c:v>
                </c:pt>
                <c:pt idx="1816">
                  <c:v>0.183555</c:v>
                </c:pt>
                <c:pt idx="1817">
                  <c:v>0.182363</c:v>
                </c:pt>
                <c:pt idx="1818">
                  <c:v>0.18126600000000001</c:v>
                </c:pt>
                <c:pt idx="1819">
                  <c:v>0.18015200000000001</c:v>
                </c:pt>
                <c:pt idx="1820">
                  <c:v>0.178894</c:v>
                </c:pt>
                <c:pt idx="1821">
                  <c:v>0.17757100000000001</c:v>
                </c:pt>
                <c:pt idx="1822">
                  <c:v>0.17616200000000001</c:v>
                </c:pt>
                <c:pt idx="1823">
                  <c:v>0.17477500000000001</c:v>
                </c:pt>
                <c:pt idx="1824">
                  <c:v>0.17339299999999999</c:v>
                </c:pt>
                <c:pt idx="1825">
                  <c:v>0.17200399999999999</c:v>
                </c:pt>
                <c:pt idx="1826">
                  <c:v>0.17058899999999999</c:v>
                </c:pt>
                <c:pt idx="1827">
                  <c:v>0.16922699999999999</c:v>
                </c:pt>
                <c:pt idx="1828">
                  <c:v>0.167935</c:v>
                </c:pt>
                <c:pt idx="1829">
                  <c:v>0.16678100000000001</c:v>
                </c:pt>
                <c:pt idx="1830">
                  <c:v>0.16584099999999999</c:v>
                </c:pt>
                <c:pt idx="1831">
                  <c:v>0.16520399999999999</c:v>
                </c:pt>
                <c:pt idx="1832">
                  <c:v>0.16486899999999999</c:v>
                </c:pt>
                <c:pt idx="1833">
                  <c:v>0.16477</c:v>
                </c:pt>
                <c:pt idx="1834">
                  <c:v>0.164906</c:v>
                </c:pt>
                <c:pt idx="1835">
                  <c:v>0.16447700000000001</c:v>
                </c:pt>
                <c:pt idx="1836">
                  <c:v>0.16387499999999999</c:v>
                </c:pt>
                <c:pt idx="1837">
                  <c:v>0.16308300000000001</c:v>
                </c:pt>
                <c:pt idx="1838">
                  <c:v>0.16203899999999999</c:v>
                </c:pt>
                <c:pt idx="1839">
                  <c:v>0.160742</c:v>
                </c:pt>
                <c:pt idx="1840">
                  <c:v>0.15926999999999999</c:v>
                </c:pt>
                <c:pt idx="1841">
                  <c:v>0.157862</c:v>
                </c:pt>
                <c:pt idx="1842">
                  <c:v>0.156671</c:v>
                </c:pt>
                <c:pt idx="1843">
                  <c:v>0.155723</c:v>
                </c:pt>
                <c:pt idx="1844">
                  <c:v>0.15460199999999999</c:v>
                </c:pt>
                <c:pt idx="1845">
                  <c:v>0.153201</c:v>
                </c:pt>
                <c:pt idx="1846">
                  <c:v>0.151703</c:v>
                </c:pt>
                <c:pt idx="1847">
                  <c:v>0.150281</c:v>
                </c:pt>
                <c:pt idx="1848">
                  <c:v>0.14883299999999999</c:v>
                </c:pt>
                <c:pt idx="1849">
                  <c:v>0.147366</c:v>
                </c:pt>
                <c:pt idx="1850">
                  <c:v>0.14593300000000001</c:v>
                </c:pt>
                <c:pt idx="1851">
                  <c:v>0.144646</c:v>
                </c:pt>
                <c:pt idx="1852">
                  <c:v>0.14344499999999999</c:v>
                </c:pt>
                <c:pt idx="1853">
                  <c:v>0.14194000000000001</c:v>
                </c:pt>
                <c:pt idx="1854">
                  <c:v>0.140101</c:v>
                </c:pt>
                <c:pt idx="1855">
                  <c:v>0.13775399999999999</c:v>
                </c:pt>
                <c:pt idx="1856">
                  <c:v>0.13519</c:v>
                </c:pt>
                <c:pt idx="1857">
                  <c:v>0.13268199999999999</c:v>
                </c:pt>
                <c:pt idx="1858">
                  <c:v>0.130079</c:v>
                </c:pt>
                <c:pt idx="1859">
                  <c:v>0.12767600000000001</c:v>
                </c:pt>
                <c:pt idx="1860">
                  <c:v>0.12551399999999999</c:v>
                </c:pt>
                <c:pt idx="1861">
                  <c:v>0.12354800000000001</c:v>
                </c:pt>
                <c:pt idx="1862">
                  <c:v>0.121873</c:v>
                </c:pt>
                <c:pt idx="1863">
                  <c:v>0.12057</c:v>
                </c:pt>
                <c:pt idx="1864">
                  <c:v>0.119493</c:v>
                </c:pt>
                <c:pt idx="1865">
                  <c:v>0.118615</c:v>
                </c:pt>
                <c:pt idx="1866">
                  <c:v>0.11790100000000001</c:v>
                </c:pt>
                <c:pt idx="1867">
                  <c:v>0.117275</c:v>
                </c:pt>
                <c:pt idx="1868">
                  <c:v>0.11672200000000001</c:v>
                </c:pt>
                <c:pt idx="1869">
                  <c:v>0.116303</c:v>
                </c:pt>
                <c:pt idx="1870">
                  <c:v>0.11595900000000001</c:v>
                </c:pt>
                <c:pt idx="1871">
                  <c:v>0.11556</c:v>
                </c:pt>
                <c:pt idx="1872">
                  <c:v>0.11505799999999999</c:v>
                </c:pt>
                <c:pt idx="1873">
                  <c:v>0.11447499999999999</c:v>
                </c:pt>
                <c:pt idx="1874">
                  <c:v>0.11371299999999999</c:v>
                </c:pt>
                <c:pt idx="1875">
                  <c:v>0.11283600000000001</c:v>
                </c:pt>
                <c:pt idx="1876">
                  <c:v>0.111891</c:v>
                </c:pt>
                <c:pt idx="1877">
                  <c:v>0.11088199999999999</c:v>
                </c:pt>
                <c:pt idx="1878">
                  <c:v>0.109863</c:v>
                </c:pt>
                <c:pt idx="1879">
                  <c:v>0.108929</c:v>
                </c:pt>
                <c:pt idx="1880">
                  <c:v>0.10810599999999999</c:v>
                </c:pt>
                <c:pt idx="1881">
                  <c:v>0.10743900000000001</c:v>
                </c:pt>
                <c:pt idx="1882">
                  <c:v>0.10696899999999999</c:v>
                </c:pt>
                <c:pt idx="1883">
                  <c:v>0.10668</c:v>
                </c:pt>
                <c:pt idx="1884">
                  <c:v>0.10656599999999999</c:v>
                </c:pt>
                <c:pt idx="1885">
                  <c:v>0.106477</c:v>
                </c:pt>
                <c:pt idx="1886">
                  <c:v>0.10573399999999999</c:v>
                </c:pt>
                <c:pt idx="1887">
                  <c:v>0.105099</c:v>
                </c:pt>
                <c:pt idx="1888">
                  <c:v>0.104293</c:v>
                </c:pt>
                <c:pt idx="1889">
                  <c:v>0.103065</c:v>
                </c:pt>
                <c:pt idx="1890">
                  <c:v>0.101662</c:v>
                </c:pt>
                <c:pt idx="1891">
                  <c:v>9.9980200000000005E-2</c:v>
                </c:pt>
                <c:pt idx="1892">
                  <c:v>9.7897399999999996E-2</c:v>
                </c:pt>
                <c:pt idx="1893">
                  <c:v>9.5709799999999998E-2</c:v>
                </c:pt>
                <c:pt idx="1894">
                  <c:v>9.3642299999999998E-2</c:v>
                </c:pt>
                <c:pt idx="1895">
                  <c:v>9.1619999999999993E-2</c:v>
                </c:pt>
                <c:pt idx="1896">
                  <c:v>8.9622199999999999E-2</c:v>
                </c:pt>
                <c:pt idx="1897">
                  <c:v>8.7659799999999996E-2</c:v>
                </c:pt>
                <c:pt idx="1898">
                  <c:v>8.5704699999999995E-2</c:v>
                </c:pt>
                <c:pt idx="1899">
                  <c:v>8.3738499999999993E-2</c:v>
                </c:pt>
                <c:pt idx="1900">
                  <c:v>8.1839400000000007E-2</c:v>
                </c:pt>
                <c:pt idx="1901">
                  <c:v>8.0227699999999999E-2</c:v>
                </c:pt>
                <c:pt idx="1902">
                  <c:v>7.8887600000000002E-2</c:v>
                </c:pt>
                <c:pt idx="1903">
                  <c:v>7.7810000000000004E-2</c:v>
                </c:pt>
                <c:pt idx="1904">
                  <c:v>7.6765700000000006E-2</c:v>
                </c:pt>
                <c:pt idx="1905">
                  <c:v>7.5280200000000005E-2</c:v>
                </c:pt>
                <c:pt idx="1906">
                  <c:v>7.3453099999999993E-2</c:v>
                </c:pt>
                <c:pt idx="1907">
                  <c:v>7.1582699999999999E-2</c:v>
                </c:pt>
                <c:pt idx="1908">
                  <c:v>6.9769800000000007E-2</c:v>
                </c:pt>
                <c:pt idx="1909">
                  <c:v>6.7945900000000004E-2</c:v>
                </c:pt>
                <c:pt idx="1910">
                  <c:v>6.6205799999999995E-2</c:v>
                </c:pt>
                <c:pt idx="1911">
                  <c:v>6.4112000000000002E-2</c:v>
                </c:pt>
                <c:pt idx="1912">
                  <c:v>6.2000800000000002E-2</c:v>
                </c:pt>
                <c:pt idx="1913">
                  <c:v>5.9723600000000002E-2</c:v>
                </c:pt>
                <c:pt idx="1914">
                  <c:v>5.7431700000000002E-2</c:v>
                </c:pt>
                <c:pt idx="1915">
                  <c:v>5.5121900000000001E-2</c:v>
                </c:pt>
                <c:pt idx="1916">
                  <c:v>5.2958400000000003E-2</c:v>
                </c:pt>
                <c:pt idx="1917">
                  <c:v>5.1044600000000002E-2</c:v>
                </c:pt>
                <c:pt idx="1918">
                  <c:v>4.9401199999999999E-2</c:v>
                </c:pt>
                <c:pt idx="1919">
                  <c:v>4.7906499999999998E-2</c:v>
                </c:pt>
                <c:pt idx="1920">
                  <c:v>4.6576399999999997E-2</c:v>
                </c:pt>
                <c:pt idx="1921">
                  <c:v>4.49921E-2</c:v>
                </c:pt>
                <c:pt idx="1922">
                  <c:v>4.3321400000000003E-2</c:v>
                </c:pt>
                <c:pt idx="1923">
                  <c:v>4.1799200000000002E-2</c:v>
                </c:pt>
                <c:pt idx="1924">
                  <c:v>4.00195E-2</c:v>
                </c:pt>
                <c:pt idx="1925">
                  <c:v>3.8286199999999999E-2</c:v>
                </c:pt>
                <c:pt idx="1926">
                  <c:v>3.6546799999999997E-2</c:v>
                </c:pt>
                <c:pt idx="1927">
                  <c:v>3.5026300000000003E-2</c:v>
                </c:pt>
                <c:pt idx="1928">
                  <c:v>3.3416800000000003E-2</c:v>
                </c:pt>
                <c:pt idx="1929">
                  <c:v>3.1713199999999997E-2</c:v>
                </c:pt>
                <c:pt idx="1930">
                  <c:v>2.99951E-2</c:v>
                </c:pt>
                <c:pt idx="1931">
                  <c:v>2.8139399999999998E-2</c:v>
                </c:pt>
                <c:pt idx="1932">
                  <c:v>2.62978E-2</c:v>
                </c:pt>
                <c:pt idx="1933">
                  <c:v>2.44639E-2</c:v>
                </c:pt>
                <c:pt idx="1934">
                  <c:v>2.26295E-2</c:v>
                </c:pt>
                <c:pt idx="1935">
                  <c:v>2.0830100000000001E-2</c:v>
                </c:pt>
                <c:pt idx="1936">
                  <c:v>1.9060000000000001E-2</c:v>
                </c:pt>
                <c:pt idx="1937">
                  <c:v>1.7354999999999999E-2</c:v>
                </c:pt>
                <c:pt idx="1938">
                  <c:v>1.5582800000000001E-2</c:v>
                </c:pt>
                <c:pt idx="1939">
                  <c:v>1.39186E-2</c:v>
                </c:pt>
                <c:pt idx="1940">
                  <c:v>1.2284099999999999E-2</c:v>
                </c:pt>
                <c:pt idx="1941">
                  <c:v>1.06125E-2</c:v>
                </c:pt>
                <c:pt idx="1942">
                  <c:v>8.8964600000000001E-3</c:v>
                </c:pt>
                <c:pt idx="1943">
                  <c:v>7.2157000000000002E-3</c:v>
                </c:pt>
                <c:pt idx="1944">
                  <c:v>5.5482999999999999E-3</c:v>
                </c:pt>
                <c:pt idx="1945">
                  <c:v>3.8539199999999998E-3</c:v>
                </c:pt>
                <c:pt idx="1946">
                  <c:v>1.9985300000000001E-3</c:v>
                </c:pt>
                <c:pt idx="1947">
                  <c:v>1.9767E-4</c:v>
                </c:pt>
                <c:pt idx="1948">
                  <c:v>-1.5432899999999999E-3</c:v>
                </c:pt>
                <c:pt idx="1949">
                  <c:v>-3.21967E-3</c:v>
                </c:pt>
                <c:pt idx="1950">
                  <c:v>-4.8771099999999996E-3</c:v>
                </c:pt>
                <c:pt idx="1951">
                  <c:v>-6.3594400000000001E-3</c:v>
                </c:pt>
                <c:pt idx="1952">
                  <c:v>-7.86916E-3</c:v>
                </c:pt>
                <c:pt idx="1953">
                  <c:v>-9.2400499999999997E-3</c:v>
                </c:pt>
                <c:pt idx="1954">
                  <c:v>-1.03871E-2</c:v>
                </c:pt>
                <c:pt idx="1955">
                  <c:v>-1.16299E-2</c:v>
                </c:pt>
                <c:pt idx="1956">
                  <c:v>-1.2796699999999999E-2</c:v>
                </c:pt>
                <c:pt idx="1957">
                  <c:v>-1.36624E-2</c:v>
                </c:pt>
                <c:pt idx="1958">
                  <c:v>-1.42766E-2</c:v>
                </c:pt>
                <c:pt idx="1959">
                  <c:v>-1.4400400000000001E-2</c:v>
                </c:pt>
                <c:pt idx="1960">
                  <c:v>-1.44548E-2</c:v>
                </c:pt>
                <c:pt idx="1961">
                  <c:v>-1.45101E-2</c:v>
                </c:pt>
                <c:pt idx="1962">
                  <c:v>-1.46219E-2</c:v>
                </c:pt>
                <c:pt idx="1963">
                  <c:v>-1.4949199999999999E-2</c:v>
                </c:pt>
                <c:pt idx="1964">
                  <c:v>-1.5332500000000001E-2</c:v>
                </c:pt>
                <c:pt idx="1965">
                  <c:v>-1.54977E-2</c:v>
                </c:pt>
                <c:pt idx="1966">
                  <c:v>-1.5499499999999999E-2</c:v>
                </c:pt>
                <c:pt idx="1967">
                  <c:v>-1.5490200000000001E-2</c:v>
                </c:pt>
                <c:pt idx="1968">
                  <c:v>-1.5469699999999999E-2</c:v>
                </c:pt>
                <c:pt idx="1969">
                  <c:v>-1.5438E-2</c:v>
                </c:pt>
                <c:pt idx="1970">
                  <c:v>-1.5396699999999999E-2</c:v>
                </c:pt>
                <c:pt idx="1971">
                  <c:v>-1.53492E-2</c:v>
                </c:pt>
                <c:pt idx="1972">
                  <c:v>-1.53107E-2</c:v>
                </c:pt>
                <c:pt idx="1973">
                  <c:v>-1.52833E-2</c:v>
                </c:pt>
                <c:pt idx="1974">
                  <c:v>-1.52827E-2</c:v>
                </c:pt>
                <c:pt idx="1975">
                  <c:v>-1.53373E-2</c:v>
                </c:pt>
                <c:pt idx="1976">
                  <c:v>-1.5585999999999999E-2</c:v>
                </c:pt>
                <c:pt idx="1977">
                  <c:v>-1.6117300000000001E-2</c:v>
                </c:pt>
                <c:pt idx="1978">
                  <c:v>-1.69126E-2</c:v>
                </c:pt>
                <c:pt idx="1979">
                  <c:v>-1.7845400000000001E-2</c:v>
                </c:pt>
                <c:pt idx="1980">
                  <c:v>-1.87925E-2</c:v>
                </c:pt>
                <c:pt idx="1981">
                  <c:v>-1.9633600000000001E-2</c:v>
                </c:pt>
                <c:pt idx="1982">
                  <c:v>-2.0292500000000002E-2</c:v>
                </c:pt>
                <c:pt idx="1983">
                  <c:v>-2.0812899999999999E-2</c:v>
                </c:pt>
                <c:pt idx="1984">
                  <c:v>-2.10452E-2</c:v>
                </c:pt>
                <c:pt idx="1985">
                  <c:v>-2.1160200000000001E-2</c:v>
                </c:pt>
                <c:pt idx="1986">
                  <c:v>-2.1281600000000001E-2</c:v>
                </c:pt>
                <c:pt idx="1987">
                  <c:v>-2.1423399999999999E-2</c:v>
                </c:pt>
                <c:pt idx="1988">
                  <c:v>-2.1842199999999999E-2</c:v>
                </c:pt>
                <c:pt idx="1989">
                  <c:v>-2.25864E-2</c:v>
                </c:pt>
                <c:pt idx="1990">
                  <c:v>-2.32886E-2</c:v>
                </c:pt>
                <c:pt idx="1991">
                  <c:v>-2.351E-2</c:v>
                </c:pt>
                <c:pt idx="1992">
                  <c:v>-2.36145E-2</c:v>
                </c:pt>
                <c:pt idx="1993">
                  <c:v>-2.3725900000000001E-2</c:v>
                </c:pt>
                <c:pt idx="1994">
                  <c:v>-2.4131300000000001E-2</c:v>
                </c:pt>
                <c:pt idx="1995">
                  <c:v>-2.45569E-2</c:v>
                </c:pt>
                <c:pt idx="1996">
                  <c:v>-2.4735900000000002E-2</c:v>
                </c:pt>
                <c:pt idx="1997">
                  <c:v>-2.47928E-2</c:v>
                </c:pt>
                <c:pt idx="1998">
                  <c:v>-2.4804E-2</c:v>
                </c:pt>
                <c:pt idx="1999">
                  <c:v>-2.4805500000000001E-2</c:v>
                </c:pt>
                <c:pt idx="2000">
                  <c:v>-2.4798199999999999E-2</c:v>
                </c:pt>
                <c:pt idx="2001">
                  <c:v>-2.4399199999999999E-2</c:v>
                </c:pt>
                <c:pt idx="2002">
                  <c:v>-2.32325E-2</c:v>
                </c:pt>
                <c:pt idx="2003">
                  <c:v>-2.1966300000000001E-2</c:v>
                </c:pt>
                <c:pt idx="2004">
                  <c:v>-2.1022599999999999E-2</c:v>
                </c:pt>
                <c:pt idx="2005">
                  <c:v>-2.0309399999999998E-2</c:v>
                </c:pt>
                <c:pt idx="2006">
                  <c:v>-1.9638699999999999E-2</c:v>
                </c:pt>
                <c:pt idx="2007">
                  <c:v>-1.86115E-2</c:v>
                </c:pt>
                <c:pt idx="2008">
                  <c:v>-1.7462100000000001E-2</c:v>
                </c:pt>
                <c:pt idx="2009">
                  <c:v>-1.6455500000000001E-2</c:v>
                </c:pt>
                <c:pt idx="2010">
                  <c:v>-1.50822E-2</c:v>
                </c:pt>
                <c:pt idx="2011">
                  <c:v>-1.3715E-2</c:v>
                </c:pt>
                <c:pt idx="2012">
                  <c:v>-1.2327899999999999E-2</c:v>
                </c:pt>
                <c:pt idx="2013">
                  <c:v>-1.0918499999999999E-2</c:v>
                </c:pt>
                <c:pt idx="2014">
                  <c:v>-9.5377799999999992E-3</c:v>
                </c:pt>
                <c:pt idx="2015">
                  <c:v>-8.1422700000000001E-3</c:v>
                </c:pt>
                <c:pt idx="2016">
                  <c:v>-6.7466799999999997E-3</c:v>
                </c:pt>
                <c:pt idx="2017">
                  <c:v>-5.3657899999999996E-3</c:v>
                </c:pt>
                <c:pt idx="2018">
                  <c:v>-3.9898800000000003E-3</c:v>
                </c:pt>
                <c:pt idx="2019">
                  <c:v>-2.60875E-3</c:v>
                </c:pt>
                <c:pt idx="2020">
                  <c:v>-1.30174E-3</c:v>
                </c:pt>
                <c:pt idx="2021">
                  <c:v>-8.0359999999999996E-5</c:v>
                </c:pt>
                <c:pt idx="2022">
                  <c:v>1.0584399999999999E-3</c:v>
                </c:pt>
                <c:pt idx="2023">
                  <c:v>2.1236499999999999E-3</c:v>
                </c:pt>
                <c:pt idx="2024">
                  <c:v>3.1597000000000001E-3</c:v>
                </c:pt>
                <c:pt idx="2025">
                  <c:v>4.2204900000000004E-3</c:v>
                </c:pt>
                <c:pt idx="2026">
                  <c:v>5.3428099999999999E-3</c:v>
                </c:pt>
                <c:pt idx="2027">
                  <c:v>6.5556399999999997E-3</c:v>
                </c:pt>
                <c:pt idx="2028">
                  <c:v>7.8534E-3</c:v>
                </c:pt>
                <c:pt idx="2029">
                  <c:v>9.2261500000000007E-3</c:v>
                </c:pt>
                <c:pt idx="2030">
                  <c:v>1.0608299999999999E-2</c:v>
                </c:pt>
                <c:pt idx="2031">
                  <c:v>1.1997300000000001E-2</c:v>
                </c:pt>
                <c:pt idx="2032">
                  <c:v>1.33969E-2</c:v>
                </c:pt>
                <c:pt idx="2033">
                  <c:v>1.48045E-2</c:v>
                </c:pt>
                <c:pt idx="2034">
                  <c:v>1.62151E-2</c:v>
                </c:pt>
                <c:pt idx="2035">
                  <c:v>1.7624299999999999E-2</c:v>
                </c:pt>
                <c:pt idx="2036">
                  <c:v>1.90321E-2</c:v>
                </c:pt>
                <c:pt idx="2037">
                  <c:v>2.0406000000000001E-2</c:v>
                </c:pt>
                <c:pt idx="2038">
                  <c:v>2.1752799999999999E-2</c:v>
                </c:pt>
                <c:pt idx="2039">
                  <c:v>2.3159800000000001E-2</c:v>
                </c:pt>
                <c:pt idx="2040">
                  <c:v>2.4583899999999999E-2</c:v>
                </c:pt>
                <c:pt idx="2041">
                  <c:v>2.60121E-2</c:v>
                </c:pt>
                <c:pt idx="2042">
                  <c:v>2.7442100000000001E-2</c:v>
                </c:pt>
                <c:pt idx="2043">
                  <c:v>2.88735E-2</c:v>
                </c:pt>
                <c:pt idx="2044">
                  <c:v>3.0307000000000001E-2</c:v>
                </c:pt>
                <c:pt idx="2045">
                  <c:v>3.1744000000000001E-2</c:v>
                </c:pt>
                <c:pt idx="2046">
                  <c:v>3.3186199999999999E-2</c:v>
                </c:pt>
                <c:pt idx="2047">
                  <c:v>3.4632499999999997E-2</c:v>
                </c:pt>
                <c:pt idx="2048">
                  <c:v>3.6080899999999999E-2</c:v>
                </c:pt>
                <c:pt idx="2049">
                  <c:v>3.7529699999999999E-2</c:v>
                </c:pt>
                <c:pt idx="2050">
                  <c:v>3.8978600000000002E-2</c:v>
                </c:pt>
                <c:pt idx="2051">
                  <c:v>4.0212400000000002E-2</c:v>
                </c:pt>
                <c:pt idx="2052">
                  <c:v>4.0884900000000002E-2</c:v>
                </c:pt>
                <c:pt idx="2053">
                  <c:v>4.1052600000000002E-2</c:v>
                </c:pt>
                <c:pt idx="2054">
                  <c:v>4.1042799999999997E-2</c:v>
                </c:pt>
                <c:pt idx="2055">
                  <c:v>4.1185199999999998E-2</c:v>
                </c:pt>
                <c:pt idx="2056">
                  <c:v>4.1612999999999997E-2</c:v>
                </c:pt>
                <c:pt idx="2057">
                  <c:v>4.2680200000000001E-2</c:v>
                </c:pt>
                <c:pt idx="2058">
                  <c:v>4.4200299999999998E-2</c:v>
                </c:pt>
                <c:pt idx="2059">
                  <c:v>4.5355399999999997E-2</c:v>
                </c:pt>
                <c:pt idx="2060">
                  <c:v>4.5964499999999998E-2</c:v>
                </c:pt>
                <c:pt idx="2061">
                  <c:v>4.6229199999999998E-2</c:v>
                </c:pt>
                <c:pt idx="2062">
                  <c:v>4.6465199999999998E-2</c:v>
                </c:pt>
                <c:pt idx="2063">
                  <c:v>4.6695500000000001E-2</c:v>
                </c:pt>
                <c:pt idx="2064">
                  <c:v>4.6915199999999997E-2</c:v>
                </c:pt>
                <c:pt idx="2065">
                  <c:v>4.7136600000000001E-2</c:v>
                </c:pt>
                <c:pt idx="2066">
                  <c:v>4.7393400000000002E-2</c:v>
                </c:pt>
                <c:pt idx="2067">
                  <c:v>4.7698400000000002E-2</c:v>
                </c:pt>
                <c:pt idx="2068">
                  <c:v>4.8032600000000002E-2</c:v>
                </c:pt>
                <c:pt idx="2069">
                  <c:v>4.8365600000000002E-2</c:v>
                </c:pt>
                <c:pt idx="2070">
                  <c:v>4.8694599999999998E-2</c:v>
                </c:pt>
                <c:pt idx="2071">
                  <c:v>4.90342E-2</c:v>
                </c:pt>
                <c:pt idx="2072">
                  <c:v>4.9379899999999997E-2</c:v>
                </c:pt>
                <c:pt idx="2073">
                  <c:v>4.9734800000000003E-2</c:v>
                </c:pt>
                <c:pt idx="2074">
                  <c:v>5.0079899999999997E-2</c:v>
                </c:pt>
                <c:pt idx="2075">
                  <c:v>5.0373000000000001E-2</c:v>
                </c:pt>
                <c:pt idx="2076">
                  <c:v>5.0514000000000003E-2</c:v>
                </c:pt>
                <c:pt idx="2077">
                  <c:v>5.0391400000000003E-2</c:v>
                </c:pt>
                <c:pt idx="2078">
                  <c:v>4.9927300000000001E-2</c:v>
                </c:pt>
                <c:pt idx="2079">
                  <c:v>4.9165199999999999E-2</c:v>
                </c:pt>
                <c:pt idx="2080">
                  <c:v>4.82193E-2</c:v>
                </c:pt>
                <c:pt idx="2081">
                  <c:v>4.7231500000000003E-2</c:v>
                </c:pt>
                <c:pt idx="2082">
                  <c:v>4.6284400000000003E-2</c:v>
                </c:pt>
                <c:pt idx="2083">
                  <c:v>4.5434799999999997E-2</c:v>
                </c:pt>
                <c:pt idx="2084">
                  <c:v>4.4694900000000003E-2</c:v>
                </c:pt>
                <c:pt idx="2085">
                  <c:v>4.4081099999999998E-2</c:v>
                </c:pt>
                <c:pt idx="2086">
                  <c:v>4.3630099999999998E-2</c:v>
                </c:pt>
                <c:pt idx="2087">
                  <c:v>4.3393599999999997E-2</c:v>
                </c:pt>
                <c:pt idx="2088">
                  <c:v>4.3395700000000002E-2</c:v>
                </c:pt>
                <c:pt idx="2089">
                  <c:v>4.3588399999999999E-2</c:v>
                </c:pt>
                <c:pt idx="2090">
                  <c:v>4.38068E-2</c:v>
                </c:pt>
                <c:pt idx="2091">
                  <c:v>4.4033099999999999E-2</c:v>
                </c:pt>
                <c:pt idx="2092">
                  <c:v>4.4211899999999998E-2</c:v>
                </c:pt>
                <c:pt idx="2093">
                  <c:v>4.4086599999999997E-2</c:v>
                </c:pt>
                <c:pt idx="2094">
                  <c:v>4.3929700000000002E-2</c:v>
                </c:pt>
                <c:pt idx="2095">
                  <c:v>4.3945900000000003E-2</c:v>
                </c:pt>
                <c:pt idx="2096">
                  <c:v>4.38442E-2</c:v>
                </c:pt>
                <c:pt idx="2097">
                  <c:v>4.35901E-2</c:v>
                </c:pt>
                <c:pt idx="2098">
                  <c:v>4.3294300000000001E-2</c:v>
                </c:pt>
                <c:pt idx="2099">
                  <c:v>4.2888000000000003E-2</c:v>
                </c:pt>
                <c:pt idx="2100">
                  <c:v>4.2426600000000002E-2</c:v>
                </c:pt>
                <c:pt idx="2101">
                  <c:v>4.1849200000000003E-2</c:v>
                </c:pt>
                <c:pt idx="2102">
                  <c:v>4.1172500000000001E-2</c:v>
                </c:pt>
                <c:pt idx="2103">
                  <c:v>4.05236E-2</c:v>
                </c:pt>
                <c:pt idx="2104">
                  <c:v>3.9781400000000001E-2</c:v>
                </c:pt>
                <c:pt idx="2105">
                  <c:v>3.86144E-2</c:v>
                </c:pt>
                <c:pt idx="2106">
                  <c:v>3.7013400000000002E-2</c:v>
                </c:pt>
                <c:pt idx="2107">
                  <c:v>3.5089799999999997E-2</c:v>
                </c:pt>
                <c:pt idx="2108">
                  <c:v>3.2923899999999999E-2</c:v>
                </c:pt>
                <c:pt idx="2109">
                  <c:v>3.0624999999999999E-2</c:v>
                </c:pt>
                <c:pt idx="2110">
                  <c:v>2.81485E-2</c:v>
                </c:pt>
                <c:pt idx="2111">
                  <c:v>2.5453400000000001E-2</c:v>
                </c:pt>
                <c:pt idx="2112">
                  <c:v>2.2566200000000002E-2</c:v>
                </c:pt>
                <c:pt idx="2113">
                  <c:v>1.9615E-2</c:v>
                </c:pt>
                <c:pt idx="2114">
                  <c:v>1.6771500000000002E-2</c:v>
                </c:pt>
                <c:pt idx="2115">
                  <c:v>1.4208800000000001E-2</c:v>
                </c:pt>
                <c:pt idx="2116">
                  <c:v>1.20295E-2</c:v>
                </c:pt>
                <c:pt idx="2117">
                  <c:v>1.02349E-2</c:v>
                </c:pt>
                <c:pt idx="2118">
                  <c:v>8.7861999999999992E-3</c:v>
                </c:pt>
                <c:pt idx="2119">
                  <c:v>7.6152800000000003E-3</c:v>
                </c:pt>
                <c:pt idx="2120">
                  <c:v>6.6069099999999997E-3</c:v>
                </c:pt>
                <c:pt idx="2121">
                  <c:v>5.6595300000000003E-3</c:v>
                </c:pt>
                <c:pt idx="2122">
                  <c:v>4.7194899999999998E-3</c:v>
                </c:pt>
                <c:pt idx="2123">
                  <c:v>3.7265800000000002E-3</c:v>
                </c:pt>
                <c:pt idx="2124">
                  <c:v>2.6938000000000001E-3</c:v>
                </c:pt>
                <c:pt idx="2125">
                  <c:v>1.64039E-3</c:v>
                </c:pt>
                <c:pt idx="2126">
                  <c:v>5.6811000000000003E-4</c:v>
                </c:pt>
                <c:pt idx="2127">
                  <c:v>-5.3184700000000001E-4</c:v>
                </c:pt>
                <c:pt idx="2128">
                  <c:v>-1.6768600000000001E-3</c:v>
                </c:pt>
                <c:pt idx="2129">
                  <c:v>-2.8293900000000002E-3</c:v>
                </c:pt>
                <c:pt idx="2130">
                  <c:v>-3.9045E-3</c:v>
                </c:pt>
                <c:pt idx="2131">
                  <c:v>-4.7989E-3</c:v>
                </c:pt>
                <c:pt idx="2132">
                  <c:v>-5.4462900000000003E-3</c:v>
                </c:pt>
                <c:pt idx="2133">
                  <c:v>-5.8495099999999996E-3</c:v>
                </c:pt>
                <c:pt idx="2134">
                  <c:v>-6.0652600000000003E-3</c:v>
                </c:pt>
                <c:pt idx="2135">
                  <c:v>-6.1366600000000004E-3</c:v>
                </c:pt>
                <c:pt idx="2136">
                  <c:v>-6.0923799999999997E-3</c:v>
                </c:pt>
                <c:pt idx="2137">
                  <c:v>-5.9451199999999999E-3</c:v>
                </c:pt>
                <c:pt idx="2138">
                  <c:v>-5.7160600000000002E-3</c:v>
                </c:pt>
                <c:pt idx="2139">
                  <c:v>-5.4531700000000002E-3</c:v>
                </c:pt>
                <c:pt idx="2140">
                  <c:v>-5.22537E-3</c:v>
                </c:pt>
                <c:pt idx="2141">
                  <c:v>-5.09598E-3</c:v>
                </c:pt>
                <c:pt idx="2142">
                  <c:v>-5.10109E-3</c:v>
                </c:pt>
                <c:pt idx="2143">
                  <c:v>-5.2373000000000003E-3</c:v>
                </c:pt>
                <c:pt idx="2144">
                  <c:v>-5.4754699999999996E-3</c:v>
                </c:pt>
                <c:pt idx="2145">
                  <c:v>-5.7705100000000004E-3</c:v>
                </c:pt>
                <c:pt idx="2146">
                  <c:v>-6.0741199999999997E-3</c:v>
                </c:pt>
                <c:pt idx="2147">
                  <c:v>-6.3479900000000004E-3</c:v>
                </c:pt>
                <c:pt idx="2148">
                  <c:v>-6.5567400000000001E-3</c:v>
                </c:pt>
                <c:pt idx="2149">
                  <c:v>-6.6609E-3</c:v>
                </c:pt>
                <c:pt idx="2150">
                  <c:v>-6.6211500000000001E-3</c:v>
                </c:pt>
                <c:pt idx="2151">
                  <c:v>-6.4573499999999997E-3</c:v>
                </c:pt>
                <c:pt idx="2152">
                  <c:v>-6.2251199999999998E-3</c:v>
                </c:pt>
                <c:pt idx="2153">
                  <c:v>-5.5672899999999999E-3</c:v>
                </c:pt>
                <c:pt idx="2154">
                  <c:v>-4.5048800000000002E-3</c:v>
                </c:pt>
                <c:pt idx="2155">
                  <c:v>-4.1431599999999999E-3</c:v>
                </c:pt>
                <c:pt idx="2156">
                  <c:v>-4.01286E-3</c:v>
                </c:pt>
                <c:pt idx="2157">
                  <c:v>-4.2938300000000002E-3</c:v>
                </c:pt>
                <c:pt idx="2158">
                  <c:v>-4.5414399999999999E-3</c:v>
                </c:pt>
                <c:pt idx="2159">
                  <c:v>-4.6347300000000001E-3</c:v>
                </c:pt>
                <c:pt idx="2160">
                  <c:v>-4.7335199999999997E-3</c:v>
                </c:pt>
                <c:pt idx="2161">
                  <c:v>-4.84346E-3</c:v>
                </c:pt>
                <c:pt idx="2162">
                  <c:v>-4.9740499999999998E-3</c:v>
                </c:pt>
                <c:pt idx="2163">
                  <c:v>-5.2074699999999996E-3</c:v>
                </c:pt>
                <c:pt idx="2164">
                  <c:v>-5.2720299999999996E-3</c:v>
                </c:pt>
                <c:pt idx="2165">
                  <c:v>-5.3009499999999996E-3</c:v>
                </c:pt>
                <c:pt idx="2166">
                  <c:v>-5.3280100000000002E-3</c:v>
                </c:pt>
                <c:pt idx="2167">
                  <c:v>-5.3554900000000001E-3</c:v>
                </c:pt>
                <c:pt idx="2168">
                  <c:v>-5.3675700000000003E-3</c:v>
                </c:pt>
                <c:pt idx="2169">
                  <c:v>-5.3509600000000001E-3</c:v>
                </c:pt>
                <c:pt idx="2170">
                  <c:v>-5.3064000000000002E-3</c:v>
                </c:pt>
                <c:pt idx="2171">
                  <c:v>-5.2502900000000003E-3</c:v>
                </c:pt>
                <c:pt idx="2172">
                  <c:v>-5.1944499999999998E-3</c:v>
                </c:pt>
                <c:pt idx="2173">
                  <c:v>-5.1387899999999999E-3</c:v>
                </c:pt>
                <c:pt idx="2174">
                  <c:v>-5.0745800000000004E-3</c:v>
                </c:pt>
                <c:pt idx="2175">
                  <c:v>-4.9870599999999998E-3</c:v>
                </c:pt>
                <c:pt idx="2176">
                  <c:v>-4.8712499999999997E-3</c:v>
                </c:pt>
                <c:pt idx="2177">
                  <c:v>-4.7352200000000001E-3</c:v>
                </c:pt>
                <c:pt idx="2178">
                  <c:v>-4.5920400000000004E-3</c:v>
                </c:pt>
                <c:pt idx="2179">
                  <c:v>-4.4480199999999996E-3</c:v>
                </c:pt>
                <c:pt idx="2180">
                  <c:v>-4.2976200000000003E-3</c:v>
                </c:pt>
                <c:pt idx="2181">
                  <c:v>-4.1309700000000003E-3</c:v>
                </c:pt>
                <c:pt idx="2182">
                  <c:v>-3.9419800000000003E-3</c:v>
                </c:pt>
                <c:pt idx="2183">
                  <c:v>-3.7319699999999998E-3</c:v>
                </c:pt>
                <c:pt idx="2184">
                  <c:v>-3.50929E-3</c:v>
                </c:pt>
                <c:pt idx="2185">
                  <c:v>-3.2813999999999999E-3</c:v>
                </c:pt>
                <c:pt idx="2186">
                  <c:v>-3.0491699999999999E-3</c:v>
                </c:pt>
                <c:pt idx="2187">
                  <c:v>-2.8075499999999998E-3</c:v>
                </c:pt>
                <c:pt idx="2188">
                  <c:v>-2.5511100000000001E-3</c:v>
                </c:pt>
                <c:pt idx="2189">
                  <c:v>-2.2781500000000001E-3</c:v>
                </c:pt>
                <c:pt idx="2190">
                  <c:v>-1.9908199999999999E-3</c:v>
                </c:pt>
                <c:pt idx="2191">
                  <c:v>-1.6920500000000001E-3</c:v>
                </c:pt>
                <c:pt idx="2192">
                  <c:v>-1.38316E-3</c:v>
                </c:pt>
                <c:pt idx="2193">
                  <c:v>-1.06292E-3</c:v>
                </c:pt>
                <c:pt idx="2194">
                  <c:v>-7.2928800000000003E-4</c:v>
                </c:pt>
                <c:pt idx="2195">
                  <c:v>-3.8155200000000001E-4</c:v>
                </c:pt>
                <c:pt idx="2196">
                  <c:v>-2.0559399999999998E-5</c:v>
                </c:pt>
                <c:pt idx="2197">
                  <c:v>3.5277699999999997E-4</c:v>
                </c:pt>
                <c:pt idx="2198">
                  <c:v>7.3837200000000005E-4</c:v>
                </c:pt>
                <c:pt idx="2199">
                  <c:v>1.1366900000000001E-3</c:v>
                </c:pt>
                <c:pt idx="2200">
                  <c:v>1.5476999999999999E-3</c:v>
                </c:pt>
                <c:pt idx="2201">
                  <c:v>1.9650399999999999E-3</c:v>
                </c:pt>
                <c:pt idx="2202">
                  <c:v>2.3748300000000001E-3</c:v>
                </c:pt>
                <c:pt idx="2203">
                  <c:v>2.7225800000000001E-3</c:v>
                </c:pt>
                <c:pt idx="2204">
                  <c:v>3.1411199999999998E-3</c:v>
                </c:pt>
                <c:pt idx="2205">
                  <c:v>3.5010599999999998E-3</c:v>
                </c:pt>
                <c:pt idx="2206">
                  <c:v>3.8823799999999999E-3</c:v>
                </c:pt>
                <c:pt idx="2207">
                  <c:v>4.2127600000000003E-3</c:v>
                </c:pt>
                <c:pt idx="2208">
                  <c:v>4.3862399999999996E-3</c:v>
                </c:pt>
                <c:pt idx="2209">
                  <c:v>4.5023800000000003E-3</c:v>
                </c:pt>
                <c:pt idx="2210">
                  <c:v>4.4765899999999999E-3</c:v>
                </c:pt>
                <c:pt idx="2211">
                  <c:v>4.4585500000000004E-3</c:v>
                </c:pt>
                <c:pt idx="2212">
                  <c:v>4.3458699999999999E-3</c:v>
                </c:pt>
                <c:pt idx="2213">
                  <c:v>3.9753799999999997E-3</c:v>
                </c:pt>
                <c:pt idx="2214">
                  <c:v>3.7156200000000002E-3</c:v>
                </c:pt>
                <c:pt idx="2215">
                  <c:v>3.6971500000000002E-3</c:v>
                </c:pt>
                <c:pt idx="2216">
                  <c:v>3.9331599999999998E-3</c:v>
                </c:pt>
                <c:pt idx="2217">
                  <c:v>4.3995199999999996E-3</c:v>
                </c:pt>
                <c:pt idx="2218">
                  <c:v>4.9897500000000003E-3</c:v>
                </c:pt>
                <c:pt idx="2219">
                  <c:v>5.6847499999999997E-3</c:v>
                </c:pt>
                <c:pt idx="2220">
                  <c:v>6.4717300000000002E-3</c:v>
                </c:pt>
                <c:pt idx="2221">
                  <c:v>7.3107399999999996E-3</c:v>
                </c:pt>
                <c:pt idx="2222">
                  <c:v>8.24276E-3</c:v>
                </c:pt>
                <c:pt idx="2223">
                  <c:v>9.2498500000000004E-3</c:v>
                </c:pt>
                <c:pt idx="2224">
                  <c:v>1.0246099999999999E-2</c:v>
                </c:pt>
                <c:pt idx="2225">
                  <c:v>1.11576E-2</c:v>
                </c:pt>
                <c:pt idx="2226">
                  <c:v>1.19366E-2</c:v>
                </c:pt>
                <c:pt idx="2227">
                  <c:v>1.2566000000000001E-2</c:v>
                </c:pt>
                <c:pt idx="2228">
                  <c:v>1.30498E-2</c:v>
                </c:pt>
                <c:pt idx="2229">
                  <c:v>1.3413E-2</c:v>
                </c:pt>
                <c:pt idx="2230">
                  <c:v>1.3696099999999999E-2</c:v>
                </c:pt>
                <c:pt idx="2231">
                  <c:v>1.39232E-2</c:v>
                </c:pt>
                <c:pt idx="2232">
                  <c:v>1.4139000000000001E-2</c:v>
                </c:pt>
                <c:pt idx="2233">
                  <c:v>1.4391599999999999E-2</c:v>
                </c:pt>
                <c:pt idx="2234">
                  <c:v>1.47113E-2</c:v>
                </c:pt>
                <c:pt idx="2235">
                  <c:v>1.5135600000000001E-2</c:v>
                </c:pt>
                <c:pt idx="2236">
                  <c:v>1.5686200000000001E-2</c:v>
                </c:pt>
                <c:pt idx="2237">
                  <c:v>1.6363599999999999E-2</c:v>
                </c:pt>
                <c:pt idx="2238">
                  <c:v>1.7142299999999999E-2</c:v>
                </c:pt>
                <c:pt idx="2239">
                  <c:v>1.79893E-2</c:v>
                </c:pt>
                <c:pt idx="2240">
                  <c:v>1.88936E-2</c:v>
                </c:pt>
                <c:pt idx="2241">
                  <c:v>1.9851899999999999E-2</c:v>
                </c:pt>
                <c:pt idx="2242">
                  <c:v>2.08799E-2</c:v>
                </c:pt>
                <c:pt idx="2243">
                  <c:v>2.2013999999999999E-2</c:v>
                </c:pt>
                <c:pt idx="2244">
                  <c:v>2.3270599999999999E-2</c:v>
                </c:pt>
                <c:pt idx="2245">
                  <c:v>2.4645400000000001E-2</c:v>
                </c:pt>
                <c:pt idx="2246">
                  <c:v>2.6126799999999999E-2</c:v>
                </c:pt>
                <c:pt idx="2247">
                  <c:v>2.7697599999999999E-2</c:v>
                </c:pt>
                <c:pt idx="2248">
                  <c:v>2.9345400000000001E-2</c:v>
                </c:pt>
                <c:pt idx="2249">
                  <c:v>3.1069200000000002E-2</c:v>
                </c:pt>
                <c:pt idx="2250">
                  <c:v>3.2870099999999999E-2</c:v>
                </c:pt>
                <c:pt idx="2251">
                  <c:v>3.4618400000000001E-2</c:v>
                </c:pt>
                <c:pt idx="2252">
                  <c:v>3.6142300000000002E-2</c:v>
                </c:pt>
                <c:pt idx="2253">
                  <c:v>3.7376699999999999E-2</c:v>
                </c:pt>
                <c:pt idx="2254">
                  <c:v>3.8247999999999997E-2</c:v>
                </c:pt>
                <c:pt idx="2255">
                  <c:v>3.8766500000000002E-2</c:v>
                </c:pt>
                <c:pt idx="2256">
                  <c:v>3.8915499999999999E-2</c:v>
                </c:pt>
                <c:pt idx="2257">
                  <c:v>3.8721699999999998E-2</c:v>
                </c:pt>
                <c:pt idx="2258">
                  <c:v>3.8297900000000003E-2</c:v>
                </c:pt>
                <c:pt idx="2259">
                  <c:v>3.7585599999999997E-2</c:v>
                </c:pt>
                <c:pt idx="2260">
                  <c:v>3.6731300000000001E-2</c:v>
                </c:pt>
                <c:pt idx="2261">
                  <c:v>3.59084E-2</c:v>
                </c:pt>
                <c:pt idx="2262">
                  <c:v>3.5322399999999997E-2</c:v>
                </c:pt>
                <c:pt idx="2263">
                  <c:v>3.5046500000000001E-2</c:v>
                </c:pt>
                <c:pt idx="2264">
                  <c:v>3.4889499999999997E-2</c:v>
                </c:pt>
                <c:pt idx="2265">
                  <c:v>3.4805000000000003E-2</c:v>
                </c:pt>
                <c:pt idx="2266">
                  <c:v>3.4677100000000002E-2</c:v>
                </c:pt>
                <c:pt idx="2267">
                  <c:v>3.4497899999999998E-2</c:v>
                </c:pt>
                <c:pt idx="2268">
                  <c:v>3.4467400000000002E-2</c:v>
                </c:pt>
                <c:pt idx="2269">
                  <c:v>3.4411200000000003E-2</c:v>
                </c:pt>
                <c:pt idx="2270">
                  <c:v>3.4416500000000003E-2</c:v>
                </c:pt>
                <c:pt idx="2271">
                  <c:v>3.4196400000000002E-2</c:v>
                </c:pt>
                <c:pt idx="2272">
                  <c:v>3.3496199999999997E-2</c:v>
                </c:pt>
                <c:pt idx="2273">
                  <c:v>3.2545699999999997E-2</c:v>
                </c:pt>
                <c:pt idx="2274">
                  <c:v>3.1917000000000001E-2</c:v>
                </c:pt>
                <c:pt idx="2275">
                  <c:v>3.1733499999999998E-2</c:v>
                </c:pt>
                <c:pt idx="2276">
                  <c:v>3.1797600000000002E-2</c:v>
                </c:pt>
                <c:pt idx="2277">
                  <c:v>3.1908100000000002E-2</c:v>
                </c:pt>
                <c:pt idx="2278">
                  <c:v>3.1996900000000002E-2</c:v>
                </c:pt>
                <c:pt idx="2279">
                  <c:v>3.2003400000000001E-2</c:v>
                </c:pt>
                <c:pt idx="2280">
                  <c:v>3.1842299999999997E-2</c:v>
                </c:pt>
                <c:pt idx="2281">
                  <c:v>3.1488299999999997E-2</c:v>
                </c:pt>
                <c:pt idx="2282">
                  <c:v>3.0950100000000001E-2</c:v>
                </c:pt>
                <c:pt idx="2283">
                  <c:v>3.0187200000000001E-2</c:v>
                </c:pt>
                <c:pt idx="2284">
                  <c:v>2.9167700000000001E-2</c:v>
                </c:pt>
                <c:pt idx="2285">
                  <c:v>2.7910999999999998E-2</c:v>
                </c:pt>
                <c:pt idx="2286">
                  <c:v>2.65408E-2</c:v>
                </c:pt>
                <c:pt idx="2287">
                  <c:v>2.51703E-2</c:v>
                </c:pt>
                <c:pt idx="2288">
                  <c:v>2.3874599999999999E-2</c:v>
                </c:pt>
                <c:pt idx="2289">
                  <c:v>2.27482E-2</c:v>
                </c:pt>
                <c:pt idx="2290">
                  <c:v>2.18163E-2</c:v>
                </c:pt>
                <c:pt idx="2291">
                  <c:v>2.1077200000000001E-2</c:v>
                </c:pt>
                <c:pt idx="2292">
                  <c:v>2.0547099999999999E-2</c:v>
                </c:pt>
                <c:pt idx="2293">
                  <c:v>2.0217099999999998E-2</c:v>
                </c:pt>
                <c:pt idx="2294">
                  <c:v>2.0028899999999999E-2</c:v>
                </c:pt>
                <c:pt idx="2295">
                  <c:v>1.98698E-2</c:v>
                </c:pt>
                <c:pt idx="2296">
                  <c:v>1.9672100000000001E-2</c:v>
                </c:pt>
                <c:pt idx="2297">
                  <c:v>1.9362399999999998E-2</c:v>
                </c:pt>
                <c:pt idx="2298">
                  <c:v>1.90111E-2</c:v>
                </c:pt>
                <c:pt idx="2299">
                  <c:v>1.848E-2</c:v>
                </c:pt>
                <c:pt idx="2300">
                  <c:v>1.78234E-2</c:v>
                </c:pt>
                <c:pt idx="2301">
                  <c:v>1.7446199999999999E-2</c:v>
                </c:pt>
                <c:pt idx="2302">
                  <c:v>1.78619E-2</c:v>
                </c:pt>
                <c:pt idx="2303">
                  <c:v>1.8490699999999999E-2</c:v>
                </c:pt>
                <c:pt idx="2304">
                  <c:v>1.9361900000000001E-2</c:v>
                </c:pt>
                <c:pt idx="2305">
                  <c:v>2.07186E-2</c:v>
                </c:pt>
                <c:pt idx="2306">
                  <c:v>2.2331899999999998E-2</c:v>
                </c:pt>
                <c:pt idx="2307">
                  <c:v>2.3933300000000001E-2</c:v>
                </c:pt>
                <c:pt idx="2308">
                  <c:v>2.5488299999999998E-2</c:v>
                </c:pt>
                <c:pt idx="2309">
                  <c:v>2.6904000000000001E-2</c:v>
                </c:pt>
                <c:pt idx="2310">
                  <c:v>2.86736E-2</c:v>
                </c:pt>
                <c:pt idx="2311">
                  <c:v>3.0583099999999998E-2</c:v>
                </c:pt>
                <c:pt idx="2312">
                  <c:v>3.2502000000000003E-2</c:v>
                </c:pt>
                <c:pt idx="2313">
                  <c:v>3.4432499999999998E-2</c:v>
                </c:pt>
                <c:pt idx="2314">
                  <c:v>3.6385300000000002E-2</c:v>
                </c:pt>
                <c:pt idx="2315">
                  <c:v>3.8370599999999998E-2</c:v>
                </c:pt>
                <c:pt idx="2316">
                  <c:v>4.0392499999999998E-2</c:v>
                </c:pt>
                <c:pt idx="2317">
                  <c:v>4.2447899999999997E-2</c:v>
                </c:pt>
                <c:pt idx="2318">
                  <c:v>4.4524500000000002E-2</c:v>
                </c:pt>
                <c:pt idx="2319">
                  <c:v>4.6616400000000002E-2</c:v>
                </c:pt>
                <c:pt idx="2320">
                  <c:v>4.8727699999999999E-2</c:v>
                </c:pt>
                <c:pt idx="2321">
                  <c:v>5.0867799999999998E-2</c:v>
                </c:pt>
                <c:pt idx="2322">
                  <c:v>5.3047799999999999E-2</c:v>
                </c:pt>
                <c:pt idx="2323">
                  <c:v>5.5270600000000003E-2</c:v>
                </c:pt>
                <c:pt idx="2324">
                  <c:v>5.7533099999999997E-2</c:v>
                </c:pt>
                <c:pt idx="2325">
                  <c:v>5.9825900000000001E-2</c:v>
                </c:pt>
                <c:pt idx="2326">
                  <c:v>6.21424E-2</c:v>
                </c:pt>
                <c:pt idx="2327">
                  <c:v>6.4483700000000005E-2</c:v>
                </c:pt>
                <c:pt idx="2328">
                  <c:v>6.6854899999999995E-2</c:v>
                </c:pt>
                <c:pt idx="2329">
                  <c:v>6.9262599999999994E-2</c:v>
                </c:pt>
                <c:pt idx="2330">
                  <c:v>7.1710599999999999E-2</c:v>
                </c:pt>
                <c:pt idx="2331">
                  <c:v>7.4198100000000003E-2</c:v>
                </c:pt>
                <c:pt idx="2332">
                  <c:v>7.6721600000000001E-2</c:v>
                </c:pt>
                <c:pt idx="2333">
                  <c:v>7.92321E-2</c:v>
                </c:pt>
                <c:pt idx="2334">
                  <c:v>8.1495200000000004E-2</c:v>
                </c:pt>
                <c:pt idx="2335">
                  <c:v>8.3436399999999994E-2</c:v>
                </c:pt>
                <c:pt idx="2336">
                  <c:v>8.5069500000000006E-2</c:v>
                </c:pt>
                <c:pt idx="2337">
                  <c:v>8.6449300000000007E-2</c:v>
                </c:pt>
                <c:pt idx="2338">
                  <c:v>8.7528999999999996E-2</c:v>
                </c:pt>
                <c:pt idx="2339">
                  <c:v>8.8054199999999999E-2</c:v>
                </c:pt>
                <c:pt idx="2340">
                  <c:v>8.7905800000000006E-2</c:v>
                </c:pt>
                <c:pt idx="2341">
                  <c:v>8.7404499999999996E-2</c:v>
                </c:pt>
                <c:pt idx="2342">
                  <c:v>8.6860000000000007E-2</c:v>
                </c:pt>
                <c:pt idx="2343">
                  <c:v>8.6523500000000003E-2</c:v>
                </c:pt>
                <c:pt idx="2344">
                  <c:v>8.6518700000000004E-2</c:v>
                </c:pt>
                <c:pt idx="2345">
                  <c:v>8.6798100000000003E-2</c:v>
                </c:pt>
                <c:pt idx="2346">
                  <c:v>8.72748E-2</c:v>
                </c:pt>
                <c:pt idx="2347">
                  <c:v>8.8124099999999997E-2</c:v>
                </c:pt>
                <c:pt idx="2348">
                  <c:v>8.8865700000000006E-2</c:v>
                </c:pt>
                <c:pt idx="2349">
                  <c:v>8.9413599999999996E-2</c:v>
                </c:pt>
                <c:pt idx="2350">
                  <c:v>9.0067400000000006E-2</c:v>
                </c:pt>
                <c:pt idx="2351">
                  <c:v>9.0994900000000004E-2</c:v>
                </c:pt>
                <c:pt idx="2352">
                  <c:v>9.23017E-2</c:v>
                </c:pt>
                <c:pt idx="2353">
                  <c:v>9.3726699999999996E-2</c:v>
                </c:pt>
                <c:pt idx="2354">
                  <c:v>9.5233899999999996E-2</c:v>
                </c:pt>
                <c:pt idx="2355">
                  <c:v>9.6143500000000007E-2</c:v>
                </c:pt>
                <c:pt idx="2356">
                  <c:v>9.6518699999999999E-2</c:v>
                </c:pt>
                <c:pt idx="2357">
                  <c:v>9.6327700000000002E-2</c:v>
                </c:pt>
                <c:pt idx="2358">
                  <c:v>9.5743300000000003E-2</c:v>
                </c:pt>
                <c:pt idx="2359">
                  <c:v>9.5284300000000002E-2</c:v>
                </c:pt>
                <c:pt idx="2360">
                  <c:v>9.5119300000000004E-2</c:v>
                </c:pt>
                <c:pt idx="2361">
                  <c:v>9.5157900000000004E-2</c:v>
                </c:pt>
                <c:pt idx="2362">
                  <c:v>9.5511600000000002E-2</c:v>
                </c:pt>
                <c:pt idx="2363">
                  <c:v>9.6492499999999995E-2</c:v>
                </c:pt>
                <c:pt idx="2364">
                  <c:v>9.7600000000000006E-2</c:v>
                </c:pt>
                <c:pt idx="2365">
                  <c:v>9.8700499999999997E-2</c:v>
                </c:pt>
                <c:pt idx="2366">
                  <c:v>9.9774600000000005E-2</c:v>
                </c:pt>
                <c:pt idx="2367">
                  <c:v>0.101034</c:v>
                </c:pt>
                <c:pt idx="2368">
                  <c:v>0.10229199999999999</c:v>
                </c:pt>
                <c:pt idx="2369">
                  <c:v>0.10377500000000001</c:v>
                </c:pt>
                <c:pt idx="2370">
                  <c:v>0.105111</c:v>
                </c:pt>
                <c:pt idx="2371">
                  <c:v>0.106417</c:v>
                </c:pt>
                <c:pt idx="2372">
                  <c:v>0.107781</c:v>
                </c:pt>
                <c:pt idx="2373">
                  <c:v>0.10907799999999999</c:v>
                </c:pt>
                <c:pt idx="2374">
                  <c:v>0.110328</c:v>
                </c:pt>
                <c:pt idx="2375">
                  <c:v>0.111819</c:v>
                </c:pt>
                <c:pt idx="2376">
                  <c:v>0.113333</c:v>
                </c:pt>
                <c:pt idx="2377">
                  <c:v>0.114675</c:v>
                </c:pt>
                <c:pt idx="2378">
                  <c:v>0.11591799999999999</c:v>
                </c:pt>
                <c:pt idx="2379">
                  <c:v>0.117234</c:v>
                </c:pt>
                <c:pt idx="2380">
                  <c:v>0.118376</c:v>
                </c:pt>
                <c:pt idx="2381">
                  <c:v>0.11930300000000001</c:v>
                </c:pt>
                <c:pt idx="2382">
                  <c:v>0.12013500000000001</c:v>
                </c:pt>
                <c:pt idx="2383">
                  <c:v>0.120992</c:v>
                </c:pt>
                <c:pt idx="2384">
                  <c:v>0.12197</c:v>
                </c:pt>
                <c:pt idx="2385">
                  <c:v>0.123041</c:v>
                </c:pt>
                <c:pt idx="2386">
                  <c:v>0.124505</c:v>
                </c:pt>
                <c:pt idx="2387">
                  <c:v>0.126226</c:v>
                </c:pt>
                <c:pt idx="2388">
                  <c:v>0.12786700000000001</c:v>
                </c:pt>
                <c:pt idx="2389">
                  <c:v>0.129445</c:v>
                </c:pt>
                <c:pt idx="2390">
                  <c:v>0.13122</c:v>
                </c:pt>
                <c:pt idx="2391">
                  <c:v>0.132965</c:v>
                </c:pt>
                <c:pt idx="2392">
                  <c:v>0.13500400000000001</c:v>
                </c:pt>
                <c:pt idx="2393">
                  <c:v>0.13700499999999999</c:v>
                </c:pt>
                <c:pt idx="2394">
                  <c:v>0.13896</c:v>
                </c:pt>
                <c:pt idx="2395">
                  <c:v>0.140816</c:v>
                </c:pt>
                <c:pt idx="2396">
                  <c:v>0.14252999999999999</c:v>
                </c:pt>
                <c:pt idx="2397">
                  <c:v>0.14438400000000001</c:v>
                </c:pt>
                <c:pt idx="2398">
                  <c:v>0.146062</c:v>
                </c:pt>
                <c:pt idx="2399">
                  <c:v>0.147568</c:v>
                </c:pt>
                <c:pt idx="2400">
                  <c:v>0.14869199999999999</c:v>
                </c:pt>
                <c:pt idx="2401">
                  <c:v>0.149537</c:v>
                </c:pt>
                <c:pt idx="2402">
                  <c:v>0.15027599999999999</c:v>
                </c:pt>
                <c:pt idx="2403">
                  <c:v>0.150945</c:v>
                </c:pt>
                <c:pt idx="2404">
                  <c:v>0.15124599999999999</c:v>
                </c:pt>
                <c:pt idx="2405">
                  <c:v>0.15065600000000001</c:v>
                </c:pt>
                <c:pt idx="2406">
                  <c:v>0.14976400000000001</c:v>
                </c:pt>
                <c:pt idx="2407">
                  <c:v>0.148897</c:v>
                </c:pt>
                <c:pt idx="2408">
                  <c:v>0.14815</c:v>
                </c:pt>
                <c:pt idx="2409">
                  <c:v>0.147477</c:v>
                </c:pt>
                <c:pt idx="2410">
                  <c:v>0.14693100000000001</c:v>
                </c:pt>
                <c:pt idx="2411">
                  <c:v>0.146236</c:v>
                </c:pt>
                <c:pt idx="2412">
                  <c:v>0.14516100000000001</c:v>
                </c:pt>
                <c:pt idx="2413">
                  <c:v>0.14376800000000001</c:v>
                </c:pt>
                <c:pt idx="2414">
                  <c:v>0.14222899999999999</c:v>
                </c:pt>
                <c:pt idx="2415">
                  <c:v>0.140628</c:v>
                </c:pt>
                <c:pt idx="2416">
                  <c:v>0.13906099999999999</c:v>
                </c:pt>
                <c:pt idx="2417">
                  <c:v>0.137484</c:v>
                </c:pt>
                <c:pt idx="2418">
                  <c:v>0.135854</c:v>
                </c:pt>
                <c:pt idx="2419">
                  <c:v>0.13414000000000001</c:v>
                </c:pt>
                <c:pt idx="2420">
                  <c:v>0.132436</c:v>
                </c:pt>
                <c:pt idx="2421">
                  <c:v>0.13084100000000001</c:v>
                </c:pt>
                <c:pt idx="2422">
                  <c:v>0.12942000000000001</c:v>
                </c:pt>
                <c:pt idx="2423">
                  <c:v>0.12822700000000001</c:v>
                </c:pt>
                <c:pt idx="2424">
                  <c:v>0.127222</c:v>
                </c:pt>
                <c:pt idx="2425">
                  <c:v>0.126364</c:v>
                </c:pt>
                <c:pt idx="2426">
                  <c:v>0.12559799999999999</c:v>
                </c:pt>
                <c:pt idx="2427">
                  <c:v>0.12492499999999999</c:v>
                </c:pt>
                <c:pt idx="2428">
                  <c:v>0.12434199999999999</c:v>
                </c:pt>
                <c:pt idx="2429">
                  <c:v>0.12385</c:v>
                </c:pt>
                <c:pt idx="2430">
                  <c:v>0.12343</c:v>
                </c:pt>
                <c:pt idx="2431">
                  <c:v>0.122991</c:v>
                </c:pt>
                <c:pt idx="2432">
                  <c:v>0.122449</c:v>
                </c:pt>
                <c:pt idx="2433">
                  <c:v>0.121753</c:v>
                </c:pt>
                <c:pt idx="2434">
                  <c:v>0.12090099999999999</c:v>
                </c:pt>
                <c:pt idx="2435">
                  <c:v>0.11994199999999999</c:v>
                </c:pt>
                <c:pt idx="2436">
                  <c:v>0.118936</c:v>
                </c:pt>
                <c:pt idx="2437">
                  <c:v>0.117914</c:v>
                </c:pt>
                <c:pt idx="2438">
                  <c:v>0.116881</c:v>
                </c:pt>
                <c:pt idx="2439">
                  <c:v>0.115829</c:v>
                </c:pt>
                <c:pt idx="2440">
                  <c:v>0.114772</c:v>
                </c:pt>
                <c:pt idx="2441">
                  <c:v>0.113748</c:v>
                </c:pt>
                <c:pt idx="2442">
                  <c:v>0.112804</c:v>
                </c:pt>
                <c:pt idx="2443">
                  <c:v>0.111961</c:v>
                </c:pt>
                <c:pt idx="2444">
                  <c:v>0.11118699999999999</c:v>
                </c:pt>
                <c:pt idx="2445">
                  <c:v>0.11043</c:v>
                </c:pt>
                <c:pt idx="2446">
                  <c:v>0.109635</c:v>
                </c:pt>
                <c:pt idx="2447">
                  <c:v>0.108776</c:v>
                </c:pt>
                <c:pt idx="2448">
                  <c:v>0.107859</c:v>
                </c:pt>
                <c:pt idx="2449">
                  <c:v>0.106891</c:v>
                </c:pt>
                <c:pt idx="2450">
                  <c:v>0.105875</c:v>
                </c:pt>
                <c:pt idx="2451">
                  <c:v>0.104907</c:v>
                </c:pt>
                <c:pt idx="2452">
                  <c:v>0.104078</c:v>
                </c:pt>
                <c:pt idx="2453">
                  <c:v>0.103312</c:v>
                </c:pt>
                <c:pt idx="2454">
                  <c:v>0.102615</c:v>
                </c:pt>
                <c:pt idx="2455">
                  <c:v>0.101983</c:v>
                </c:pt>
                <c:pt idx="2456">
                  <c:v>0.101414</c:v>
                </c:pt>
                <c:pt idx="2457">
                  <c:v>0.100924</c:v>
                </c:pt>
                <c:pt idx="2458">
                  <c:v>0.10051</c:v>
                </c:pt>
                <c:pt idx="2459">
                  <c:v>0.100171</c:v>
                </c:pt>
                <c:pt idx="2460">
                  <c:v>9.9881300000000006E-2</c:v>
                </c:pt>
                <c:pt idx="2461">
                  <c:v>9.9604399999999996E-2</c:v>
                </c:pt>
                <c:pt idx="2462">
                  <c:v>9.9308300000000002E-2</c:v>
                </c:pt>
                <c:pt idx="2463">
                  <c:v>9.8947900000000005E-2</c:v>
                </c:pt>
                <c:pt idx="2464">
                  <c:v>9.8484799999999997E-2</c:v>
                </c:pt>
                <c:pt idx="2465">
                  <c:v>9.7886100000000004E-2</c:v>
                </c:pt>
                <c:pt idx="2466">
                  <c:v>9.7146399999999994E-2</c:v>
                </c:pt>
                <c:pt idx="2467">
                  <c:v>9.6279799999999999E-2</c:v>
                </c:pt>
                <c:pt idx="2468">
                  <c:v>9.5316499999999998E-2</c:v>
                </c:pt>
                <c:pt idx="2469">
                  <c:v>9.4294600000000006E-2</c:v>
                </c:pt>
                <c:pt idx="2470">
                  <c:v>9.3256800000000001E-2</c:v>
                </c:pt>
                <c:pt idx="2471">
                  <c:v>9.22462E-2</c:v>
                </c:pt>
                <c:pt idx="2472">
                  <c:v>9.1311799999999999E-2</c:v>
                </c:pt>
                <c:pt idx="2473">
                  <c:v>9.0497900000000006E-2</c:v>
                </c:pt>
                <c:pt idx="2474">
                  <c:v>8.9837100000000003E-2</c:v>
                </c:pt>
                <c:pt idx="2475">
                  <c:v>8.9339500000000002E-2</c:v>
                </c:pt>
                <c:pt idx="2476">
                  <c:v>8.8991100000000004E-2</c:v>
                </c:pt>
                <c:pt idx="2477">
                  <c:v>8.8764899999999994E-2</c:v>
                </c:pt>
                <c:pt idx="2478">
                  <c:v>8.86324E-2</c:v>
                </c:pt>
                <c:pt idx="2479">
                  <c:v>8.8568599999999997E-2</c:v>
                </c:pt>
                <c:pt idx="2480">
                  <c:v>8.8542399999999993E-2</c:v>
                </c:pt>
                <c:pt idx="2481">
                  <c:v>8.8513700000000001E-2</c:v>
                </c:pt>
                <c:pt idx="2482">
                  <c:v>8.8442800000000002E-2</c:v>
                </c:pt>
                <c:pt idx="2483">
                  <c:v>8.8292700000000002E-2</c:v>
                </c:pt>
                <c:pt idx="2484">
                  <c:v>8.8040199999999999E-2</c:v>
                </c:pt>
                <c:pt idx="2485">
                  <c:v>8.76831E-2</c:v>
                </c:pt>
                <c:pt idx="2486">
                  <c:v>8.7235900000000005E-2</c:v>
                </c:pt>
                <c:pt idx="2487">
                  <c:v>8.6719400000000002E-2</c:v>
                </c:pt>
                <c:pt idx="2488">
                  <c:v>8.6156499999999997E-2</c:v>
                </c:pt>
                <c:pt idx="2489">
                  <c:v>8.5572499999999996E-2</c:v>
                </c:pt>
                <c:pt idx="2490">
                  <c:v>8.4996199999999994E-2</c:v>
                </c:pt>
                <c:pt idx="2491">
                  <c:v>8.4458800000000001E-2</c:v>
                </c:pt>
                <c:pt idx="2492">
                  <c:v>8.3988699999999999E-2</c:v>
                </c:pt>
                <c:pt idx="2493">
                  <c:v>8.3602200000000002E-2</c:v>
                </c:pt>
                <c:pt idx="2494">
                  <c:v>8.3301799999999995E-2</c:v>
                </c:pt>
                <c:pt idx="2495">
                  <c:v>8.3107799999999996E-2</c:v>
                </c:pt>
                <c:pt idx="2496">
                  <c:v>8.2997299999999996E-2</c:v>
                </c:pt>
                <c:pt idx="2497">
                  <c:v>8.2934999999999995E-2</c:v>
                </c:pt>
                <c:pt idx="2498">
                  <c:v>8.2913100000000003E-2</c:v>
                </c:pt>
                <c:pt idx="2499">
                  <c:v>8.2899899999999999E-2</c:v>
                </c:pt>
                <c:pt idx="2500">
                  <c:v>8.2873600000000006E-2</c:v>
                </c:pt>
                <c:pt idx="2501">
                  <c:v>8.3160200000000004E-2</c:v>
                </c:pt>
                <c:pt idx="2502">
                  <c:v>8.4005200000000002E-2</c:v>
                </c:pt>
                <c:pt idx="2503">
                  <c:v>8.4978499999999998E-2</c:v>
                </c:pt>
                <c:pt idx="2504">
                  <c:v>8.6211399999999994E-2</c:v>
                </c:pt>
                <c:pt idx="2505">
                  <c:v>8.7851700000000005E-2</c:v>
                </c:pt>
                <c:pt idx="2506">
                  <c:v>8.9746199999999998E-2</c:v>
                </c:pt>
                <c:pt idx="2507">
                  <c:v>9.1857999999999995E-2</c:v>
                </c:pt>
                <c:pt idx="2508">
                  <c:v>9.4174900000000006E-2</c:v>
                </c:pt>
                <c:pt idx="2509">
                  <c:v>9.6642000000000006E-2</c:v>
                </c:pt>
                <c:pt idx="2510">
                  <c:v>9.9173300000000006E-2</c:v>
                </c:pt>
                <c:pt idx="2511">
                  <c:v>0.10170800000000001</c:v>
                </c:pt>
                <c:pt idx="2512">
                  <c:v>0.104171</c:v>
                </c:pt>
                <c:pt idx="2513">
                  <c:v>0.106473</c:v>
                </c:pt>
                <c:pt idx="2514">
                  <c:v>0.10864799999999999</c:v>
                </c:pt>
                <c:pt idx="2515">
                  <c:v>0.110841</c:v>
                </c:pt>
                <c:pt idx="2516">
                  <c:v>0.113051</c:v>
                </c:pt>
                <c:pt idx="2517">
                  <c:v>0.115536</c:v>
                </c:pt>
                <c:pt idx="2518">
                  <c:v>0.11768000000000001</c:v>
                </c:pt>
                <c:pt idx="2519">
                  <c:v>0.119326</c:v>
                </c:pt>
                <c:pt idx="2520">
                  <c:v>0.120448</c:v>
                </c:pt>
                <c:pt idx="2521">
                  <c:v>0.120958</c:v>
                </c:pt>
                <c:pt idx="2522">
                  <c:v>0.12085</c:v>
                </c:pt>
                <c:pt idx="2523">
                  <c:v>0.120266</c:v>
                </c:pt>
                <c:pt idx="2524">
                  <c:v>0.119255</c:v>
                </c:pt>
                <c:pt idx="2525">
                  <c:v>0.11788800000000001</c:v>
                </c:pt>
                <c:pt idx="2526">
                  <c:v>0.116259</c:v>
                </c:pt>
                <c:pt idx="2527">
                  <c:v>0.11451</c:v>
                </c:pt>
                <c:pt idx="2528">
                  <c:v>0.11393499999999999</c:v>
                </c:pt>
                <c:pt idx="2529">
                  <c:v>0.11429300000000001</c:v>
                </c:pt>
                <c:pt idx="2530">
                  <c:v>0.11498700000000001</c:v>
                </c:pt>
                <c:pt idx="2531">
                  <c:v>0.115785</c:v>
                </c:pt>
                <c:pt idx="2532">
                  <c:v>0.11662</c:v>
                </c:pt>
                <c:pt idx="2533">
                  <c:v>0.117463</c:v>
                </c:pt>
                <c:pt idx="2534">
                  <c:v>0.118412</c:v>
                </c:pt>
                <c:pt idx="2535">
                  <c:v>0.11958199999999999</c:v>
                </c:pt>
                <c:pt idx="2536">
                  <c:v>0.121071</c:v>
                </c:pt>
                <c:pt idx="2537">
                  <c:v>0.122724</c:v>
                </c:pt>
                <c:pt idx="2538">
                  <c:v>0.12438200000000001</c:v>
                </c:pt>
                <c:pt idx="2539">
                  <c:v>0.12603300000000001</c:v>
                </c:pt>
                <c:pt idx="2540">
                  <c:v>0.127667</c:v>
                </c:pt>
                <c:pt idx="2541">
                  <c:v>0.12907299999999999</c:v>
                </c:pt>
                <c:pt idx="2542">
                  <c:v>0.13045999999999999</c:v>
                </c:pt>
                <c:pt idx="2543">
                  <c:v>0.13206399999999999</c:v>
                </c:pt>
                <c:pt idx="2544">
                  <c:v>0.133794</c:v>
                </c:pt>
                <c:pt idx="2545">
                  <c:v>0.13556099999999999</c:v>
                </c:pt>
                <c:pt idx="2546">
                  <c:v>0.137351</c:v>
                </c:pt>
                <c:pt idx="2547">
                  <c:v>0.13916899999999999</c:v>
                </c:pt>
                <c:pt idx="2548">
                  <c:v>0.141015</c:v>
                </c:pt>
                <c:pt idx="2549">
                  <c:v>0.14288899999999999</c:v>
                </c:pt>
                <c:pt idx="2550">
                  <c:v>0.14479800000000001</c:v>
                </c:pt>
                <c:pt idx="2551">
                  <c:v>0.14659800000000001</c:v>
                </c:pt>
                <c:pt idx="2552">
                  <c:v>0.148284</c:v>
                </c:pt>
                <c:pt idx="2553">
                  <c:v>0.15001999999999999</c:v>
                </c:pt>
                <c:pt idx="2554">
                  <c:v>0.15156900000000001</c:v>
                </c:pt>
                <c:pt idx="2555">
                  <c:v>0.152865</c:v>
                </c:pt>
                <c:pt idx="2556">
                  <c:v>0.154227</c:v>
                </c:pt>
                <c:pt idx="2557">
                  <c:v>0.15573200000000001</c:v>
                </c:pt>
                <c:pt idx="2558">
                  <c:v>0.157142</c:v>
                </c:pt>
                <c:pt idx="2559">
                  <c:v>0.15851599999999999</c:v>
                </c:pt>
                <c:pt idx="2560">
                  <c:v>0.160025</c:v>
                </c:pt>
                <c:pt idx="2561">
                  <c:v>0.16156799999999999</c:v>
                </c:pt>
                <c:pt idx="2562">
                  <c:v>0.162854</c:v>
                </c:pt>
                <c:pt idx="2563">
                  <c:v>0.16369500000000001</c:v>
                </c:pt>
                <c:pt idx="2564">
                  <c:v>0.16420899999999999</c:v>
                </c:pt>
                <c:pt idx="2565">
                  <c:v>0.16456100000000001</c:v>
                </c:pt>
                <c:pt idx="2566">
                  <c:v>0.16489000000000001</c:v>
                </c:pt>
                <c:pt idx="2567">
                  <c:v>0.16512299999999999</c:v>
                </c:pt>
                <c:pt idx="2568">
                  <c:v>0.165018</c:v>
                </c:pt>
                <c:pt idx="2569">
                  <c:v>0.1643</c:v>
                </c:pt>
                <c:pt idx="2570">
                  <c:v>0.16281300000000001</c:v>
                </c:pt>
                <c:pt idx="2571">
                  <c:v>0.16066800000000001</c:v>
                </c:pt>
                <c:pt idx="2572">
                  <c:v>0.15848100000000001</c:v>
                </c:pt>
                <c:pt idx="2573">
                  <c:v>0.156526</c:v>
                </c:pt>
                <c:pt idx="2574">
                  <c:v>0.15496799999999999</c:v>
                </c:pt>
                <c:pt idx="2575">
                  <c:v>0.15374699999999999</c:v>
                </c:pt>
                <c:pt idx="2576">
                  <c:v>0.15289700000000001</c:v>
                </c:pt>
                <c:pt idx="2577">
                  <c:v>0.15220700000000001</c:v>
                </c:pt>
                <c:pt idx="2578">
                  <c:v>0.151451</c:v>
                </c:pt>
                <c:pt idx="2579">
                  <c:v>0.150564</c:v>
                </c:pt>
                <c:pt idx="2580">
                  <c:v>0.14962800000000001</c:v>
                </c:pt>
                <c:pt idx="2581">
                  <c:v>0.14871200000000001</c:v>
                </c:pt>
                <c:pt idx="2582">
                  <c:v>0.14788399999999999</c:v>
                </c:pt>
                <c:pt idx="2583">
                  <c:v>0.147121</c:v>
                </c:pt>
                <c:pt idx="2584">
                  <c:v>0.14632300000000001</c:v>
                </c:pt>
                <c:pt idx="2585">
                  <c:v>0.14532</c:v>
                </c:pt>
                <c:pt idx="2586">
                  <c:v>0.144097</c:v>
                </c:pt>
                <c:pt idx="2587">
                  <c:v>0.14268800000000001</c:v>
                </c:pt>
                <c:pt idx="2588">
                  <c:v>0.141177</c:v>
                </c:pt>
                <c:pt idx="2589">
                  <c:v>0.13967399999999999</c:v>
                </c:pt>
                <c:pt idx="2590">
                  <c:v>0.138265</c:v>
                </c:pt>
                <c:pt idx="2591">
                  <c:v>0.13702400000000001</c:v>
                </c:pt>
                <c:pt idx="2592">
                  <c:v>0.13595199999999999</c:v>
                </c:pt>
                <c:pt idx="2593">
                  <c:v>0.13509099999999999</c:v>
                </c:pt>
                <c:pt idx="2594">
                  <c:v>0.13447200000000001</c:v>
                </c:pt>
                <c:pt idx="2595">
                  <c:v>0.13403599999999999</c:v>
                </c:pt>
                <c:pt idx="2596">
                  <c:v>0.13373699999999999</c:v>
                </c:pt>
                <c:pt idx="2597">
                  <c:v>0.13359299999999999</c:v>
                </c:pt>
                <c:pt idx="2598">
                  <c:v>0.13370000000000001</c:v>
                </c:pt>
                <c:pt idx="2599">
                  <c:v>0.134046</c:v>
                </c:pt>
                <c:pt idx="2600">
                  <c:v>0.13456499999999999</c:v>
                </c:pt>
                <c:pt idx="2601">
                  <c:v>0.13511699999999999</c:v>
                </c:pt>
                <c:pt idx="2602">
                  <c:v>0.13580800000000001</c:v>
                </c:pt>
                <c:pt idx="2603">
                  <c:v>0.136411</c:v>
                </c:pt>
                <c:pt idx="2604">
                  <c:v>0.13678199999999999</c:v>
                </c:pt>
                <c:pt idx="2605">
                  <c:v>0.13695599999999999</c:v>
                </c:pt>
                <c:pt idx="2606">
                  <c:v>0.13671700000000001</c:v>
                </c:pt>
                <c:pt idx="2607">
                  <c:v>0.13600599999999999</c:v>
                </c:pt>
                <c:pt idx="2608">
                  <c:v>0.13477</c:v>
                </c:pt>
                <c:pt idx="2609">
                  <c:v>0.133103</c:v>
                </c:pt>
                <c:pt idx="2610">
                  <c:v>0.13100899999999999</c:v>
                </c:pt>
                <c:pt idx="2611">
                  <c:v>0.12864100000000001</c:v>
                </c:pt>
                <c:pt idx="2612">
                  <c:v>0.12623799999999999</c:v>
                </c:pt>
                <c:pt idx="2613">
                  <c:v>0.12393700000000001</c:v>
                </c:pt>
                <c:pt idx="2614">
                  <c:v>0.121749</c:v>
                </c:pt>
                <c:pt idx="2615">
                  <c:v>0.11998300000000001</c:v>
                </c:pt>
                <c:pt idx="2616">
                  <c:v>0.118573</c:v>
                </c:pt>
                <c:pt idx="2617">
                  <c:v>0.11737300000000001</c:v>
                </c:pt>
                <c:pt idx="2618">
                  <c:v>0.116298</c:v>
                </c:pt>
                <c:pt idx="2619">
                  <c:v>0.115462</c:v>
                </c:pt>
                <c:pt idx="2620">
                  <c:v>0.114722</c:v>
                </c:pt>
                <c:pt idx="2621">
                  <c:v>0.114302</c:v>
                </c:pt>
                <c:pt idx="2622">
                  <c:v>0.113983</c:v>
                </c:pt>
                <c:pt idx="2623">
                  <c:v>0.11373900000000001</c:v>
                </c:pt>
                <c:pt idx="2624">
                  <c:v>0.113563</c:v>
                </c:pt>
                <c:pt idx="2625">
                  <c:v>0.113596</c:v>
                </c:pt>
                <c:pt idx="2626">
                  <c:v>0.113968</c:v>
                </c:pt>
                <c:pt idx="2627">
                  <c:v>0.11461200000000001</c:v>
                </c:pt>
                <c:pt idx="2628">
                  <c:v>0.11525199999999999</c:v>
                </c:pt>
                <c:pt idx="2629">
                  <c:v>0.115827</c:v>
                </c:pt>
                <c:pt idx="2630">
                  <c:v>0.116144</c:v>
                </c:pt>
                <c:pt idx="2631">
                  <c:v>0.11638900000000001</c:v>
                </c:pt>
                <c:pt idx="2632">
                  <c:v>0.116758</c:v>
                </c:pt>
                <c:pt idx="2633">
                  <c:v>0.117359</c:v>
                </c:pt>
                <c:pt idx="2634">
                  <c:v>0.11833299999999999</c:v>
                </c:pt>
                <c:pt idx="2635">
                  <c:v>0.119446</c:v>
                </c:pt>
                <c:pt idx="2636">
                  <c:v>0.120397</c:v>
                </c:pt>
                <c:pt idx="2637">
                  <c:v>0.120549</c:v>
                </c:pt>
                <c:pt idx="2638">
                  <c:v>0.120014</c:v>
                </c:pt>
                <c:pt idx="2639">
                  <c:v>0.119577</c:v>
                </c:pt>
                <c:pt idx="2640">
                  <c:v>0.119339</c:v>
                </c:pt>
                <c:pt idx="2641">
                  <c:v>0.119267</c:v>
                </c:pt>
                <c:pt idx="2642">
                  <c:v>0.119341</c:v>
                </c:pt>
                <c:pt idx="2643">
                  <c:v>0.11915000000000001</c:v>
                </c:pt>
                <c:pt idx="2644">
                  <c:v>0.119523</c:v>
                </c:pt>
                <c:pt idx="2645">
                  <c:v>0.12021800000000001</c:v>
                </c:pt>
                <c:pt idx="2646">
                  <c:v>0.12083099999999999</c:v>
                </c:pt>
                <c:pt idx="2647">
                  <c:v>0.121404</c:v>
                </c:pt>
                <c:pt idx="2648">
                  <c:v>0.122054</c:v>
                </c:pt>
                <c:pt idx="2649">
                  <c:v>0.122914</c:v>
                </c:pt>
                <c:pt idx="2650">
                  <c:v>0.124165</c:v>
                </c:pt>
                <c:pt idx="2651">
                  <c:v>0.12551300000000001</c:v>
                </c:pt>
                <c:pt idx="2652">
                  <c:v>0.126306</c:v>
                </c:pt>
                <c:pt idx="2653">
                  <c:v>0.12660299999999999</c:v>
                </c:pt>
                <c:pt idx="2654">
                  <c:v>0.12678700000000001</c:v>
                </c:pt>
                <c:pt idx="2655">
                  <c:v>0.12686</c:v>
                </c:pt>
                <c:pt idx="2656">
                  <c:v>0.12723000000000001</c:v>
                </c:pt>
                <c:pt idx="2657">
                  <c:v>0.127719</c:v>
                </c:pt>
                <c:pt idx="2658">
                  <c:v>0.128525</c:v>
                </c:pt>
                <c:pt idx="2659">
                  <c:v>0.12930700000000001</c:v>
                </c:pt>
                <c:pt idx="2660">
                  <c:v>0.13003999999999999</c:v>
                </c:pt>
                <c:pt idx="2661">
                  <c:v>0.13086800000000001</c:v>
                </c:pt>
                <c:pt idx="2662">
                  <c:v>0.13192999999999999</c:v>
                </c:pt>
                <c:pt idx="2663">
                  <c:v>0.13327</c:v>
                </c:pt>
                <c:pt idx="2664">
                  <c:v>0.134822</c:v>
                </c:pt>
                <c:pt idx="2665">
                  <c:v>0.13667000000000001</c:v>
                </c:pt>
                <c:pt idx="2666">
                  <c:v>0.13864699999999999</c:v>
                </c:pt>
                <c:pt idx="2667">
                  <c:v>0.140732</c:v>
                </c:pt>
                <c:pt idx="2668">
                  <c:v>0.14268600000000001</c:v>
                </c:pt>
                <c:pt idx="2669">
                  <c:v>0.14468700000000001</c:v>
                </c:pt>
                <c:pt idx="2670">
                  <c:v>0.146315</c:v>
                </c:pt>
                <c:pt idx="2671">
                  <c:v>0.14747499999999999</c:v>
                </c:pt>
                <c:pt idx="2672">
                  <c:v>0.148034</c:v>
                </c:pt>
                <c:pt idx="2673">
                  <c:v>0.14795800000000001</c:v>
                </c:pt>
                <c:pt idx="2674">
                  <c:v>0.148039</c:v>
                </c:pt>
                <c:pt idx="2675">
                  <c:v>0.14805199999999999</c:v>
                </c:pt>
                <c:pt idx="2676">
                  <c:v>0.14794599999999999</c:v>
                </c:pt>
                <c:pt idx="2677">
                  <c:v>0.14755599999999999</c:v>
                </c:pt>
                <c:pt idx="2678">
                  <c:v>0.14765</c:v>
                </c:pt>
                <c:pt idx="2679">
                  <c:v>0.148228</c:v>
                </c:pt>
                <c:pt idx="2680">
                  <c:v>0.14865500000000001</c:v>
                </c:pt>
                <c:pt idx="2681">
                  <c:v>0.14873600000000001</c:v>
                </c:pt>
                <c:pt idx="2682">
                  <c:v>0.14949399999999999</c:v>
                </c:pt>
                <c:pt idx="2683">
                  <c:v>0.15052099999999999</c:v>
                </c:pt>
                <c:pt idx="2684">
                  <c:v>0.15171699999999999</c:v>
                </c:pt>
                <c:pt idx="2685">
                  <c:v>0.153034</c:v>
                </c:pt>
                <c:pt idx="2686">
                  <c:v>0.15448700000000001</c:v>
                </c:pt>
                <c:pt idx="2687">
                  <c:v>0.15595600000000001</c:v>
                </c:pt>
                <c:pt idx="2688">
                  <c:v>0.15743099999999999</c:v>
                </c:pt>
                <c:pt idx="2689">
                  <c:v>0.158915</c:v>
                </c:pt>
                <c:pt idx="2690">
                  <c:v>0.16041800000000001</c:v>
                </c:pt>
                <c:pt idx="2691">
                  <c:v>0.16193399999999999</c:v>
                </c:pt>
                <c:pt idx="2692">
                  <c:v>0.16345699999999999</c:v>
                </c:pt>
                <c:pt idx="2693">
                  <c:v>0.164991</c:v>
                </c:pt>
                <c:pt idx="2694">
                  <c:v>0.16653999999999999</c:v>
                </c:pt>
                <c:pt idx="2695">
                  <c:v>0.168104</c:v>
                </c:pt>
                <c:pt idx="2696">
                  <c:v>0.169682</c:v>
                </c:pt>
                <c:pt idx="2697">
                  <c:v>0.171264</c:v>
                </c:pt>
                <c:pt idx="2698">
                  <c:v>0.17280999999999999</c:v>
                </c:pt>
                <c:pt idx="2699">
                  <c:v>0.174287</c:v>
                </c:pt>
                <c:pt idx="2700">
                  <c:v>0.175709</c:v>
                </c:pt>
                <c:pt idx="2701">
                  <c:v>0.177092</c:v>
                </c:pt>
                <c:pt idx="2702">
                  <c:v>0.178283</c:v>
                </c:pt>
                <c:pt idx="2703">
                  <c:v>0.17921400000000001</c:v>
                </c:pt>
                <c:pt idx="2704">
                  <c:v>0.180144</c:v>
                </c:pt>
                <c:pt idx="2705">
                  <c:v>0.181201</c:v>
                </c:pt>
                <c:pt idx="2706">
                  <c:v>0.18238799999999999</c:v>
                </c:pt>
                <c:pt idx="2707">
                  <c:v>0.18373600000000001</c:v>
                </c:pt>
                <c:pt idx="2708">
                  <c:v>0.18531300000000001</c:v>
                </c:pt>
                <c:pt idx="2709">
                  <c:v>0.18706700000000001</c:v>
                </c:pt>
                <c:pt idx="2710">
                  <c:v>0.18887799999999999</c:v>
                </c:pt>
                <c:pt idx="2711">
                  <c:v>0.190667</c:v>
                </c:pt>
                <c:pt idx="2712">
                  <c:v>0.192416</c:v>
                </c:pt>
                <c:pt idx="2713">
                  <c:v>0.19411700000000001</c:v>
                </c:pt>
                <c:pt idx="2714">
                  <c:v>0.19578599999999999</c:v>
                </c:pt>
                <c:pt idx="2715">
                  <c:v>0.197408</c:v>
                </c:pt>
                <c:pt idx="2716">
                  <c:v>0.19881099999999999</c:v>
                </c:pt>
                <c:pt idx="2717">
                  <c:v>0.19987099999999999</c:v>
                </c:pt>
                <c:pt idx="2718">
                  <c:v>0.200539</c:v>
                </c:pt>
                <c:pt idx="2719">
                  <c:v>0.20061699999999999</c:v>
                </c:pt>
                <c:pt idx="2720">
                  <c:v>0.20028799999999999</c:v>
                </c:pt>
                <c:pt idx="2721">
                  <c:v>0.199707</c:v>
                </c:pt>
                <c:pt idx="2722">
                  <c:v>0.19895399999999999</c:v>
                </c:pt>
                <c:pt idx="2723">
                  <c:v>0.198158</c:v>
                </c:pt>
                <c:pt idx="2724">
                  <c:v>0.19740099999999999</c:v>
                </c:pt>
                <c:pt idx="2725">
                  <c:v>0.19665199999999999</c:v>
                </c:pt>
                <c:pt idx="2726">
                  <c:v>0.195858</c:v>
                </c:pt>
                <c:pt idx="2727">
                  <c:v>0.19497700000000001</c:v>
                </c:pt>
                <c:pt idx="2728">
                  <c:v>0.194019</c:v>
                </c:pt>
                <c:pt idx="2729">
                  <c:v>0.19303600000000001</c:v>
                </c:pt>
                <c:pt idx="2730">
                  <c:v>0.19212199999999999</c:v>
                </c:pt>
                <c:pt idx="2731">
                  <c:v>0.19137699999999999</c:v>
                </c:pt>
                <c:pt idx="2732">
                  <c:v>0.190834</c:v>
                </c:pt>
                <c:pt idx="2733">
                  <c:v>0.19046399999999999</c:v>
                </c:pt>
                <c:pt idx="2734">
                  <c:v>0.190216</c:v>
                </c:pt>
                <c:pt idx="2735">
                  <c:v>0.19006999999999999</c:v>
                </c:pt>
                <c:pt idx="2736">
                  <c:v>0.18998399999999999</c:v>
                </c:pt>
                <c:pt idx="2737">
                  <c:v>0.19012799999999999</c:v>
                </c:pt>
                <c:pt idx="2738">
                  <c:v>0.19031400000000001</c:v>
                </c:pt>
                <c:pt idx="2739">
                  <c:v>0.19045699999999999</c:v>
                </c:pt>
                <c:pt idx="2740">
                  <c:v>0.190468</c:v>
                </c:pt>
                <c:pt idx="2741">
                  <c:v>0.190437</c:v>
                </c:pt>
                <c:pt idx="2742">
                  <c:v>0.190474</c:v>
                </c:pt>
                <c:pt idx="2743">
                  <c:v>0.19059200000000001</c:v>
                </c:pt>
                <c:pt idx="2744">
                  <c:v>0.19083800000000001</c:v>
                </c:pt>
                <c:pt idx="2745">
                  <c:v>0.19111300000000001</c:v>
                </c:pt>
                <c:pt idx="2746">
                  <c:v>0.19139500000000001</c:v>
                </c:pt>
                <c:pt idx="2747">
                  <c:v>0.19169900000000001</c:v>
                </c:pt>
                <c:pt idx="2748">
                  <c:v>0.19203200000000001</c:v>
                </c:pt>
                <c:pt idx="2749">
                  <c:v>0.192389</c:v>
                </c:pt>
                <c:pt idx="2750">
                  <c:v>0.19276499999999999</c:v>
                </c:pt>
                <c:pt idx="2751">
                  <c:v>0.19295399999999999</c:v>
                </c:pt>
                <c:pt idx="2752">
                  <c:v>0.193046</c:v>
                </c:pt>
                <c:pt idx="2753">
                  <c:v>0.19320699999999999</c:v>
                </c:pt>
                <c:pt idx="2754">
                  <c:v>0.19341</c:v>
                </c:pt>
                <c:pt idx="2755">
                  <c:v>0.19356200000000001</c:v>
                </c:pt>
                <c:pt idx="2756">
                  <c:v>0.19362099999999999</c:v>
                </c:pt>
                <c:pt idx="2757">
                  <c:v>0.19392200000000001</c:v>
                </c:pt>
                <c:pt idx="2758">
                  <c:v>0.194406</c:v>
                </c:pt>
                <c:pt idx="2759">
                  <c:v>0.19508</c:v>
                </c:pt>
                <c:pt idx="2760">
                  <c:v>0.19576299999999999</c:v>
                </c:pt>
                <c:pt idx="2761">
                  <c:v>0.19634499999999999</c:v>
                </c:pt>
                <c:pt idx="2762">
                  <c:v>0.196737</c:v>
                </c:pt>
                <c:pt idx="2763">
                  <c:v>0.196905</c:v>
                </c:pt>
                <c:pt idx="2764">
                  <c:v>0.19672100000000001</c:v>
                </c:pt>
                <c:pt idx="2765">
                  <c:v>0.19611300000000001</c:v>
                </c:pt>
                <c:pt idx="2766">
                  <c:v>0.19505900000000001</c:v>
                </c:pt>
                <c:pt idx="2767">
                  <c:v>0.19376499999999999</c:v>
                </c:pt>
                <c:pt idx="2768">
                  <c:v>0.19248299999999999</c:v>
                </c:pt>
                <c:pt idx="2769">
                  <c:v>0.191247</c:v>
                </c:pt>
                <c:pt idx="2770">
                  <c:v>0.190023</c:v>
                </c:pt>
                <c:pt idx="2771">
                  <c:v>0.18874199999999999</c:v>
                </c:pt>
                <c:pt idx="2772">
                  <c:v>0.18732399999999999</c:v>
                </c:pt>
                <c:pt idx="2773">
                  <c:v>0.18570300000000001</c:v>
                </c:pt>
                <c:pt idx="2774">
                  <c:v>0.18388299999999999</c:v>
                </c:pt>
                <c:pt idx="2775">
                  <c:v>0.18192</c:v>
                </c:pt>
                <c:pt idx="2776">
                  <c:v>0.17990300000000001</c:v>
                </c:pt>
                <c:pt idx="2777">
                  <c:v>0.17787800000000001</c:v>
                </c:pt>
                <c:pt idx="2778">
                  <c:v>0.175842</c:v>
                </c:pt>
                <c:pt idx="2779">
                  <c:v>0.17374999999999999</c:v>
                </c:pt>
                <c:pt idx="2780">
                  <c:v>0.17155500000000001</c:v>
                </c:pt>
                <c:pt idx="2781">
                  <c:v>0.16925000000000001</c:v>
                </c:pt>
                <c:pt idx="2782">
                  <c:v>0.16688</c:v>
                </c:pt>
                <c:pt idx="2783">
                  <c:v>0.16453100000000001</c:v>
                </c:pt>
                <c:pt idx="2784">
                  <c:v>0.16228200000000001</c:v>
                </c:pt>
                <c:pt idx="2785">
                  <c:v>0.160166</c:v>
                </c:pt>
                <c:pt idx="2786">
                  <c:v>0.15818499999999999</c:v>
                </c:pt>
                <c:pt idx="2787">
                  <c:v>0.15633900000000001</c:v>
                </c:pt>
                <c:pt idx="2788">
                  <c:v>0.15454599999999999</c:v>
                </c:pt>
                <c:pt idx="2789">
                  <c:v>0.152813</c:v>
                </c:pt>
                <c:pt idx="2790">
                  <c:v>0.151171</c:v>
                </c:pt>
                <c:pt idx="2791">
                  <c:v>0.149644</c:v>
                </c:pt>
                <c:pt idx="2792">
                  <c:v>0.14822199999999999</c:v>
                </c:pt>
                <c:pt idx="2793">
                  <c:v>0.14687</c:v>
                </c:pt>
                <c:pt idx="2794">
                  <c:v>0.14552499999999999</c:v>
                </c:pt>
                <c:pt idx="2795">
                  <c:v>0.14413799999999999</c:v>
                </c:pt>
                <c:pt idx="2796">
                  <c:v>0.142676</c:v>
                </c:pt>
                <c:pt idx="2797">
                  <c:v>0.141125</c:v>
                </c:pt>
                <c:pt idx="2798">
                  <c:v>0.13947100000000001</c:v>
                </c:pt>
                <c:pt idx="2799">
                  <c:v>0.13770199999999999</c:v>
                </c:pt>
                <c:pt idx="2800">
                  <c:v>0.13580100000000001</c:v>
                </c:pt>
                <c:pt idx="2801">
                  <c:v>0.13436300000000001</c:v>
                </c:pt>
                <c:pt idx="2802">
                  <c:v>0.132824</c:v>
                </c:pt>
                <c:pt idx="2803">
                  <c:v>0.13111300000000001</c:v>
                </c:pt>
                <c:pt idx="2804">
                  <c:v>0.12956599999999999</c:v>
                </c:pt>
                <c:pt idx="2805">
                  <c:v>0.12837599999999999</c:v>
                </c:pt>
                <c:pt idx="2806">
                  <c:v>0.12775600000000001</c:v>
                </c:pt>
                <c:pt idx="2807">
                  <c:v>0.12741</c:v>
                </c:pt>
                <c:pt idx="2808">
                  <c:v>0.12718699999999999</c:v>
                </c:pt>
                <c:pt idx="2809">
                  <c:v>0.127077</c:v>
                </c:pt>
                <c:pt idx="2810">
                  <c:v>0.12701799999999999</c:v>
                </c:pt>
                <c:pt idx="2811">
                  <c:v>0.12698899999999999</c:v>
                </c:pt>
                <c:pt idx="2812">
                  <c:v>0.12703100000000001</c:v>
                </c:pt>
                <c:pt idx="2813">
                  <c:v>0.12724199999999999</c:v>
                </c:pt>
                <c:pt idx="2814">
                  <c:v>0.12765299999999999</c:v>
                </c:pt>
                <c:pt idx="2815">
                  <c:v>0.12810099999999999</c:v>
                </c:pt>
                <c:pt idx="2816">
                  <c:v>0.12856899999999999</c:v>
                </c:pt>
                <c:pt idx="2817">
                  <c:v>0.12898999999999999</c:v>
                </c:pt>
                <c:pt idx="2818">
                  <c:v>0.12939200000000001</c:v>
                </c:pt>
                <c:pt idx="2819">
                  <c:v>0.12982399999999999</c:v>
                </c:pt>
                <c:pt idx="2820">
                  <c:v>0.130241</c:v>
                </c:pt>
                <c:pt idx="2821">
                  <c:v>0.130576</c:v>
                </c:pt>
                <c:pt idx="2822">
                  <c:v>0.13077900000000001</c:v>
                </c:pt>
                <c:pt idx="2823">
                  <c:v>0.13186200000000001</c:v>
                </c:pt>
                <c:pt idx="2824">
                  <c:v>0.13333999999999999</c:v>
                </c:pt>
                <c:pt idx="2825">
                  <c:v>0.13461200000000001</c:v>
                </c:pt>
                <c:pt idx="2826">
                  <c:v>0.13569400000000001</c:v>
                </c:pt>
                <c:pt idx="2827">
                  <c:v>0.13650100000000001</c:v>
                </c:pt>
                <c:pt idx="2828">
                  <c:v>0.13689000000000001</c:v>
                </c:pt>
                <c:pt idx="2829">
                  <c:v>0.136798</c:v>
                </c:pt>
                <c:pt idx="2830">
                  <c:v>0.13639599999999999</c:v>
                </c:pt>
                <c:pt idx="2831">
                  <c:v>0.135826</c:v>
                </c:pt>
                <c:pt idx="2832">
                  <c:v>0.13519999999999999</c:v>
                </c:pt>
                <c:pt idx="2833">
                  <c:v>0.134576</c:v>
                </c:pt>
                <c:pt idx="2834">
                  <c:v>0.13403999999999999</c:v>
                </c:pt>
                <c:pt idx="2835">
                  <c:v>0.133655</c:v>
                </c:pt>
                <c:pt idx="2836">
                  <c:v>0.133662</c:v>
                </c:pt>
                <c:pt idx="2837">
                  <c:v>0.13419900000000001</c:v>
                </c:pt>
                <c:pt idx="2838">
                  <c:v>0.13442899999999999</c:v>
                </c:pt>
                <c:pt idx="2839">
                  <c:v>0.13436200000000001</c:v>
                </c:pt>
                <c:pt idx="2840">
                  <c:v>0.13421</c:v>
                </c:pt>
                <c:pt idx="2841">
                  <c:v>0.134184</c:v>
                </c:pt>
                <c:pt idx="2842">
                  <c:v>0.13412299999999999</c:v>
                </c:pt>
                <c:pt idx="2843">
                  <c:v>0.13442299999999999</c:v>
                </c:pt>
                <c:pt idx="2844">
                  <c:v>0.134908</c:v>
                </c:pt>
                <c:pt idx="2845">
                  <c:v>0.13535900000000001</c:v>
                </c:pt>
                <c:pt idx="2846">
                  <c:v>0.135737</c:v>
                </c:pt>
                <c:pt idx="2847">
                  <c:v>0.13614399999999999</c:v>
                </c:pt>
                <c:pt idx="2848">
                  <c:v>0.13664200000000001</c:v>
                </c:pt>
                <c:pt idx="2849">
                  <c:v>0.137292</c:v>
                </c:pt>
                <c:pt idx="2850">
                  <c:v>0.13808999999999999</c:v>
                </c:pt>
                <c:pt idx="2851">
                  <c:v>0.13899500000000001</c:v>
                </c:pt>
                <c:pt idx="2852">
                  <c:v>0.13999800000000001</c:v>
                </c:pt>
                <c:pt idx="2853">
                  <c:v>0.141101</c:v>
                </c:pt>
                <c:pt idx="2854">
                  <c:v>0.142064</c:v>
                </c:pt>
                <c:pt idx="2855">
                  <c:v>0.14281199999999999</c:v>
                </c:pt>
                <c:pt idx="2856">
                  <c:v>0.14323</c:v>
                </c:pt>
                <c:pt idx="2857">
                  <c:v>0.143315</c:v>
                </c:pt>
                <c:pt idx="2858">
                  <c:v>0.14291599999999999</c:v>
                </c:pt>
                <c:pt idx="2859">
                  <c:v>0.14228099999999999</c:v>
                </c:pt>
                <c:pt idx="2860">
                  <c:v>0.141543</c:v>
                </c:pt>
                <c:pt idx="2861">
                  <c:v>0.14075199999999999</c:v>
                </c:pt>
                <c:pt idx="2862">
                  <c:v>0.13997899999999999</c:v>
                </c:pt>
                <c:pt idx="2863">
                  <c:v>0.13924</c:v>
                </c:pt>
                <c:pt idx="2864">
                  <c:v>0.13844799999999999</c:v>
                </c:pt>
                <c:pt idx="2865">
                  <c:v>0.137574</c:v>
                </c:pt>
                <c:pt idx="2866">
                  <c:v>0.13665099999999999</c:v>
                </c:pt>
                <c:pt idx="2867">
                  <c:v>0.13575799999999999</c:v>
                </c:pt>
                <c:pt idx="2868">
                  <c:v>0.13492599999999999</c:v>
                </c:pt>
                <c:pt idx="2869">
                  <c:v>0.13425100000000001</c:v>
                </c:pt>
                <c:pt idx="2870">
                  <c:v>0.133604</c:v>
                </c:pt>
                <c:pt idx="2871">
                  <c:v>0.13292300000000001</c:v>
                </c:pt>
                <c:pt idx="2872">
                  <c:v>0.132212</c:v>
                </c:pt>
                <c:pt idx="2873">
                  <c:v>0.13150200000000001</c:v>
                </c:pt>
                <c:pt idx="2874">
                  <c:v>0.13082099999999999</c:v>
                </c:pt>
                <c:pt idx="2875">
                  <c:v>0.13020499999999999</c:v>
                </c:pt>
                <c:pt idx="2876">
                  <c:v>0.12965699999999999</c:v>
                </c:pt>
                <c:pt idx="2877">
                  <c:v>0.12914100000000001</c:v>
                </c:pt>
                <c:pt idx="2878">
                  <c:v>0.12864800000000001</c:v>
                </c:pt>
                <c:pt idx="2879">
                  <c:v>0.12818499999999999</c:v>
                </c:pt>
                <c:pt idx="2880">
                  <c:v>0.12776299999999999</c:v>
                </c:pt>
                <c:pt idx="2881">
                  <c:v>0.127388</c:v>
                </c:pt>
                <c:pt idx="2882">
                  <c:v>0.12706600000000001</c:v>
                </c:pt>
                <c:pt idx="2883">
                  <c:v>0.126801</c:v>
                </c:pt>
                <c:pt idx="2884">
                  <c:v>0.12659999999999999</c:v>
                </c:pt>
                <c:pt idx="2885">
                  <c:v>0.12646099999999999</c:v>
                </c:pt>
                <c:pt idx="2886">
                  <c:v>0.12637300000000001</c:v>
                </c:pt>
                <c:pt idx="2887">
                  <c:v>0.12632199999999999</c:v>
                </c:pt>
                <c:pt idx="2888">
                  <c:v>0.12629399999999999</c:v>
                </c:pt>
                <c:pt idx="2889">
                  <c:v>0.12628800000000001</c:v>
                </c:pt>
                <c:pt idx="2890">
                  <c:v>0.12631200000000001</c:v>
                </c:pt>
                <c:pt idx="2891">
                  <c:v>0.126392</c:v>
                </c:pt>
                <c:pt idx="2892">
                  <c:v>0.12653300000000001</c:v>
                </c:pt>
                <c:pt idx="2893">
                  <c:v>0.126719</c:v>
                </c:pt>
                <c:pt idx="2894">
                  <c:v>0.12692100000000001</c:v>
                </c:pt>
                <c:pt idx="2895">
                  <c:v>0.127136</c:v>
                </c:pt>
                <c:pt idx="2896">
                  <c:v>0.127274</c:v>
                </c:pt>
                <c:pt idx="2897">
                  <c:v>0.127334</c:v>
                </c:pt>
                <c:pt idx="2898">
                  <c:v>0.12734899999999999</c:v>
                </c:pt>
                <c:pt idx="2899">
                  <c:v>0.12733</c:v>
                </c:pt>
                <c:pt idx="2900">
                  <c:v>0.127279</c:v>
                </c:pt>
                <c:pt idx="2901">
                  <c:v>0.127196</c:v>
                </c:pt>
                <c:pt idx="2902">
                  <c:v>0.12704499999999999</c:v>
                </c:pt>
                <c:pt idx="2903">
                  <c:v>0.12701299999999999</c:v>
                </c:pt>
                <c:pt idx="2904">
                  <c:v>0.127553</c:v>
                </c:pt>
                <c:pt idx="2905">
                  <c:v>0.12810199999999999</c:v>
                </c:pt>
                <c:pt idx="2906">
                  <c:v>0.12831899999999999</c:v>
                </c:pt>
                <c:pt idx="2907">
                  <c:v>0.12804299999999999</c:v>
                </c:pt>
                <c:pt idx="2908">
                  <c:v>0.12736800000000001</c:v>
                </c:pt>
                <c:pt idx="2909">
                  <c:v>0.126362</c:v>
                </c:pt>
                <c:pt idx="2910">
                  <c:v>0.125337</c:v>
                </c:pt>
                <c:pt idx="2911">
                  <c:v>0.12443700000000001</c:v>
                </c:pt>
                <c:pt idx="2912">
                  <c:v>0.123665</c:v>
                </c:pt>
                <c:pt idx="2913">
                  <c:v>0.123013</c:v>
                </c:pt>
                <c:pt idx="2914">
                  <c:v>0.122582</c:v>
                </c:pt>
                <c:pt idx="2915">
                  <c:v>0.122311</c:v>
                </c:pt>
                <c:pt idx="2916">
                  <c:v>0.122129</c:v>
                </c:pt>
                <c:pt idx="2917">
                  <c:v>0.12203600000000001</c:v>
                </c:pt>
                <c:pt idx="2918">
                  <c:v>0.122058</c:v>
                </c:pt>
                <c:pt idx="2919">
                  <c:v>0.122146</c:v>
                </c:pt>
                <c:pt idx="2920">
                  <c:v>0.12228700000000001</c:v>
                </c:pt>
                <c:pt idx="2921">
                  <c:v>0.122525</c:v>
                </c:pt>
                <c:pt idx="2922">
                  <c:v>0.122879</c:v>
                </c:pt>
                <c:pt idx="2923">
                  <c:v>0.12334100000000001</c:v>
                </c:pt>
                <c:pt idx="2924">
                  <c:v>0.123887</c:v>
                </c:pt>
                <c:pt idx="2925">
                  <c:v>0.12432</c:v>
                </c:pt>
                <c:pt idx="2926">
                  <c:v>0.12473099999999999</c:v>
                </c:pt>
                <c:pt idx="2927">
                  <c:v>0.12511</c:v>
                </c:pt>
                <c:pt idx="2928">
                  <c:v>0.12560299999999999</c:v>
                </c:pt>
                <c:pt idx="2929">
                  <c:v>0.126668</c:v>
                </c:pt>
                <c:pt idx="2930">
                  <c:v>0.12803800000000001</c:v>
                </c:pt>
                <c:pt idx="2931">
                  <c:v>0.12948999999999999</c:v>
                </c:pt>
                <c:pt idx="2932">
                  <c:v>0.13096099999999999</c:v>
                </c:pt>
                <c:pt idx="2933">
                  <c:v>0.132468</c:v>
                </c:pt>
                <c:pt idx="2934">
                  <c:v>0.13383</c:v>
                </c:pt>
                <c:pt idx="2935">
                  <c:v>0.13524800000000001</c:v>
                </c:pt>
                <c:pt idx="2936">
                  <c:v>0.13687199999999999</c:v>
                </c:pt>
                <c:pt idx="2937">
                  <c:v>0.13886399999999999</c:v>
                </c:pt>
                <c:pt idx="2938">
                  <c:v>0.14122799999999999</c:v>
                </c:pt>
                <c:pt idx="2939">
                  <c:v>0.143845</c:v>
                </c:pt>
                <c:pt idx="2940">
                  <c:v>0.14652200000000001</c:v>
                </c:pt>
                <c:pt idx="2941">
                  <c:v>0.14885300000000001</c:v>
                </c:pt>
                <c:pt idx="2942">
                  <c:v>0.15032999999999999</c:v>
                </c:pt>
                <c:pt idx="2943">
                  <c:v>0.15084400000000001</c:v>
                </c:pt>
                <c:pt idx="2944">
                  <c:v>0.15121399999999999</c:v>
                </c:pt>
                <c:pt idx="2945">
                  <c:v>0.15148300000000001</c:v>
                </c:pt>
                <c:pt idx="2946">
                  <c:v>0.15177199999999999</c:v>
                </c:pt>
                <c:pt idx="2947">
                  <c:v>0.15203900000000001</c:v>
                </c:pt>
                <c:pt idx="2948">
                  <c:v>0.152142</c:v>
                </c:pt>
                <c:pt idx="2949">
                  <c:v>0.15259200000000001</c:v>
                </c:pt>
                <c:pt idx="2950">
                  <c:v>0.15374699999999999</c:v>
                </c:pt>
                <c:pt idx="2951">
                  <c:v>0.15454599999999999</c:v>
                </c:pt>
                <c:pt idx="2952">
                  <c:v>0.15456700000000001</c:v>
                </c:pt>
                <c:pt idx="2953">
                  <c:v>0.154588</c:v>
                </c:pt>
                <c:pt idx="2954">
                  <c:v>0.15448200000000001</c:v>
                </c:pt>
                <c:pt idx="2955">
                  <c:v>0.154195</c:v>
                </c:pt>
                <c:pt idx="2956">
                  <c:v>0.15385799999999999</c:v>
                </c:pt>
                <c:pt idx="2957">
                  <c:v>0.153752</c:v>
                </c:pt>
                <c:pt idx="2958">
                  <c:v>0.15406300000000001</c:v>
                </c:pt>
                <c:pt idx="2959">
                  <c:v>0.15439800000000001</c:v>
                </c:pt>
                <c:pt idx="2960">
                  <c:v>0.15465799999999999</c:v>
                </c:pt>
                <c:pt idx="2961">
                  <c:v>0.15477299999999999</c:v>
                </c:pt>
                <c:pt idx="2962">
                  <c:v>0.15510599999999999</c:v>
                </c:pt>
                <c:pt idx="2963">
                  <c:v>0.15558</c:v>
                </c:pt>
                <c:pt idx="2964">
                  <c:v>0.15598000000000001</c:v>
                </c:pt>
                <c:pt idx="2965">
                  <c:v>0.156421</c:v>
                </c:pt>
                <c:pt idx="2966">
                  <c:v>0.15692400000000001</c:v>
                </c:pt>
                <c:pt idx="2967">
                  <c:v>0.15713199999999999</c:v>
                </c:pt>
                <c:pt idx="2968">
                  <c:v>0.15684000000000001</c:v>
                </c:pt>
                <c:pt idx="2969">
                  <c:v>0.15626300000000001</c:v>
                </c:pt>
                <c:pt idx="2970">
                  <c:v>0.15562500000000001</c:v>
                </c:pt>
                <c:pt idx="2971">
                  <c:v>0.15507599999999999</c:v>
                </c:pt>
                <c:pt idx="2972">
                  <c:v>0.15476899999999999</c:v>
                </c:pt>
                <c:pt idx="2973">
                  <c:v>0.154895</c:v>
                </c:pt>
                <c:pt idx="2974">
                  <c:v>0.15511800000000001</c:v>
                </c:pt>
                <c:pt idx="2975">
                  <c:v>0.15517</c:v>
                </c:pt>
                <c:pt idx="2976">
                  <c:v>0.15495200000000001</c:v>
                </c:pt>
                <c:pt idx="2977">
                  <c:v>0.154672</c:v>
                </c:pt>
                <c:pt idx="2978">
                  <c:v>0.15448500000000001</c:v>
                </c:pt>
                <c:pt idx="2979">
                  <c:v>0.15448999999999999</c:v>
                </c:pt>
                <c:pt idx="2980">
                  <c:v>0.154726</c:v>
                </c:pt>
                <c:pt idx="2981">
                  <c:v>0.155024</c:v>
                </c:pt>
                <c:pt idx="2982">
                  <c:v>0.15523400000000001</c:v>
                </c:pt>
                <c:pt idx="2983">
                  <c:v>0.155282</c:v>
                </c:pt>
                <c:pt idx="2984">
                  <c:v>0.155169</c:v>
                </c:pt>
                <c:pt idx="2985">
                  <c:v>0.154998</c:v>
                </c:pt>
                <c:pt idx="2986">
                  <c:v>0.15485699999999999</c:v>
                </c:pt>
                <c:pt idx="2987">
                  <c:v>0.15484999999999999</c:v>
                </c:pt>
                <c:pt idx="2988">
                  <c:v>0.154947</c:v>
                </c:pt>
                <c:pt idx="2989">
                  <c:v>0.15501599999999999</c:v>
                </c:pt>
                <c:pt idx="2990">
                  <c:v>0.15499599999999999</c:v>
                </c:pt>
                <c:pt idx="2991">
                  <c:v>0.15485299999999999</c:v>
                </c:pt>
                <c:pt idx="2992">
                  <c:v>0.15465499999999999</c:v>
                </c:pt>
                <c:pt idx="2993">
                  <c:v>0.154501</c:v>
                </c:pt>
                <c:pt idx="2994">
                  <c:v>0.15448700000000001</c:v>
                </c:pt>
                <c:pt idx="2995">
                  <c:v>0.15460299999999999</c:v>
                </c:pt>
                <c:pt idx="2996">
                  <c:v>0.154782</c:v>
                </c:pt>
                <c:pt idx="2997">
                  <c:v>0.15493599999999999</c:v>
                </c:pt>
                <c:pt idx="2998">
                  <c:v>0.155027</c:v>
                </c:pt>
                <c:pt idx="2999">
                  <c:v>0.155058</c:v>
                </c:pt>
                <c:pt idx="3000">
                  <c:v>0.15506900000000001</c:v>
                </c:pt>
                <c:pt idx="3001">
                  <c:v>0.15514</c:v>
                </c:pt>
                <c:pt idx="3002">
                  <c:v>0.155172</c:v>
                </c:pt>
                <c:pt idx="3003">
                  <c:v>0.15520999999999999</c:v>
                </c:pt>
                <c:pt idx="3004">
                  <c:v>0.155252</c:v>
                </c:pt>
                <c:pt idx="3005">
                  <c:v>0.15537999999999999</c:v>
                </c:pt>
                <c:pt idx="3006">
                  <c:v>0.15557299999999999</c:v>
                </c:pt>
                <c:pt idx="3007">
                  <c:v>0.15575800000000001</c:v>
                </c:pt>
                <c:pt idx="3008">
                  <c:v>0.15598899999999999</c:v>
                </c:pt>
                <c:pt idx="3009">
                  <c:v>0.156219</c:v>
                </c:pt>
                <c:pt idx="3010">
                  <c:v>0.156529</c:v>
                </c:pt>
                <c:pt idx="3011">
                  <c:v>0.15695000000000001</c:v>
                </c:pt>
                <c:pt idx="3012">
                  <c:v>0.157417</c:v>
                </c:pt>
                <c:pt idx="3013">
                  <c:v>0.15789900000000001</c:v>
                </c:pt>
                <c:pt idx="3014">
                  <c:v>0.158355</c:v>
                </c:pt>
                <c:pt idx="3015">
                  <c:v>0.15876299999999999</c:v>
                </c:pt>
                <c:pt idx="3016">
                  <c:v>0.15918299999999999</c:v>
                </c:pt>
                <c:pt idx="3017">
                  <c:v>0.15956300000000001</c:v>
                </c:pt>
                <c:pt idx="3018">
                  <c:v>0.16004099999999999</c:v>
                </c:pt>
                <c:pt idx="3019">
                  <c:v>0.160578</c:v>
                </c:pt>
                <c:pt idx="3020">
                  <c:v>0.16112099999999999</c:v>
                </c:pt>
                <c:pt idx="3021">
                  <c:v>0.161608</c:v>
                </c:pt>
                <c:pt idx="3022">
                  <c:v>0.16202800000000001</c:v>
                </c:pt>
                <c:pt idx="3023">
                  <c:v>0.162437</c:v>
                </c:pt>
                <c:pt idx="3024">
                  <c:v>0.16275999999999999</c:v>
                </c:pt>
                <c:pt idx="3025">
                  <c:v>0.16309499999999999</c:v>
                </c:pt>
                <c:pt idx="3026">
                  <c:v>0.16337199999999999</c:v>
                </c:pt>
                <c:pt idx="3027">
                  <c:v>0.16367000000000001</c:v>
                </c:pt>
                <c:pt idx="3028">
                  <c:v>0.163883</c:v>
                </c:pt>
                <c:pt idx="3029">
                  <c:v>0.16384599999999999</c:v>
                </c:pt>
                <c:pt idx="3030">
                  <c:v>0.16359599999999999</c:v>
                </c:pt>
                <c:pt idx="3031">
                  <c:v>0.16315399999999999</c:v>
                </c:pt>
                <c:pt idx="3032">
                  <c:v>0.16253200000000001</c:v>
                </c:pt>
                <c:pt idx="3033">
                  <c:v>0.16176699999999999</c:v>
                </c:pt>
                <c:pt idx="3034">
                  <c:v>0.16095499999999999</c:v>
                </c:pt>
                <c:pt idx="3035">
                  <c:v>0.160168</c:v>
                </c:pt>
                <c:pt idx="3036">
                  <c:v>0.159442</c:v>
                </c:pt>
                <c:pt idx="3037">
                  <c:v>0.15881100000000001</c:v>
                </c:pt>
                <c:pt idx="3038">
                  <c:v>0.158332</c:v>
                </c:pt>
                <c:pt idx="3039">
                  <c:v>0.15795100000000001</c:v>
                </c:pt>
                <c:pt idx="3040">
                  <c:v>0.15756700000000001</c:v>
                </c:pt>
                <c:pt idx="3041">
                  <c:v>0.157167</c:v>
                </c:pt>
                <c:pt idx="3042">
                  <c:v>0.15675700000000001</c:v>
                </c:pt>
                <c:pt idx="3043">
                  <c:v>0.15634999999999999</c:v>
                </c:pt>
                <c:pt idx="3044">
                  <c:v>0.15595500000000001</c:v>
                </c:pt>
                <c:pt idx="3045">
                  <c:v>0.15557000000000001</c:v>
                </c:pt>
                <c:pt idx="3046">
                  <c:v>0.15518799999999999</c:v>
                </c:pt>
                <c:pt idx="3047">
                  <c:v>0.15479699999999999</c:v>
                </c:pt>
                <c:pt idx="3048">
                  <c:v>0.15439600000000001</c:v>
                </c:pt>
                <c:pt idx="3049">
                  <c:v>0.15399199999999999</c:v>
                </c:pt>
                <c:pt idx="3050">
                  <c:v>0.153553</c:v>
                </c:pt>
                <c:pt idx="3051">
                  <c:v>0.15299199999999999</c:v>
                </c:pt>
                <c:pt idx="3052">
                  <c:v>0.152749</c:v>
                </c:pt>
                <c:pt idx="3053">
                  <c:v>0.152667</c:v>
                </c:pt>
                <c:pt idx="3054">
                  <c:v>0.15291299999999999</c:v>
                </c:pt>
                <c:pt idx="3055">
                  <c:v>0.153502</c:v>
                </c:pt>
                <c:pt idx="3056">
                  <c:v>0.154275</c:v>
                </c:pt>
                <c:pt idx="3057">
                  <c:v>0.155169</c:v>
                </c:pt>
                <c:pt idx="3058">
                  <c:v>0.15614</c:v>
                </c:pt>
                <c:pt idx="3059">
                  <c:v>0.15712000000000001</c:v>
                </c:pt>
                <c:pt idx="3060">
                  <c:v>0.157273</c:v>
                </c:pt>
                <c:pt idx="3061">
                  <c:v>0.15631800000000001</c:v>
                </c:pt>
                <c:pt idx="3062">
                  <c:v>0.15474599999999999</c:v>
                </c:pt>
                <c:pt idx="3063">
                  <c:v>0.15285799999999999</c:v>
                </c:pt>
                <c:pt idx="3064">
                  <c:v>0.150889</c:v>
                </c:pt>
                <c:pt idx="3065">
                  <c:v>0.14899499999999999</c:v>
                </c:pt>
                <c:pt idx="3066">
                  <c:v>0.147119</c:v>
                </c:pt>
                <c:pt idx="3067">
                  <c:v>0.14560500000000001</c:v>
                </c:pt>
                <c:pt idx="3068">
                  <c:v>0.14479</c:v>
                </c:pt>
                <c:pt idx="3069">
                  <c:v>0.14435100000000001</c:v>
                </c:pt>
                <c:pt idx="3070">
                  <c:v>0.143681</c:v>
                </c:pt>
                <c:pt idx="3071">
                  <c:v>0.14279600000000001</c:v>
                </c:pt>
                <c:pt idx="3072">
                  <c:v>0.141844</c:v>
                </c:pt>
                <c:pt idx="3073">
                  <c:v>0.14086000000000001</c:v>
                </c:pt>
                <c:pt idx="3074">
                  <c:v>0.14004900000000001</c:v>
                </c:pt>
                <c:pt idx="3075">
                  <c:v>0.13948099999999999</c:v>
                </c:pt>
                <c:pt idx="3076">
                  <c:v>0.13866400000000001</c:v>
                </c:pt>
                <c:pt idx="3077">
                  <c:v>0.138241</c:v>
                </c:pt>
                <c:pt idx="3078">
                  <c:v>0.13747999999999999</c:v>
                </c:pt>
                <c:pt idx="3079">
                  <c:v>0.136516</c:v>
                </c:pt>
                <c:pt idx="3080">
                  <c:v>0.13515199999999999</c:v>
                </c:pt>
                <c:pt idx="3081">
                  <c:v>0.134438</c:v>
                </c:pt>
                <c:pt idx="3082">
                  <c:v>0.13380500000000001</c:v>
                </c:pt>
                <c:pt idx="3083">
                  <c:v>0.133081</c:v>
                </c:pt>
                <c:pt idx="3084">
                  <c:v>0.132275</c:v>
                </c:pt>
                <c:pt idx="3085">
                  <c:v>0.13184299999999999</c:v>
                </c:pt>
                <c:pt idx="3086">
                  <c:v>0.13156499999999999</c:v>
                </c:pt>
                <c:pt idx="3087">
                  <c:v>0.131635</c:v>
                </c:pt>
                <c:pt idx="3088">
                  <c:v>0.132184</c:v>
                </c:pt>
                <c:pt idx="3089">
                  <c:v>0.132851</c:v>
                </c:pt>
                <c:pt idx="3090">
                  <c:v>0.13325799999999999</c:v>
                </c:pt>
                <c:pt idx="3091">
                  <c:v>0.133543</c:v>
                </c:pt>
                <c:pt idx="3092">
                  <c:v>0.13367000000000001</c:v>
                </c:pt>
                <c:pt idx="3093">
                  <c:v>0.13342399999999999</c:v>
                </c:pt>
                <c:pt idx="3094">
                  <c:v>0.133103</c:v>
                </c:pt>
                <c:pt idx="3095">
                  <c:v>0.13281000000000001</c:v>
                </c:pt>
                <c:pt idx="3096">
                  <c:v>0.13323399999999999</c:v>
                </c:pt>
                <c:pt idx="3097">
                  <c:v>0.133441</c:v>
                </c:pt>
                <c:pt idx="3098">
                  <c:v>0.13329299999999999</c:v>
                </c:pt>
                <c:pt idx="3099">
                  <c:v>0.13289999999999999</c:v>
                </c:pt>
                <c:pt idx="3100">
                  <c:v>0.13300899999999999</c:v>
                </c:pt>
                <c:pt idx="3101">
                  <c:v>0.133688</c:v>
                </c:pt>
                <c:pt idx="3102">
                  <c:v>0.134795</c:v>
                </c:pt>
                <c:pt idx="3103">
                  <c:v>0.136153</c:v>
                </c:pt>
                <c:pt idx="3104">
                  <c:v>0.13763600000000001</c:v>
                </c:pt>
                <c:pt idx="3105">
                  <c:v>0.13902200000000001</c:v>
                </c:pt>
                <c:pt idx="3106">
                  <c:v>0.14030699999999999</c:v>
                </c:pt>
                <c:pt idx="3107">
                  <c:v>0.14157700000000001</c:v>
                </c:pt>
                <c:pt idx="3108">
                  <c:v>0.142961</c:v>
                </c:pt>
                <c:pt idx="3109">
                  <c:v>0.144458</c:v>
                </c:pt>
                <c:pt idx="3110">
                  <c:v>0.145924</c:v>
                </c:pt>
                <c:pt idx="3111">
                  <c:v>0.147595</c:v>
                </c:pt>
                <c:pt idx="3112">
                  <c:v>0.14990600000000001</c:v>
                </c:pt>
                <c:pt idx="3113">
                  <c:v>0.15218000000000001</c:v>
                </c:pt>
                <c:pt idx="3114">
                  <c:v>0.15437600000000001</c:v>
                </c:pt>
                <c:pt idx="3115">
                  <c:v>0.156554</c:v>
                </c:pt>
                <c:pt idx="3116">
                  <c:v>0.158941</c:v>
                </c:pt>
                <c:pt idx="3117">
                  <c:v>0.16150900000000001</c:v>
                </c:pt>
                <c:pt idx="3118">
                  <c:v>0.16437099999999999</c:v>
                </c:pt>
                <c:pt idx="3119">
                  <c:v>0.167352</c:v>
                </c:pt>
                <c:pt idx="3120">
                  <c:v>0.17031399999999999</c:v>
                </c:pt>
                <c:pt idx="3121">
                  <c:v>0.17304800000000001</c:v>
                </c:pt>
                <c:pt idx="3122">
                  <c:v>0.175539</c:v>
                </c:pt>
                <c:pt idx="3123">
                  <c:v>0.17783599999999999</c:v>
                </c:pt>
                <c:pt idx="3124">
                  <c:v>0.18035999999999999</c:v>
                </c:pt>
                <c:pt idx="3125">
                  <c:v>0.18294299999999999</c:v>
                </c:pt>
                <c:pt idx="3126">
                  <c:v>0.18546499999999999</c:v>
                </c:pt>
                <c:pt idx="3127">
                  <c:v>0.18786800000000001</c:v>
                </c:pt>
                <c:pt idx="3128">
                  <c:v>0.18998300000000001</c:v>
                </c:pt>
                <c:pt idx="3129">
                  <c:v>0.19164100000000001</c:v>
                </c:pt>
                <c:pt idx="3130">
                  <c:v>0.19289600000000001</c:v>
                </c:pt>
                <c:pt idx="3131">
                  <c:v>0.19428599999999999</c:v>
                </c:pt>
                <c:pt idx="3132">
                  <c:v>0.19575899999999999</c:v>
                </c:pt>
                <c:pt idx="3133">
                  <c:v>0.19717199999999999</c:v>
                </c:pt>
                <c:pt idx="3134">
                  <c:v>0.198541</c:v>
                </c:pt>
                <c:pt idx="3135">
                  <c:v>0.19989199999999999</c:v>
                </c:pt>
                <c:pt idx="3136">
                  <c:v>0.20125000000000001</c:v>
                </c:pt>
                <c:pt idx="3137">
                  <c:v>0.20268</c:v>
                </c:pt>
                <c:pt idx="3138">
                  <c:v>0.20416400000000001</c:v>
                </c:pt>
                <c:pt idx="3139">
                  <c:v>0.205674</c:v>
                </c:pt>
                <c:pt idx="3140">
                  <c:v>0.20716399999999999</c:v>
                </c:pt>
                <c:pt idx="3141">
                  <c:v>0.20859900000000001</c:v>
                </c:pt>
                <c:pt idx="3142">
                  <c:v>0.21001600000000001</c:v>
                </c:pt>
                <c:pt idx="3143">
                  <c:v>0.21146599999999999</c:v>
                </c:pt>
                <c:pt idx="3144">
                  <c:v>0.21285699999999999</c:v>
                </c:pt>
                <c:pt idx="3145">
                  <c:v>0.21430199999999999</c:v>
                </c:pt>
                <c:pt idx="3146">
                  <c:v>0.21588499999999999</c:v>
                </c:pt>
                <c:pt idx="3147">
                  <c:v>0.21745400000000001</c:v>
                </c:pt>
                <c:pt idx="3148">
                  <c:v>0.21898200000000001</c:v>
                </c:pt>
                <c:pt idx="3149">
                  <c:v>0.22047</c:v>
                </c:pt>
                <c:pt idx="3150">
                  <c:v>0.221917</c:v>
                </c:pt>
                <c:pt idx="3151">
                  <c:v>0.22295999999999999</c:v>
                </c:pt>
                <c:pt idx="3152">
                  <c:v>0.22309200000000001</c:v>
                </c:pt>
                <c:pt idx="3153">
                  <c:v>0.22242899999999999</c:v>
                </c:pt>
                <c:pt idx="3154">
                  <c:v>0.221278</c:v>
                </c:pt>
                <c:pt idx="3155">
                  <c:v>0.219943</c:v>
                </c:pt>
                <c:pt idx="3156">
                  <c:v>0.21850600000000001</c:v>
                </c:pt>
                <c:pt idx="3157">
                  <c:v>0.21723300000000001</c:v>
                </c:pt>
                <c:pt idx="3158">
                  <c:v>0.216109</c:v>
                </c:pt>
                <c:pt idx="3159">
                  <c:v>0.215004</c:v>
                </c:pt>
                <c:pt idx="3160">
                  <c:v>0.21368699999999999</c:v>
                </c:pt>
                <c:pt idx="3161">
                  <c:v>0.212251</c:v>
                </c:pt>
                <c:pt idx="3162">
                  <c:v>0.21080399999999999</c:v>
                </c:pt>
                <c:pt idx="3163">
                  <c:v>0.20869599999999999</c:v>
                </c:pt>
                <c:pt idx="3164">
                  <c:v>0.20618500000000001</c:v>
                </c:pt>
                <c:pt idx="3165">
                  <c:v>0.20330799999999999</c:v>
                </c:pt>
                <c:pt idx="3166">
                  <c:v>0.200127</c:v>
                </c:pt>
                <c:pt idx="3167">
                  <c:v>0.19685</c:v>
                </c:pt>
                <c:pt idx="3168">
                  <c:v>0.19334000000000001</c:v>
                </c:pt>
                <c:pt idx="3169">
                  <c:v>0.18972600000000001</c:v>
                </c:pt>
                <c:pt idx="3170">
                  <c:v>0.18702199999999999</c:v>
                </c:pt>
                <c:pt idx="3171">
                  <c:v>0.18440500000000001</c:v>
                </c:pt>
                <c:pt idx="3172">
                  <c:v>0.18172199999999999</c:v>
                </c:pt>
                <c:pt idx="3173">
                  <c:v>0.178898</c:v>
                </c:pt>
                <c:pt idx="3174">
                  <c:v>0.17605699999999999</c:v>
                </c:pt>
                <c:pt idx="3175">
                  <c:v>0.17323</c:v>
                </c:pt>
                <c:pt idx="3176">
                  <c:v>0.17054800000000001</c:v>
                </c:pt>
                <c:pt idx="3177">
                  <c:v>0.16801199999999999</c:v>
                </c:pt>
                <c:pt idx="3178">
                  <c:v>0.16562299999999999</c:v>
                </c:pt>
                <c:pt idx="3179">
                  <c:v>0.163324</c:v>
                </c:pt>
                <c:pt idx="3180">
                  <c:v>0.16106899999999999</c:v>
                </c:pt>
                <c:pt idx="3181">
                  <c:v>0.158836</c:v>
                </c:pt>
                <c:pt idx="3182">
                  <c:v>0.156608</c:v>
                </c:pt>
                <c:pt idx="3183">
                  <c:v>0.15442700000000001</c:v>
                </c:pt>
                <c:pt idx="3184">
                  <c:v>0.15232999999999999</c:v>
                </c:pt>
                <c:pt idx="3185">
                  <c:v>0.15036099999999999</c:v>
                </c:pt>
                <c:pt idx="3186">
                  <c:v>0.14843600000000001</c:v>
                </c:pt>
                <c:pt idx="3187">
                  <c:v>0.14646100000000001</c:v>
                </c:pt>
                <c:pt idx="3188">
                  <c:v>0.144367</c:v>
                </c:pt>
                <c:pt idx="3189">
                  <c:v>0.1421</c:v>
                </c:pt>
                <c:pt idx="3190">
                  <c:v>0.13967499999999999</c:v>
                </c:pt>
                <c:pt idx="3191">
                  <c:v>0.13714899999999999</c:v>
                </c:pt>
                <c:pt idx="3192">
                  <c:v>0.134626</c:v>
                </c:pt>
                <c:pt idx="3193">
                  <c:v>0.13217599999999999</c:v>
                </c:pt>
                <c:pt idx="3194">
                  <c:v>0.129827</c:v>
                </c:pt>
                <c:pt idx="3195">
                  <c:v>0.12753300000000001</c:v>
                </c:pt>
                <c:pt idx="3196">
                  <c:v>0.125197</c:v>
                </c:pt>
                <c:pt idx="3197">
                  <c:v>0.12274</c:v>
                </c:pt>
                <c:pt idx="3198">
                  <c:v>0.120131</c:v>
                </c:pt>
                <c:pt idx="3199">
                  <c:v>0.117399</c:v>
                </c:pt>
                <c:pt idx="3200">
                  <c:v>0.11464199999999999</c:v>
                </c:pt>
                <c:pt idx="3201">
                  <c:v>0.112203</c:v>
                </c:pt>
                <c:pt idx="3202">
                  <c:v>0.11018699999999999</c:v>
                </c:pt>
                <c:pt idx="3203">
                  <c:v>0.108644</c:v>
                </c:pt>
                <c:pt idx="3204">
                  <c:v>0.107658</c:v>
                </c:pt>
                <c:pt idx="3205">
                  <c:v>0.106909</c:v>
                </c:pt>
                <c:pt idx="3206">
                  <c:v>0.10620499999999999</c:v>
                </c:pt>
                <c:pt idx="3207">
                  <c:v>0.10548200000000001</c:v>
                </c:pt>
                <c:pt idx="3208">
                  <c:v>0.104869</c:v>
                </c:pt>
                <c:pt idx="3209">
                  <c:v>0.10441400000000001</c:v>
                </c:pt>
                <c:pt idx="3210">
                  <c:v>0.104134</c:v>
                </c:pt>
                <c:pt idx="3211">
                  <c:v>0.10401299999999999</c:v>
                </c:pt>
                <c:pt idx="3212">
                  <c:v>0.103986</c:v>
                </c:pt>
                <c:pt idx="3213">
                  <c:v>0.104005</c:v>
                </c:pt>
                <c:pt idx="3214">
                  <c:v>0.10406</c:v>
                </c:pt>
                <c:pt idx="3215">
                  <c:v>0.104198</c:v>
                </c:pt>
                <c:pt idx="3216">
                  <c:v>0.104439</c:v>
                </c:pt>
                <c:pt idx="3217">
                  <c:v>0.10480399999999999</c:v>
                </c:pt>
                <c:pt idx="3218">
                  <c:v>0.105277</c:v>
                </c:pt>
                <c:pt idx="3219">
                  <c:v>0.105796</c:v>
                </c:pt>
                <c:pt idx="3220">
                  <c:v>0.106209</c:v>
                </c:pt>
                <c:pt idx="3221">
                  <c:v>0.106464</c:v>
                </c:pt>
                <c:pt idx="3222">
                  <c:v>0.106582</c:v>
                </c:pt>
                <c:pt idx="3223">
                  <c:v>0.10659</c:v>
                </c:pt>
                <c:pt idx="3224">
                  <c:v>0.106513</c:v>
                </c:pt>
                <c:pt idx="3225">
                  <c:v>0.106348</c:v>
                </c:pt>
                <c:pt idx="3226">
                  <c:v>0.106213</c:v>
                </c:pt>
                <c:pt idx="3227">
                  <c:v>0.105933</c:v>
                </c:pt>
                <c:pt idx="3228">
                  <c:v>0.105514</c:v>
                </c:pt>
                <c:pt idx="3229">
                  <c:v>0.105005</c:v>
                </c:pt>
                <c:pt idx="3230">
                  <c:v>0.104447</c:v>
                </c:pt>
                <c:pt idx="3231">
                  <c:v>0.103842</c:v>
                </c:pt>
                <c:pt idx="3232">
                  <c:v>0.10313899999999999</c:v>
                </c:pt>
                <c:pt idx="3233">
                  <c:v>0.10233</c:v>
                </c:pt>
                <c:pt idx="3234">
                  <c:v>0.10134899999999999</c:v>
                </c:pt>
                <c:pt idx="3235">
                  <c:v>0.100164</c:v>
                </c:pt>
                <c:pt idx="3236">
                  <c:v>9.8922300000000005E-2</c:v>
                </c:pt>
                <c:pt idx="3237">
                  <c:v>9.7733899999999999E-2</c:v>
                </c:pt>
                <c:pt idx="3238">
                  <c:v>9.6696299999999999E-2</c:v>
                </c:pt>
                <c:pt idx="3239">
                  <c:v>9.5835799999999999E-2</c:v>
                </c:pt>
                <c:pt idx="3240">
                  <c:v>9.5189499999999996E-2</c:v>
                </c:pt>
                <c:pt idx="3241">
                  <c:v>9.47625E-2</c:v>
                </c:pt>
                <c:pt idx="3242">
                  <c:v>9.43909E-2</c:v>
                </c:pt>
                <c:pt idx="3243">
                  <c:v>9.4035800000000003E-2</c:v>
                </c:pt>
                <c:pt idx="3244">
                  <c:v>9.3673300000000001E-2</c:v>
                </c:pt>
                <c:pt idx="3245">
                  <c:v>9.3294299999999997E-2</c:v>
                </c:pt>
                <c:pt idx="3246">
                  <c:v>9.2897499999999994E-2</c:v>
                </c:pt>
                <c:pt idx="3247">
                  <c:v>9.2491400000000001E-2</c:v>
                </c:pt>
                <c:pt idx="3248">
                  <c:v>9.2100699999999994E-2</c:v>
                </c:pt>
                <c:pt idx="3249">
                  <c:v>9.1733800000000004E-2</c:v>
                </c:pt>
                <c:pt idx="3250">
                  <c:v>9.1381699999999996E-2</c:v>
                </c:pt>
                <c:pt idx="3251">
                  <c:v>9.1309799999999997E-2</c:v>
                </c:pt>
                <c:pt idx="3252">
                  <c:v>9.1893000000000002E-2</c:v>
                </c:pt>
                <c:pt idx="3253">
                  <c:v>9.2799000000000006E-2</c:v>
                </c:pt>
                <c:pt idx="3254">
                  <c:v>9.3610100000000002E-2</c:v>
                </c:pt>
                <c:pt idx="3255">
                  <c:v>9.4385300000000005E-2</c:v>
                </c:pt>
                <c:pt idx="3256">
                  <c:v>9.5107399999999995E-2</c:v>
                </c:pt>
                <c:pt idx="3257">
                  <c:v>9.57929E-2</c:v>
                </c:pt>
                <c:pt idx="3258">
                  <c:v>9.6580799999999994E-2</c:v>
                </c:pt>
                <c:pt idx="3259">
                  <c:v>9.7522399999999995E-2</c:v>
                </c:pt>
                <c:pt idx="3260">
                  <c:v>9.8609199999999994E-2</c:v>
                </c:pt>
                <c:pt idx="3261">
                  <c:v>9.9801399999999998E-2</c:v>
                </c:pt>
                <c:pt idx="3262">
                  <c:v>0.10102999999999999</c:v>
                </c:pt>
                <c:pt idx="3263">
                  <c:v>0.102176</c:v>
                </c:pt>
                <c:pt idx="3264">
                  <c:v>0.10319300000000001</c:v>
                </c:pt>
                <c:pt idx="3265">
                  <c:v>0.104017</c:v>
                </c:pt>
                <c:pt idx="3266">
                  <c:v>0.104631</c:v>
                </c:pt>
                <c:pt idx="3267">
                  <c:v>0.105174</c:v>
                </c:pt>
                <c:pt idx="3268">
                  <c:v>0.10571800000000001</c:v>
                </c:pt>
                <c:pt idx="3269">
                  <c:v>0.106047</c:v>
                </c:pt>
                <c:pt idx="3270">
                  <c:v>0.106507</c:v>
                </c:pt>
                <c:pt idx="3271">
                  <c:v>0.107519</c:v>
                </c:pt>
                <c:pt idx="3272">
                  <c:v>0.108538</c:v>
                </c:pt>
                <c:pt idx="3273">
                  <c:v>0.109301</c:v>
                </c:pt>
                <c:pt idx="3274">
                  <c:v>0.10972</c:v>
                </c:pt>
                <c:pt idx="3275">
                  <c:v>0.109886</c:v>
                </c:pt>
                <c:pt idx="3276">
                  <c:v>0.10989500000000001</c:v>
                </c:pt>
                <c:pt idx="3277">
                  <c:v>0.11032599999999999</c:v>
                </c:pt>
                <c:pt idx="3278">
                  <c:v>0.111346</c:v>
                </c:pt>
                <c:pt idx="3279">
                  <c:v>0.11225499999999999</c:v>
                </c:pt>
                <c:pt idx="3280">
                  <c:v>0.11323999999999999</c:v>
                </c:pt>
                <c:pt idx="3281">
                  <c:v>0.11417099999999999</c:v>
                </c:pt>
                <c:pt idx="3282">
                  <c:v>0.115273</c:v>
                </c:pt>
                <c:pt idx="3283">
                  <c:v>0.11635</c:v>
                </c:pt>
                <c:pt idx="3284">
                  <c:v>0.11730400000000001</c:v>
                </c:pt>
                <c:pt idx="3285">
                  <c:v>0.11826200000000001</c:v>
                </c:pt>
                <c:pt idx="3286">
                  <c:v>0.119022</c:v>
                </c:pt>
                <c:pt idx="3287">
                  <c:v>0.11966599999999999</c:v>
                </c:pt>
                <c:pt idx="3288">
                  <c:v>0.120478</c:v>
                </c:pt>
                <c:pt idx="3289">
                  <c:v>0.121291</c:v>
                </c:pt>
                <c:pt idx="3290">
                  <c:v>0.12199699999999999</c:v>
                </c:pt>
                <c:pt idx="3291">
                  <c:v>0.12268900000000001</c:v>
                </c:pt>
                <c:pt idx="3292">
                  <c:v>0.12323199999999999</c:v>
                </c:pt>
                <c:pt idx="3293">
                  <c:v>0.123721</c:v>
                </c:pt>
                <c:pt idx="3294">
                  <c:v>0.12443700000000001</c:v>
                </c:pt>
                <c:pt idx="3295">
                  <c:v>0.12556600000000001</c:v>
                </c:pt>
                <c:pt idx="3296">
                  <c:v>0.12689900000000001</c:v>
                </c:pt>
                <c:pt idx="3297">
                  <c:v>0.128108</c:v>
                </c:pt>
                <c:pt idx="3298">
                  <c:v>0.12917500000000001</c:v>
                </c:pt>
                <c:pt idx="3299">
                  <c:v>0.13019800000000001</c:v>
                </c:pt>
                <c:pt idx="3300">
                  <c:v>0.131184</c:v>
                </c:pt>
                <c:pt idx="3301">
                  <c:v>0.13216</c:v>
                </c:pt>
                <c:pt idx="3302">
                  <c:v>0.13305700000000001</c:v>
                </c:pt>
                <c:pt idx="3303">
                  <c:v>0.13362099999999999</c:v>
                </c:pt>
                <c:pt idx="3304">
                  <c:v>0.13390299999999999</c:v>
                </c:pt>
                <c:pt idx="3305">
                  <c:v>0.134182</c:v>
                </c:pt>
                <c:pt idx="3306">
                  <c:v>0.13452900000000001</c:v>
                </c:pt>
                <c:pt idx="3307">
                  <c:v>0.135076</c:v>
                </c:pt>
                <c:pt idx="3308">
                  <c:v>0.135631</c:v>
                </c:pt>
                <c:pt idx="3309">
                  <c:v>0.13609599999999999</c:v>
                </c:pt>
                <c:pt idx="3310">
                  <c:v>0.136404</c:v>
                </c:pt>
                <c:pt idx="3311">
                  <c:v>0.13653299999999999</c:v>
                </c:pt>
                <c:pt idx="3312">
                  <c:v>0.136549</c:v>
                </c:pt>
                <c:pt idx="3313">
                  <c:v>0.13653699999999999</c:v>
                </c:pt>
                <c:pt idx="3314">
                  <c:v>0.136546</c:v>
                </c:pt>
                <c:pt idx="3315">
                  <c:v>0.13661499999999999</c:v>
                </c:pt>
                <c:pt idx="3316">
                  <c:v>0.13670199999999999</c:v>
                </c:pt>
                <c:pt idx="3317">
                  <c:v>0.13675999999999999</c:v>
                </c:pt>
                <c:pt idx="3318">
                  <c:v>0.136965</c:v>
                </c:pt>
                <c:pt idx="3319">
                  <c:v>0.137209</c:v>
                </c:pt>
                <c:pt idx="3320">
                  <c:v>0.13753599999999999</c:v>
                </c:pt>
                <c:pt idx="3321">
                  <c:v>0.137906</c:v>
                </c:pt>
                <c:pt idx="3322">
                  <c:v>0.138159</c:v>
                </c:pt>
                <c:pt idx="3323">
                  <c:v>0.13841300000000001</c:v>
                </c:pt>
                <c:pt idx="3324">
                  <c:v>0.138625</c:v>
                </c:pt>
                <c:pt idx="3325">
                  <c:v>0.13883300000000001</c:v>
                </c:pt>
                <c:pt idx="3326">
                  <c:v>0.13908699999999999</c:v>
                </c:pt>
                <c:pt idx="3327">
                  <c:v>0.13943700000000001</c:v>
                </c:pt>
                <c:pt idx="3328">
                  <c:v>0.139904</c:v>
                </c:pt>
                <c:pt idx="3329">
                  <c:v>0.14043600000000001</c:v>
                </c:pt>
                <c:pt idx="3330">
                  <c:v>0.140961</c:v>
                </c:pt>
                <c:pt idx="3331">
                  <c:v>0.14142299999999999</c:v>
                </c:pt>
                <c:pt idx="3332">
                  <c:v>0.14182400000000001</c:v>
                </c:pt>
                <c:pt idx="3333">
                  <c:v>0.14219899999999999</c:v>
                </c:pt>
                <c:pt idx="3334">
                  <c:v>0.14260100000000001</c:v>
                </c:pt>
                <c:pt idx="3335">
                  <c:v>0.14305899999999999</c:v>
                </c:pt>
                <c:pt idx="3336">
                  <c:v>0.14355999999999999</c:v>
                </c:pt>
                <c:pt idx="3337">
                  <c:v>0.14406099999999999</c:v>
                </c:pt>
                <c:pt idx="3338">
                  <c:v>0.14460500000000001</c:v>
                </c:pt>
                <c:pt idx="3339">
                  <c:v>0.14498800000000001</c:v>
                </c:pt>
                <c:pt idx="3340">
                  <c:v>0.14529400000000001</c:v>
                </c:pt>
                <c:pt idx="3341">
                  <c:v>0.14558299999999999</c:v>
                </c:pt>
                <c:pt idx="3342">
                  <c:v>0.145874</c:v>
                </c:pt>
                <c:pt idx="3343">
                  <c:v>0.14616199999999999</c:v>
                </c:pt>
                <c:pt idx="3344">
                  <c:v>0.14644299999999999</c:v>
                </c:pt>
                <c:pt idx="3345">
                  <c:v>0.14676</c:v>
                </c:pt>
                <c:pt idx="3346">
                  <c:v>0.147094</c:v>
                </c:pt>
                <c:pt idx="3347">
                  <c:v>0.14738999999999999</c:v>
                </c:pt>
                <c:pt idx="3348">
                  <c:v>0.14766099999999999</c:v>
                </c:pt>
                <c:pt idx="3349">
                  <c:v>0.14791899999999999</c:v>
                </c:pt>
                <c:pt idx="3350">
                  <c:v>0.14815999999999999</c:v>
                </c:pt>
                <c:pt idx="3351">
                  <c:v>0.14827399999999999</c:v>
                </c:pt>
                <c:pt idx="3352">
                  <c:v>0.148118</c:v>
                </c:pt>
                <c:pt idx="3353">
                  <c:v>0.147842</c:v>
                </c:pt>
                <c:pt idx="3354">
                  <c:v>0.14776300000000001</c:v>
                </c:pt>
                <c:pt idx="3355">
                  <c:v>0.14745</c:v>
                </c:pt>
                <c:pt idx="3356">
                  <c:v>0.14701400000000001</c:v>
                </c:pt>
                <c:pt idx="3357">
                  <c:v>0.146672</c:v>
                </c:pt>
                <c:pt idx="3358">
                  <c:v>0.146262</c:v>
                </c:pt>
                <c:pt idx="3359">
                  <c:v>0.145761</c:v>
                </c:pt>
                <c:pt idx="3360">
                  <c:v>0.14543800000000001</c:v>
                </c:pt>
                <c:pt idx="3361">
                  <c:v>0.145209</c:v>
                </c:pt>
                <c:pt idx="3362">
                  <c:v>0.14494399999999999</c:v>
                </c:pt>
                <c:pt idx="3363">
                  <c:v>0.14466599999999999</c:v>
                </c:pt>
                <c:pt idx="3364">
                  <c:v>0.14443800000000001</c:v>
                </c:pt>
                <c:pt idx="3365">
                  <c:v>0.14427599999999999</c:v>
                </c:pt>
                <c:pt idx="3366">
                  <c:v>0.14416999999999999</c:v>
                </c:pt>
                <c:pt idx="3367">
                  <c:v>0.14413899999999999</c:v>
                </c:pt>
                <c:pt idx="3368">
                  <c:v>0.14418800000000001</c:v>
                </c:pt>
                <c:pt idx="3369">
                  <c:v>0.14431099999999999</c:v>
                </c:pt>
                <c:pt idx="3370">
                  <c:v>0.14450299999999999</c:v>
                </c:pt>
                <c:pt idx="3371">
                  <c:v>0.144759</c:v>
                </c:pt>
                <c:pt idx="3372">
                  <c:v>0.14505299999999999</c:v>
                </c:pt>
                <c:pt idx="3373">
                  <c:v>0.145371</c:v>
                </c:pt>
                <c:pt idx="3374">
                  <c:v>0.14574000000000001</c:v>
                </c:pt>
                <c:pt idx="3375">
                  <c:v>0.14616000000000001</c:v>
                </c:pt>
                <c:pt idx="3376">
                  <c:v>0.14661399999999999</c:v>
                </c:pt>
                <c:pt idx="3377">
                  <c:v>0.14707400000000001</c:v>
                </c:pt>
                <c:pt idx="3378">
                  <c:v>0.14751700000000001</c:v>
                </c:pt>
                <c:pt idx="3379">
                  <c:v>0.14793799999999999</c:v>
                </c:pt>
                <c:pt idx="3380">
                  <c:v>0.148481</c:v>
                </c:pt>
                <c:pt idx="3381">
                  <c:v>0.149115</c:v>
                </c:pt>
                <c:pt idx="3382">
                  <c:v>0.14976999999999999</c:v>
                </c:pt>
                <c:pt idx="3383">
                  <c:v>0.15042</c:v>
                </c:pt>
                <c:pt idx="3384">
                  <c:v>0.15101800000000001</c:v>
                </c:pt>
                <c:pt idx="3385">
                  <c:v>0.15151800000000001</c:v>
                </c:pt>
                <c:pt idx="3386">
                  <c:v>0.15191399999999999</c:v>
                </c:pt>
                <c:pt idx="3387">
                  <c:v>0.152221</c:v>
                </c:pt>
                <c:pt idx="3388">
                  <c:v>0.152472</c:v>
                </c:pt>
                <c:pt idx="3389">
                  <c:v>0.15268000000000001</c:v>
                </c:pt>
                <c:pt idx="3390">
                  <c:v>0.15278700000000001</c:v>
                </c:pt>
                <c:pt idx="3391">
                  <c:v>0.152776</c:v>
                </c:pt>
                <c:pt idx="3392">
                  <c:v>0.152531</c:v>
                </c:pt>
                <c:pt idx="3393">
                  <c:v>0.15199199999999999</c:v>
                </c:pt>
                <c:pt idx="3394">
                  <c:v>0.15128800000000001</c:v>
                </c:pt>
                <c:pt idx="3395">
                  <c:v>0.15054300000000001</c:v>
                </c:pt>
                <c:pt idx="3396">
                  <c:v>0.14982699999999999</c:v>
                </c:pt>
                <c:pt idx="3397">
                  <c:v>0.14929799999999999</c:v>
                </c:pt>
                <c:pt idx="3398">
                  <c:v>0.149113</c:v>
                </c:pt>
                <c:pt idx="3399">
                  <c:v>0.14918799999999999</c:v>
                </c:pt>
                <c:pt idx="3400">
                  <c:v>0.14932300000000001</c:v>
                </c:pt>
                <c:pt idx="3401">
                  <c:v>0.149505</c:v>
                </c:pt>
                <c:pt idx="3402">
                  <c:v>0.14959900000000001</c:v>
                </c:pt>
                <c:pt idx="3403">
                  <c:v>0.15004100000000001</c:v>
                </c:pt>
                <c:pt idx="3404">
                  <c:v>0.15074899999999999</c:v>
                </c:pt>
                <c:pt idx="3405">
                  <c:v>0.15129200000000001</c:v>
                </c:pt>
                <c:pt idx="3406">
                  <c:v>0.15176500000000001</c:v>
                </c:pt>
                <c:pt idx="3407">
                  <c:v>0.15215300000000001</c:v>
                </c:pt>
                <c:pt idx="3408">
                  <c:v>0.15259</c:v>
                </c:pt>
                <c:pt idx="3409">
                  <c:v>0.15312899999999999</c:v>
                </c:pt>
                <c:pt idx="3410">
                  <c:v>0.153754</c:v>
                </c:pt>
                <c:pt idx="3411">
                  <c:v>0.15432599999999999</c:v>
                </c:pt>
                <c:pt idx="3412">
                  <c:v>0.154722</c:v>
                </c:pt>
                <c:pt idx="3413">
                  <c:v>0.15486800000000001</c:v>
                </c:pt>
                <c:pt idx="3414">
                  <c:v>0.15467800000000001</c:v>
                </c:pt>
                <c:pt idx="3415">
                  <c:v>0.15442600000000001</c:v>
                </c:pt>
                <c:pt idx="3416">
                  <c:v>0.153891</c:v>
                </c:pt>
                <c:pt idx="3417">
                  <c:v>0.15331400000000001</c:v>
                </c:pt>
                <c:pt idx="3418">
                  <c:v>0.15271999999999999</c:v>
                </c:pt>
                <c:pt idx="3419">
                  <c:v>0.15196499999999999</c:v>
                </c:pt>
                <c:pt idx="3420">
                  <c:v>0.15107899999999999</c:v>
                </c:pt>
                <c:pt idx="3421">
                  <c:v>0.150031</c:v>
                </c:pt>
                <c:pt idx="3422">
                  <c:v>0.148892</c:v>
                </c:pt>
                <c:pt idx="3423">
                  <c:v>0.14757300000000001</c:v>
                </c:pt>
                <c:pt idx="3424">
                  <c:v>0.14616399999999999</c:v>
                </c:pt>
                <c:pt idx="3425">
                  <c:v>0.14477499999999999</c:v>
                </c:pt>
                <c:pt idx="3426">
                  <c:v>0.14347499999999999</c:v>
                </c:pt>
                <c:pt idx="3427">
                  <c:v>0.14230999999999999</c:v>
                </c:pt>
                <c:pt idx="3428">
                  <c:v>0.14130400000000001</c:v>
                </c:pt>
                <c:pt idx="3429">
                  <c:v>0.14041200000000001</c:v>
                </c:pt>
                <c:pt idx="3430">
                  <c:v>0.13958400000000001</c:v>
                </c:pt>
                <c:pt idx="3431">
                  <c:v>0.138764</c:v>
                </c:pt>
                <c:pt idx="3432">
                  <c:v>0.13793800000000001</c:v>
                </c:pt>
                <c:pt idx="3433">
                  <c:v>0.13712099999999999</c:v>
                </c:pt>
                <c:pt idx="3434">
                  <c:v>0.13632900000000001</c:v>
                </c:pt>
                <c:pt idx="3435">
                  <c:v>0.13556000000000001</c:v>
                </c:pt>
                <c:pt idx="3436">
                  <c:v>0.13480400000000001</c:v>
                </c:pt>
                <c:pt idx="3437">
                  <c:v>0.13403999999999999</c:v>
                </c:pt>
                <c:pt idx="3438">
                  <c:v>0.13326099999999999</c:v>
                </c:pt>
                <c:pt idx="3439">
                  <c:v>0.13245299999999999</c:v>
                </c:pt>
                <c:pt idx="3440">
                  <c:v>0.13162499999999999</c:v>
                </c:pt>
                <c:pt idx="3441">
                  <c:v>0.13081999999999999</c:v>
                </c:pt>
                <c:pt idx="3442">
                  <c:v>0.13006599999999999</c:v>
                </c:pt>
                <c:pt idx="3443">
                  <c:v>0.129386</c:v>
                </c:pt>
                <c:pt idx="3444">
                  <c:v>0.128744</c:v>
                </c:pt>
                <c:pt idx="3445">
                  <c:v>0.128138</c:v>
                </c:pt>
                <c:pt idx="3446">
                  <c:v>0.12756000000000001</c:v>
                </c:pt>
                <c:pt idx="3447">
                  <c:v>0.127021</c:v>
                </c:pt>
                <c:pt idx="3448">
                  <c:v>0.12653800000000001</c:v>
                </c:pt>
                <c:pt idx="3449">
                  <c:v>0.126111</c:v>
                </c:pt>
                <c:pt idx="3450">
                  <c:v>0.12573899999999999</c:v>
                </c:pt>
                <c:pt idx="3451">
                  <c:v>0.125252</c:v>
                </c:pt>
                <c:pt idx="3452">
                  <c:v>0.124432</c:v>
                </c:pt>
                <c:pt idx="3453">
                  <c:v>0.122872</c:v>
                </c:pt>
                <c:pt idx="3454">
                  <c:v>0.120838</c:v>
                </c:pt>
                <c:pt idx="3455">
                  <c:v>0.118404</c:v>
                </c:pt>
                <c:pt idx="3456">
                  <c:v>0.116095</c:v>
                </c:pt>
                <c:pt idx="3457">
                  <c:v>0.113876</c:v>
                </c:pt>
                <c:pt idx="3458">
                  <c:v>0.111718</c:v>
                </c:pt>
                <c:pt idx="3459">
                  <c:v>0.10986</c:v>
                </c:pt>
                <c:pt idx="3460">
                  <c:v>0.108407</c:v>
                </c:pt>
                <c:pt idx="3461">
                  <c:v>0.10710500000000001</c:v>
                </c:pt>
                <c:pt idx="3462">
                  <c:v>0.10617</c:v>
                </c:pt>
                <c:pt idx="3463">
                  <c:v>0.105381</c:v>
                </c:pt>
                <c:pt idx="3464">
                  <c:v>0.104688</c:v>
                </c:pt>
                <c:pt idx="3465">
                  <c:v>0.1041</c:v>
                </c:pt>
                <c:pt idx="3466">
                  <c:v>0.10360900000000001</c:v>
                </c:pt>
                <c:pt idx="3467">
                  <c:v>0.103177</c:v>
                </c:pt>
                <c:pt idx="3468">
                  <c:v>0.1028</c:v>
                </c:pt>
                <c:pt idx="3469">
                  <c:v>0.10241400000000001</c:v>
                </c:pt>
                <c:pt idx="3470">
                  <c:v>0.101952</c:v>
                </c:pt>
                <c:pt idx="3471">
                  <c:v>0.101435</c:v>
                </c:pt>
                <c:pt idx="3472">
                  <c:v>0.10083399999999999</c:v>
                </c:pt>
                <c:pt idx="3473">
                  <c:v>0.100129</c:v>
                </c:pt>
                <c:pt idx="3474">
                  <c:v>9.9271899999999996E-2</c:v>
                </c:pt>
                <c:pt idx="3475">
                  <c:v>9.8162399999999997E-2</c:v>
                </c:pt>
                <c:pt idx="3476">
                  <c:v>9.6780000000000005E-2</c:v>
                </c:pt>
                <c:pt idx="3477">
                  <c:v>9.5113799999999998E-2</c:v>
                </c:pt>
                <c:pt idx="3478">
                  <c:v>9.3196899999999999E-2</c:v>
                </c:pt>
                <c:pt idx="3479">
                  <c:v>9.1106099999999995E-2</c:v>
                </c:pt>
                <c:pt idx="3480">
                  <c:v>8.89567E-2</c:v>
                </c:pt>
                <c:pt idx="3481">
                  <c:v>8.6735199999999998E-2</c:v>
                </c:pt>
                <c:pt idx="3482">
                  <c:v>8.4492499999999998E-2</c:v>
                </c:pt>
                <c:pt idx="3483">
                  <c:v>8.2373399999999999E-2</c:v>
                </c:pt>
                <c:pt idx="3484">
                  <c:v>8.0313399999999993E-2</c:v>
                </c:pt>
                <c:pt idx="3485">
                  <c:v>7.8494900000000006E-2</c:v>
                </c:pt>
                <c:pt idx="3486">
                  <c:v>7.6906100000000005E-2</c:v>
                </c:pt>
                <c:pt idx="3487">
                  <c:v>7.5370199999999998E-2</c:v>
                </c:pt>
                <c:pt idx="3488">
                  <c:v>7.3758900000000002E-2</c:v>
                </c:pt>
                <c:pt idx="3489">
                  <c:v>7.2233599999999995E-2</c:v>
                </c:pt>
                <c:pt idx="3490">
                  <c:v>7.0934300000000006E-2</c:v>
                </c:pt>
                <c:pt idx="3491">
                  <c:v>6.9864999999999997E-2</c:v>
                </c:pt>
                <c:pt idx="3492">
                  <c:v>6.8928600000000007E-2</c:v>
                </c:pt>
                <c:pt idx="3493">
                  <c:v>6.8007300000000007E-2</c:v>
                </c:pt>
                <c:pt idx="3494">
                  <c:v>6.6999500000000003E-2</c:v>
                </c:pt>
                <c:pt idx="3495">
                  <c:v>6.5930000000000002E-2</c:v>
                </c:pt>
                <c:pt idx="3496">
                  <c:v>6.4951700000000001E-2</c:v>
                </c:pt>
                <c:pt idx="3497">
                  <c:v>6.4015100000000005E-2</c:v>
                </c:pt>
                <c:pt idx="3498">
                  <c:v>6.3431799999999997E-2</c:v>
                </c:pt>
                <c:pt idx="3499">
                  <c:v>6.2958100000000003E-2</c:v>
                </c:pt>
                <c:pt idx="3500">
                  <c:v>6.2508800000000003E-2</c:v>
                </c:pt>
                <c:pt idx="3501">
                  <c:v>6.2110499999999999E-2</c:v>
                </c:pt>
                <c:pt idx="3502">
                  <c:v>6.1976400000000001E-2</c:v>
                </c:pt>
                <c:pt idx="3503">
                  <c:v>6.2013100000000002E-2</c:v>
                </c:pt>
                <c:pt idx="3504">
                  <c:v>6.2291699999999998E-2</c:v>
                </c:pt>
                <c:pt idx="3505">
                  <c:v>6.2080700000000003E-2</c:v>
                </c:pt>
                <c:pt idx="3506">
                  <c:v>6.1250899999999997E-2</c:v>
                </c:pt>
                <c:pt idx="3507">
                  <c:v>5.9936700000000002E-2</c:v>
                </c:pt>
                <c:pt idx="3508">
                  <c:v>5.8557600000000001E-2</c:v>
                </c:pt>
                <c:pt idx="3509">
                  <c:v>5.7700599999999998E-2</c:v>
                </c:pt>
                <c:pt idx="3510">
                  <c:v>5.7429599999999997E-2</c:v>
                </c:pt>
                <c:pt idx="3511">
                  <c:v>5.77593E-2</c:v>
                </c:pt>
                <c:pt idx="3512">
                  <c:v>5.8404299999999999E-2</c:v>
                </c:pt>
                <c:pt idx="3513">
                  <c:v>5.8455399999999998E-2</c:v>
                </c:pt>
                <c:pt idx="3514">
                  <c:v>5.7182700000000003E-2</c:v>
                </c:pt>
                <c:pt idx="3515">
                  <c:v>5.5036300000000003E-2</c:v>
                </c:pt>
                <c:pt idx="3516">
                  <c:v>5.2539799999999998E-2</c:v>
                </c:pt>
                <c:pt idx="3517">
                  <c:v>4.9785799999999998E-2</c:v>
                </c:pt>
                <c:pt idx="3518">
                  <c:v>4.6885599999999999E-2</c:v>
                </c:pt>
                <c:pt idx="3519">
                  <c:v>4.3913199999999999E-2</c:v>
                </c:pt>
                <c:pt idx="3520">
                  <c:v>4.0956100000000002E-2</c:v>
                </c:pt>
                <c:pt idx="3521">
                  <c:v>3.8159400000000003E-2</c:v>
                </c:pt>
                <c:pt idx="3522">
                  <c:v>3.6415099999999999E-2</c:v>
                </c:pt>
                <c:pt idx="3523">
                  <c:v>3.5036699999999997E-2</c:v>
                </c:pt>
                <c:pt idx="3524">
                  <c:v>3.3616500000000001E-2</c:v>
                </c:pt>
                <c:pt idx="3525">
                  <c:v>3.2124800000000002E-2</c:v>
                </c:pt>
                <c:pt idx="3526">
                  <c:v>3.0664500000000001E-2</c:v>
                </c:pt>
                <c:pt idx="3527">
                  <c:v>2.9267100000000001E-2</c:v>
                </c:pt>
                <c:pt idx="3528">
                  <c:v>2.8145E-2</c:v>
                </c:pt>
                <c:pt idx="3529">
                  <c:v>2.7822199999999998E-2</c:v>
                </c:pt>
                <c:pt idx="3530">
                  <c:v>2.8741900000000001E-2</c:v>
                </c:pt>
                <c:pt idx="3531">
                  <c:v>2.9876E-2</c:v>
                </c:pt>
                <c:pt idx="3532">
                  <c:v>3.1042500000000001E-2</c:v>
                </c:pt>
                <c:pt idx="3533">
                  <c:v>3.23074E-2</c:v>
                </c:pt>
                <c:pt idx="3534">
                  <c:v>3.3722299999999997E-2</c:v>
                </c:pt>
                <c:pt idx="3535">
                  <c:v>3.4849100000000001E-2</c:v>
                </c:pt>
                <c:pt idx="3536">
                  <c:v>3.50175E-2</c:v>
                </c:pt>
                <c:pt idx="3537">
                  <c:v>3.4616000000000001E-2</c:v>
                </c:pt>
                <c:pt idx="3538">
                  <c:v>3.3485899999999999E-2</c:v>
                </c:pt>
                <c:pt idx="3539">
                  <c:v>3.2198200000000003E-2</c:v>
                </c:pt>
                <c:pt idx="3540">
                  <c:v>3.0877600000000002E-2</c:v>
                </c:pt>
                <c:pt idx="3541">
                  <c:v>2.9659399999999999E-2</c:v>
                </c:pt>
                <c:pt idx="3542">
                  <c:v>2.8397599999999999E-2</c:v>
                </c:pt>
                <c:pt idx="3543">
                  <c:v>2.7373000000000001E-2</c:v>
                </c:pt>
                <c:pt idx="3544">
                  <c:v>2.6421900000000002E-2</c:v>
                </c:pt>
                <c:pt idx="3545">
                  <c:v>2.58246E-2</c:v>
                </c:pt>
                <c:pt idx="3546">
                  <c:v>2.4643999999999999E-2</c:v>
                </c:pt>
                <c:pt idx="3547">
                  <c:v>2.3361799999999999E-2</c:v>
                </c:pt>
                <c:pt idx="3548">
                  <c:v>2.1966599999999999E-2</c:v>
                </c:pt>
                <c:pt idx="3549">
                  <c:v>2.0990700000000001E-2</c:v>
                </c:pt>
                <c:pt idx="3550">
                  <c:v>2.0581800000000001E-2</c:v>
                </c:pt>
                <c:pt idx="3551">
                  <c:v>2.0039700000000001E-2</c:v>
                </c:pt>
                <c:pt idx="3552">
                  <c:v>1.9266200000000001E-2</c:v>
                </c:pt>
                <c:pt idx="3553">
                  <c:v>1.8172399999999998E-2</c:v>
                </c:pt>
                <c:pt idx="3554">
                  <c:v>1.70826E-2</c:v>
                </c:pt>
                <c:pt idx="3555">
                  <c:v>1.6024199999999999E-2</c:v>
                </c:pt>
                <c:pt idx="3556">
                  <c:v>1.47387E-2</c:v>
                </c:pt>
                <c:pt idx="3557">
                  <c:v>1.33895E-2</c:v>
                </c:pt>
                <c:pt idx="3558">
                  <c:v>1.1584499999999999E-2</c:v>
                </c:pt>
                <c:pt idx="3559">
                  <c:v>9.6843099999999998E-3</c:v>
                </c:pt>
                <c:pt idx="3560">
                  <c:v>7.6026100000000001E-3</c:v>
                </c:pt>
                <c:pt idx="3561">
                  <c:v>5.3691600000000004E-3</c:v>
                </c:pt>
                <c:pt idx="3562">
                  <c:v>3.0824300000000002E-3</c:v>
                </c:pt>
                <c:pt idx="3563">
                  <c:v>8.4040799999999995E-4</c:v>
                </c:pt>
                <c:pt idx="3564">
                  <c:v>-7.3544699999999997E-4</c:v>
                </c:pt>
                <c:pt idx="3565">
                  <c:v>-2.2271499999999998E-3</c:v>
                </c:pt>
                <c:pt idx="3566">
                  <c:v>-3.8495399999999998E-3</c:v>
                </c:pt>
                <c:pt idx="3567">
                  <c:v>-5.5657900000000001E-3</c:v>
                </c:pt>
                <c:pt idx="3568">
                  <c:v>-7.1049399999999997E-3</c:v>
                </c:pt>
                <c:pt idx="3569">
                  <c:v>-8.3744000000000006E-3</c:v>
                </c:pt>
                <c:pt idx="3570">
                  <c:v>-9.2175699999999996E-3</c:v>
                </c:pt>
                <c:pt idx="3571">
                  <c:v>-9.9433400000000002E-3</c:v>
                </c:pt>
                <c:pt idx="3572">
                  <c:v>-1.07253E-2</c:v>
                </c:pt>
                <c:pt idx="3573">
                  <c:v>-1.1621599999999999E-2</c:v>
                </c:pt>
                <c:pt idx="3574">
                  <c:v>-1.24961E-2</c:v>
                </c:pt>
                <c:pt idx="3575">
                  <c:v>-1.31667E-2</c:v>
                </c:pt>
                <c:pt idx="3576">
                  <c:v>-1.35502E-2</c:v>
                </c:pt>
                <c:pt idx="3577">
                  <c:v>-1.36852E-2</c:v>
                </c:pt>
                <c:pt idx="3578">
                  <c:v>-1.37488E-2</c:v>
                </c:pt>
                <c:pt idx="3579">
                  <c:v>-1.3854099999999999E-2</c:v>
                </c:pt>
                <c:pt idx="3580">
                  <c:v>-1.41777E-2</c:v>
                </c:pt>
                <c:pt idx="3581">
                  <c:v>-1.46432E-2</c:v>
                </c:pt>
                <c:pt idx="3582">
                  <c:v>-1.51834E-2</c:v>
                </c:pt>
                <c:pt idx="3583">
                  <c:v>-1.58067E-2</c:v>
                </c:pt>
                <c:pt idx="3584">
                  <c:v>-1.6328800000000001E-2</c:v>
                </c:pt>
                <c:pt idx="3585">
                  <c:v>-1.6966599999999998E-2</c:v>
                </c:pt>
                <c:pt idx="3586">
                  <c:v>-1.76837E-2</c:v>
                </c:pt>
                <c:pt idx="3587">
                  <c:v>-1.8598099999999999E-2</c:v>
                </c:pt>
                <c:pt idx="3588">
                  <c:v>-1.9640700000000001E-2</c:v>
                </c:pt>
                <c:pt idx="3589">
                  <c:v>-2.0856599999999999E-2</c:v>
                </c:pt>
                <c:pt idx="3590">
                  <c:v>-2.2191900000000001E-2</c:v>
                </c:pt>
                <c:pt idx="3591">
                  <c:v>-2.3883100000000001E-2</c:v>
                </c:pt>
                <c:pt idx="3592">
                  <c:v>-2.55681E-2</c:v>
                </c:pt>
                <c:pt idx="3593">
                  <c:v>-2.6962699999999999E-2</c:v>
                </c:pt>
                <c:pt idx="3594">
                  <c:v>-2.8550499999999999E-2</c:v>
                </c:pt>
                <c:pt idx="3595">
                  <c:v>-3.0372400000000001E-2</c:v>
                </c:pt>
                <c:pt idx="3596">
                  <c:v>-3.2206100000000001E-2</c:v>
                </c:pt>
                <c:pt idx="3597">
                  <c:v>-3.3587400000000003E-2</c:v>
                </c:pt>
                <c:pt idx="3598">
                  <c:v>-3.4739600000000002E-2</c:v>
                </c:pt>
                <c:pt idx="3599">
                  <c:v>-3.5621600000000003E-2</c:v>
                </c:pt>
                <c:pt idx="3600">
                  <c:v>-3.6258199999999997E-2</c:v>
                </c:pt>
                <c:pt idx="3601">
                  <c:v>-3.6133699999999998E-2</c:v>
                </c:pt>
                <c:pt idx="3602">
                  <c:v>-3.5822399999999997E-2</c:v>
                </c:pt>
                <c:pt idx="3603">
                  <c:v>-3.5737199999999997E-2</c:v>
                </c:pt>
                <c:pt idx="3604">
                  <c:v>-3.5751699999999997E-2</c:v>
                </c:pt>
                <c:pt idx="3605">
                  <c:v>-3.5612900000000003E-2</c:v>
                </c:pt>
                <c:pt idx="3606">
                  <c:v>-3.5494699999999997E-2</c:v>
                </c:pt>
                <c:pt idx="3607">
                  <c:v>-3.52938E-2</c:v>
                </c:pt>
                <c:pt idx="3608">
                  <c:v>-3.4399899999999997E-2</c:v>
                </c:pt>
                <c:pt idx="3609">
                  <c:v>-3.3347399999999999E-2</c:v>
                </c:pt>
                <c:pt idx="3610">
                  <c:v>-3.2314000000000002E-2</c:v>
                </c:pt>
                <c:pt idx="3611">
                  <c:v>-3.1442900000000003E-2</c:v>
                </c:pt>
                <c:pt idx="3612">
                  <c:v>-3.0531099999999999E-2</c:v>
                </c:pt>
                <c:pt idx="3613">
                  <c:v>-2.9488400000000001E-2</c:v>
                </c:pt>
                <c:pt idx="3614">
                  <c:v>-2.8426E-2</c:v>
                </c:pt>
                <c:pt idx="3615">
                  <c:v>-2.7367800000000001E-2</c:v>
                </c:pt>
                <c:pt idx="3616">
                  <c:v>-2.60377E-2</c:v>
                </c:pt>
                <c:pt idx="3617">
                  <c:v>-2.43016E-2</c:v>
                </c:pt>
                <c:pt idx="3618">
                  <c:v>-2.26634E-2</c:v>
                </c:pt>
                <c:pt idx="3619">
                  <c:v>-2.1092099999999999E-2</c:v>
                </c:pt>
                <c:pt idx="3620">
                  <c:v>-1.9463000000000001E-2</c:v>
                </c:pt>
                <c:pt idx="3621">
                  <c:v>-1.7669899999999999E-2</c:v>
                </c:pt>
                <c:pt idx="3622">
                  <c:v>-1.5760400000000001E-2</c:v>
                </c:pt>
                <c:pt idx="3623">
                  <c:v>-1.3664000000000001E-2</c:v>
                </c:pt>
                <c:pt idx="3624">
                  <c:v>-1.1405999999999999E-2</c:v>
                </c:pt>
                <c:pt idx="3625">
                  <c:v>-8.9855500000000001E-3</c:v>
                </c:pt>
                <c:pt idx="3626">
                  <c:v>-6.5495099999999997E-3</c:v>
                </c:pt>
                <c:pt idx="3627">
                  <c:v>-4.1374200000000002E-3</c:v>
                </c:pt>
                <c:pt idx="3628">
                  <c:v>-1.61031E-3</c:v>
                </c:pt>
                <c:pt idx="3629">
                  <c:v>1.06335E-3</c:v>
                </c:pt>
                <c:pt idx="3630">
                  <c:v>3.8976800000000002E-3</c:v>
                </c:pt>
                <c:pt idx="3631">
                  <c:v>6.8801299999999999E-3</c:v>
                </c:pt>
                <c:pt idx="3632">
                  <c:v>1.0005699999999999E-2</c:v>
                </c:pt>
                <c:pt idx="3633">
                  <c:v>1.312E-2</c:v>
                </c:pt>
                <c:pt idx="3634">
                  <c:v>1.60853E-2</c:v>
                </c:pt>
                <c:pt idx="3635">
                  <c:v>1.8911899999999999E-2</c:v>
                </c:pt>
                <c:pt idx="3636">
                  <c:v>2.1644E-2</c:v>
                </c:pt>
                <c:pt idx="3637">
                  <c:v>2.4454199999999999E-2</c:v>
                </c:pt>
                <c:pt idx="3638">
                  <c:v>2.74573E-2</c:v>
                </c:pt>
                <c:pt idx="3639">
                  <c:v>3.07394E-2</c:v>
                </c:pt>
                <c:pt idx="3640">
                  <c:v>3.4206300000000002E-2</c:v>
                </c:pt>
                <c:pt idx="3641">
                  <c:v>3.7786E-2</c:v>
                </c:pt>
                <c:pt idx="3642">
                  <c:v>4.1319300000000003E-2</c:v>
                </c:pt>
                <c:pt idx="3643">
                  <c:v>4.4721799999999999E-2</c:v>
                </c:pt>
                <c:pt idx="3644">
                  <c:v>4.7864299999999999E-2</c:v>
                </c:pt>
                <c:pt idx="3645">
                  <c:v>5.06384E-2</c:v>
                </c:pt>
                <c:pt idx="3646">
                  <c:v>5.2943700000000003E-2</c:v>
                </c:pt>
                <c:pt idx="3647">
                  <c:v>5.4877700000000001E-2</c:v>
                </c:pt>
                <c:pt idx="3648">
                  <c:v>5.6784099999999997E-2</c:v>
                </c:pt>
                <c:pt idx="3649">
                  <c:v>5.8726199999999999E-2</c:v>
                </c:pt>
                <c:pt idx="3650">
                  <c:v>6.0748400000000001E-2</c:v>
                </c:pt>
                <c:pt idx="3651">
                  <c:v>6.2866000000000005E-2</c:v>
                </c:pt>
                <c:pt idx="3652">
                  <c:v>6.5026399999999998E-2</c:v>
                </c:pt>
                <c:pt idx="3653">
                  <c:v>6.7207900000000001E-2</c:v>
                </c:pt>
                <c:pt idx="3654">
                  <c:v>6.9249699999999997E-2</c:v>
                </c:pt>
                <c:pt idx="3655">
                  <c:v>7.0902599999999996E-2</c:v>
                </c:pt>
                <c:pt idx="3656">
                  <c:v>7.2273900000000002E-2</c:v>
                </c:pt>
                <c:pt idx="3657">
                  <c:v>7.3330900000000004E-2</c:v>
                </c:pt>
                <c:pt idx="3658">
                  <c:v>7.42897E-2</c:v>
                </c:pt>
                <c:pt idx="3659">
                  <c:v>7.5238100000000002E-2</c:v>
                </c:pt>
                <c:pt idx="3660">
                  <c:v>7.61347E-2</c:v>
                </c:pt>
                <c:pt idx="3661">
                  <c:v>7.6984499999999997E-2</c:v>
                </c:pt>
                <c:pt idx="3662">
                  <c:v>7.7683100000000005E-2</c:v>
                </c:pt>
                <c:pt idx="3663">
                  <c:v>7.82114E-2</c:v>
                </c:pt>
                <c:pt idx="3664">
                  <c:v>7.8660599999999997E-2</c:v>
                </c:pt>
                <c:pt idx="3665">
                  <c:v>7.9139500000000002E-2</c:v>
                </c:pt>
                <c:pt idx="3666">
                  <c:v>7.9694200000000007E-2</c:v>
                </c:pt>
                <c:pt idx="3667">
                  <c:v>8.0343300000000006E-2</c:v>
                </c:pt>
                <c:pt idx="3668">
                  <c:v>8.1074099999999996E-2</c:v>
                </c:pt>
                <c:pt idx="3669">
                  <c:v>8.1871700000000006E-2</c:v>
                </c:pt>
                <c:pt idx="3670">
                  <c:v>8.2736599999999993E-2</c:v>
                </c:pt>
                <c:pt idx="3671">
                  <c:v>8.3646300000000007E-2</c:v>
                </c:pt>
                <c:pt idx="3672">
                  <c:v>8.4588099999999999E-2</c:v>
                </c:pt>
                <c:pt idx="3673">
                  <c:v>8.5555800000000001E-2</c:v>
                </c:pt>
                <c:pt idx="3674">
                  <c:v>8.6566900000000002E-2</c:v>
                </c:pt>
                <c:pt idx="3675">
                  <c:v>8.7642700000000004E-2</c:v>
                </c:pt>
                <c:pt idx="3676">
                  <c:v>8.8795299999999994E-2</c:v>
                </c:pt>
                <c:pt idx="3677">
                  <c:v>9.0011599999999997E-2</c:v>
                </c:pt>
                <c:pt idx="3678">
                  <c:v>9.1291300000000006E-2</c:v>
                </c:pt>
                <c:pt idx="3679">
                  <c:v>9.2598899999999998E-2</c:v>
                </c:pt>
                <c:pt idx="3680">
                  <c:v>9.3903500000000001E-2</c:v>
                </c:pt>
                <c:pt idx="3681">
                  <c:v>9.511E-2</c:v>
                </c:pt>
                <c:pt idx="3682">
                  <c:v>9.6259700000000004E-2</c:v>
                </c:pt>
                <c:pt idx="3683">
                  <c:v>9.7388600000000006E-2</c:v>
                </c:pt>
                <c:pt idx="3684">
                  <c:v>9.8517499999999994E-2</c:v>
                </c:pt>
                <c:pt idx="3685">
                  <c:v>9.9675399999999997E-2</c:v>
                </c:pt>
                <c:pt idx="3686">
                  <c:v>0.100967</c:v>
                </c:pt>
                <c:pt idx="3687">
                  <c:v>0.102213</c:v>
                </c:pt>
                <c:pt idx="3688">
                  <c:v>0.103391</c:v>
                </c:pt>
                <c:pt idx="3689">
                  <c:v>0.10448499999999999</c:v>
                </c:pt>
                <c:pt idx="3690">
                  <c:v>0.105499</c:v>
                </c:pt>
                <c:pt idx="3691">
                  <c:v>0.106393</c:v>
                </c:pt>
                <c:pt idx="3692">
                  <c:v>0.107226</c:v>
                </c:pt>
                <c:pt idx="3693">
                  <c:v>0.108017</c:v>
                </c:pt>
                <c:pt idx="3694">
                  <c:v>0.108783</c:v>
                </c:pt>
                <c:pt idx="3695">
                  <c:v>0.10953</c:v>
                </c:pt>
                <c:pt idx="3696">
                  <c:v>0.110231</c:v>
                </c:pt>
                <c:pt idx="3697">
                  <c:v>0.110889</c:v>
                </c:pt>
                <c:pt idx="3698">
                  <c:v>0.111503</c:v>
                </c:pt>
                <c:pt idx="3699">
                  <c:v>0.11208</c:v>
                </c:pt>
                <c:pt idx="3700">
                  <c:v>0.11262800000000001</c:v>
                </c:pt>
                <c:pt idx="3701">
                  <c:v>0.112776</c:v>
                </c:pt>
                <c:pt idx="3702">
                  <c:v>0.112647</c:v>
                </c:pt>
                <c:pt idx="3703">
                  <c:v>0.11254599999999999</c:v>
                </c:pt>
                <c:pt idx="3704">
                  <c:v>0.112277</c:v>
                </c:pt>
                <c:pt idx="3705">
                  <c:v>0.11179</c:v>
                </c:pt>
                <c:pt idx="3706">
                  <c:v>0.11083899999999999</c:v>
                </c:pt>
                <c:pt idx="3707">
                  <c:v>0.109649</c:v>
                </c:pt>
                <c:pt idx="3708">
                  <c:v>0.108198</c:v>
                </c:pt>
                <c:pt idx="3709">
                  <c:v>0.106656</c:v>
                </c:pt>
                <c:pt idx="3710">
                  <c:v>0.105074</c:v>
                </c:pt>
                <c:pt idx="3711">
                  <c:v>0.10347099999999999</c:v>
                </c:pt>
                <c:pt idx="3712">
                  <c:v>0.10177799999999999</c:v>
                </c:pt>
                <c:pt idx="3713">
                  <c:v>9.9964800000000006E-2</c:v>
                </c:pt>
                <c:pt idx="3714">
                  <c:v>9.8050200000000004E-2</c:v>
                </c:pt>
                <c:pt idx="3715">
                  <c:v>9.6095200000000006E-2</c:v>
                </c:pt>
                <c:pt idx="3716">
                  <c:v>9.4229999999999994E-2</c:v>
                </c:pt>
                <c:pt idx="3717">
                  <c:v>9.2540700000000004E-2</c:v>
                </c:pt>
                <c:pt idx="3718">
                  <c:v>9.1024499999999994E-2</c:v>
                </c:pt>
                <c:pt idx="3719">
                  <c:v>8.9582200000000001E-2</c:v>
                </c:pt>
                <c:pt idx="3720">
                  <c:v>8.8156200000000004E-2</c:v>
                </c:pt>
                <c:pt idx="3721">
                  <c:v>8.6718299999999998E-2</c:v>
                </c:pt>
                <c:pt idx="3722">
                  <c:v>8.5324300000000006E-2</c:v>
                </c:pt>
                <c:pt idx="3723">
                  <c:v>8.4003700000000001E-2</c:v>
                </c:pt>
                <c:pt idx="3724">
                  <c:v>8.2763000000000003E-2</c:v>
                </c:pt>
                <c:pt idx="3725">
                  <c:v>8.1608600000000003E-2</c:v>
                </c:pt>
                <c:pt idx="3726">
                  <c:v>8.0544599999999994E-2</c:v>
                </c:pt>
                <c:pt idx="3727">
                  <c:v>7.9522599999999999E-2</c:v>
                </c:pt>
                <c:pt idx="3728">
                  <c:v>7.8513600000000003E-2</c:v>
                </c:pt>
                <c:pt idx="3729">
                  <c:v>7.7499899999999997E-2</c:v>
                </c:pt>
                <c:pt idx="3730">
                  <c:v>7.6433799999999996E-2</c:v>
                </c:pt>
                <c:pt idx="3731">
                  <c:v>7.52945E-2</c:v>
                </c:pt>
                <c:pt idx="3732">
                  <c:v>7.4047100000000005E-2</c:v>
                </c:pt>
                <c:pt idx="3733">
                  <c:v>7.2684499999999999E-2</c:v>
                </c:pt>
                <c:pt idx="3734">
                  <c:v>7.1164900000000003E-2</c:v>
                </c:pt>
                <c:pt idx="3735">
                  <c:v>6.9480399999999998E-2</c:v>
                </c:pt>
                <c:pt idx="3736">
                  <c:v>6.7644399999999993E-2</c:v>
                </c:pt>
                <c:pt idx="3737">
                  <c:v>6.5678600000000004E-2</c:v>
                </c:pt>
                <c:pt idx="3738">
                  <c:v>6.3621899999999995E-2</c:v>
                </c:pt>
                <c:pt idx="3739">
                  <c:v>6.1496299999999997E-2</c:v>
                </c:pt>
                <c:pt idx="3740">
                  <c:v>5.9338599999999998E-2</c:v>
                </c:pt>
                <c:pt idx="3741">
                  <c:v>5.71558E-2</c:v>
                </c:pt>
                <c:pt idx="3742">
                  <c:v>5.4987000000000001E-2</c:v>
                </c:pt>
                <c:pt idx="3743">
                  <c:v>5.2921099999999999E-2</c:v>
                </c:pt>
                <c:pt idx="3744">
                  <c:v>5.10561E-2</c:v>
                </c:pt>
                <c:pt idx="3745">
                  <c:v>4.9503800000000001E-2</c:v>
                </c:pt>
                <c:pt idx="3746">
                  <c:v>4.79966E-2</c:v>
                </c:pt>
                <c:pt idx="3747">
                  <c:v>4.6386900000000002E-2</c:v>
                </c:pt>
                <c:pt idx="3748">
                  <c:v>4.4768799999999997E-2</c:v>
                </c:pt>
                <c:pt idx="3749">
                  <c:v>4.33546E-2</c:v>
                </c:pt>
                <c:pt idx="3750">
                  <c:v>4.2292799999999998E-2</c:v>
                </c:pt>
                <c:pt idx="3751">
                  <c:v>4.1733300000000001E-2</c:v>
                </c:pt>
                <c:pt idx="3752">
                  <c:v>4.0625500000000002E-2</c:v>
                </c:pt>
                <c:pt idx="3753">
                  <c:v>3.9206100000000001E-2</c:v>
                </c:pt>
                <c:pt idx="3754">
                  <c:v>3.7710800000000003E-2</c:v>
                </c:pt>
                <c:pt idx="3755">
                  <c:v>3.6217300000000001E-2</c:v>
                </c:pt>
                <c:pt idx="3756">
                  <c:v>3.4592299999999999E-2</c:v>
                </c:pt>
                <c:pt idx="3757">
                  <c:v>3.3503699999999997E-2</c:v>
                </c:pt>
                <c:pt idx="3758">
                  <c:v>3.2689799999999998E-2</c:v>
                </c:pt>
                <c:pt idx="3759">
                  <c:v>3.2349500000000003E-2</c:v>
                </c:pt>
                <c:pt idx="3760">
                  <c:v>3.1975200000000002E-2</c:v>
                </c:pt>
                <c:pt idx="3761">
                  <c:v>3.1424599999999997E-2</c:v>
                </c:pt>
                <c:pt idx="3762">
                  <c:v>3.0925899999999999E-2</c:v>
                </c:pt>
                <c:pt idx="3763">
                  <c:v>2.99571E-2</c:v>
                </c:pt>
                <c:pt idx="3764">
                  <c:v>2.91065E-2</c:v>
                </c:pt>
                <c:pt idx="3765">
                  <c:v>2.8072199999999999E-2</c:v>
                </c:pt>
                <c:pt idx="3766">
                  <c:v>2.7092000000000001E-2</c:v>
                </c:pt>
                <c:pt idx="3767">
                  <c:v>2.5593999999999999E-2</c:v>
                </c:pt>
                <c:pt idx="3768">
                  <c:v>2.3733299999999999E-2</c:v>
                </c:pt>
                <c:pt idx="3769">
                  <c:v>2.2427900000000001E-2</c:v>
                </c:pt>
                <c:pt idx="3770">
                  <c:v>2.1403800000000001E-2</c:v>
                </c:pt>
                <c:pt idx="3771">
                  <c:v>2.0136299999999999E-2</c:v>
                </c:pt>
                <c:pt idx="3772">
                  <c:v>1.8884499999999999E-2</c:v>
                </c:pt>
                <c:pt idx="3773">
                  <c:v>1.74272E-2</c:v>
                </c:pt>
                <c:pt idx="3774">
                  <c:v>1.59965E-2</c:v>
                </c:pt>
                <c:pt idx="3775">
                  <c:v>1.5578699999999999E-2</c:v>
                </c:pt>
                <c:pt idx="3776">
                  <c:v>1.54246E-2</c:v>
                </c:pt>
                <c:pt idx="3777">
                  <c:v>1.5105800000000001E-2</c:v>
                </c:pt>
                <c:pt idx="3778">
                  <c:v>1.43987E-2</c:v>
                </c:pt>
                <c:pt idx="3779">
                  <c:v>1.39078E-2</c:v>
                </c:pt>
                <c:pt idx="3780">
                  <c:v>1.3543899999999999E-2</c:v>
                </c:pt>
                <c:pt idx="3781">
                  <c:v>1.3328E-2</c:v>
                </c:pt>
                <c:pt idx="3782">
                  <c:v>1.3245399999999999E-2</c:v>
                </c:pt>
                <c:pt idx="3783">
                  <c:v>1.3048000000000001E-2</c:v>
                </c:pt>
                <c:pt idx="3784">
                  <c:v>1.27603E-2</c:v>
                </c:pt>
                <c:pt idx="3785">
                  <c:v>1.1935599999999999E-2</c:v>
                </c:pt>
                <c:pt idx="3786">
                  <c:v>1.07835E-2</c:v>
                </c:pt>
                <c:pt idx="3787">
                  <c:v>9.4192000000000008E-3</c:v>
                </c:pt>
                <c:pt idx="3788">
                  <c:v>8.1254399999999994E-3</c:v>
                </c:pt>
                <c:pt idx="3789">
                  <c:v>7.0272099999999999E-3</c:v>
                </c:pt>
                <c:pt idx="3790">
                  <c:v>6.1596899999999998E-3</c:v>
                </c:pt>
                <c:pt idx="3791">
                  <c:v>5.4202699999999996E-3</c:v>
                </c:pt>
                <c:pt idx="3792">
                  <c:v>4.48987E-3</c:v>
                </c:pt>
                <c:pt idx="3793">
                  <c:v>3.3314899999999999E-3</c:v>
                </c:pt>
                <c:pt idx="3794">
                  <c:v>2.0144799999999999E-3</c:v>
                </c:pt>
                <c:pt idx="3795">
                  <c:v>8.3948200000000001E-4</c:v>
                </c:pt>
                <c:pt idx="3796">
                  <c:v>-1.2907700000000001E-4</c:v>
                </c:pt>
                <c:pt idx="3797">
                  <c:v>-9.1245599999999997E-4</c:v>
                </c:pt>
                <c:pt idx="3798">
                  <c:v>-1.64865E-3</c:v>
                </c:pt>
                <c:pt idx="3799">
                  <c:v>-2.4609200000000001E-3</c:v>
                </c:pt>
                <c:pt idx="3800">
                  <c:v>-3.3507400000000001E-3</c:v>
                </c:pt>
                <c:pt idx="3801">
                  <c:v>-4.2725799999999998E-3</c:v>
                </c:pt>
                <c:pt idx="3802">
                  <c:v>-5.1079699999999999E-3</c:v>
                </c:pt>
                <c:pt idx="3803">
                  <c:v>-5.6557200000000004E-3</c:v>
                </c:pt>
                <c:pt idx="3804">
                  <c:v>-5.4150800000000001E-3</c:v>
                </c:pt>
                <c:pt idx="3805">
                  <c:v>-5.1594299999999996E-3</c:v>
                </c:pt>
                <c:pt idx="3806">
                  <c:v>-4.7476699999999998E-3</c:v>
                </c:pt>
                <c:pt idx="3807">
                  <c:v>-3.99549E-3</c:v>
                </c:pt>
                <c:pt idx="3808">
                  <c:v>-2.9304399999999999E-3</c:v>
                </c:pt>
                <c:pt idx="3809">
                  <c:v>-1.1937E-3</c:v>
                </c:pt>
                <c:pt idx="3810">
                  <c:v>1.25242E-3</c:v>
                </c:pt>
                <c:pt idx="3811">
                  <c:v>4.2934999999999996E-3</c:v>
                </c:pt>
                <c:pt idx="3812">
                  <c:v>7.2702499999999998E-3</c:v>
                </c:pt>
                <c:pt idx="3813">
                  <c:v>9.60073E-3</c:v>
                </c:pt>
                <c:pt idx="3814">
                  <c:v>1.07045E-2</c:v>
                </c:pt>
                <c:pt idx="3815">
                  <c:v>1.0491199999999999E-2</c:v>
                </c:pt>
                <c:pt idx="3816">
                  <c:v>9.7759600000000002E-3</c:v>
                </c:pt>
                <c:pt idx="3817">
                  <c:v>9.1296499999999996E-3</c:v>
                </c:pt>
                <c:pt idx="3818">
                  <c:v>8.6537999999999997E-3</c:v>
                </c:pt>
                <c:pt idx="3819">
                  <c:v>8.3899000000000005E-3</c:v>
                </c:pt>
                <c:pt idx="3820">
                  <c:v>8.5529000000000004E-3</c:v>
                </c:pt>
                <c:pt idx="3821">
                  <c:v>8.6537599999999999E-3</c:v>
                </c:pt>
                <c:pt idx="3822">
                  <c:v>8.3986800000000004E-3</c:v>
                </c:pt>
                <c:pt idx="3823">
                  <c:v>7.8419100000000005E-3</c:v>
                </c:pt>
                <c:pt idx="3824">
                  <c:v>6.9460399999999997E-3</c:v>
                </c:pt>
                <c:pt idx="3825">
                  <c:v>6.11627E-3</c:v>
                </c:pt>
                <c:pt idx="3826">
                  <c:v>5.5247400000000002E-3</c:v>
                </c:pt>
                <c:pt idx="3827">
                  <c:v>5.1780799999999998E-3</c:v>
                </c:pt>
                <c:pt idx="3828">
                  <c:v>4.9506999999999997E-3</c:v>
                </c:pt>
                <c:pt idx="3829">
                  <c:v>4.5059999999999996E-3</c:v>
                </c:pt>
                <c:pt idx="3830">
                  <c:v>3.5286100000000002E-3</c:v>
                </c:pt>
                <c:pt idx="3831">
                  <c:v>2.2280099999999999E-3</c:v>
                </c:pt>
                <c:pt idx="3832">
                  <c:v>8.0292799999999995E-4</c:v>
                </c:pt>
                <c:pt idx="3833">
                  <c:v>-5.4392500000000001E-4</c:v>
                </c:pt>
                <c:pt idx="3834">
                  <c:v>-1.72174E-3</c:v>
                </c:pt>
                <c:pt idx="3835">
                  <c:v>-2.7016399999999999E-3</c:v>
                </c:pt>
                <c:pt idx="3836">
                  <c:v>-3.65504E-3</c:v>
                </c:pt>
                <c:pt idx="3837">
                  <c:v>-4.7119900000000001E-3</c:v>
                </c:pt>
                <c:pt idx="3838">
                  <c:v>-5.8920700000000001E-3</c:v>
                </c:pt>
                <c:pt idx="3839">
                  <c:v>-7.1268E-3</c:v>
                </c:pt>
                <c:pt idx="3840">
                  <c:v>-8.3113200000000005E-3</c:v>
                </c:pt>
                <c:pt idx="3841">
                  <c:v>-9.36822E-3</c:v>
                </c:pt>
                <c:pt idx="3842">
                  <c:v>-1.0261899999999999E-2</c:v>
                </c:pt>
                <c:pt idx="3843">
                  <c:v>-1.1047400000000001E-2</c:v>
                </c:pt>
                <c:pt idx="3844">
                  <c:v>-1.1825199999999999E-2</c:v>
                </c:pt>
                <c:pt idx="3845">
                  <c:v>-1.2697399999999999E-2</c:v>
                </c:pt>
                <c:pt idx="3846">
                  <c:v>-1.37076E-2</c:v>
                </c:pt>
                <c:pt idx="3847">
                  <c:v>-1.4814600000000001E-2</c:v>
                </c:pt>
                <c:pt idx="3848">
                  <c:v>-1.5908200000000001E-2</c:v>
                </c:pt>
                <c:pt idx="3849">
                  <c:v>-1.68618E-2</c:v>
                </c:pt>
                <c:pt idx="3850">
                  <c:v>-1.7662000000000001E-2</c:v>
                </c:pt>
                <c:pt idx="3851">
                  <c:v>-1.7684399999999999E-2</c:v>
                </c:pt>
                <c:pt idx="3852">
                  <c:v>-1.7802499999999999E-2</c:v>
                </c:pt>
                <c:pt idx="3853">
                  <c:v>-1.8429999999999998E-2</c:v>
                </c:pt>
                <c:pt idx="3854">
                  <c:v>-1.9391700000000001E-2</c:v>
                </c:pt>
                <c:pt idx="3855">
                  <c:v>-2.0486899999999999E-2</c:v>
                </c:pt>
                <c:pt idx="3856">
                  <c:v>-2.18544E-2</c:v>
                </c:pt>
                <c:pt idx="3857">
                  <c:v>-2.3296399999999998E-2</c:v>
                </c:pt>
                <c:pt idx="3858">
                  <c:v>-2.4306600000000001E-2</c:v>
                </c:pt>
                <c:pt idx="3859">
                  <c:v>-2.4756899999999998E-2</c:v>
                </c:pt>
                <c:pt idx="3860">
                  <c:v>-2.5195499999999999E-2</c:v>
                </c:pt>
                <c:pt idx="3861">
                  <c:v>-2.56487E-2</c:v>
                </c:pt>
                <c:pt idx="3862">
                  <c:v>-2.61979E-2</c:v>
                </c:pt>
                <c:pt idx="3863">
                  <c:v>-2.6688699999999999E-2</c:v>
                </c:pt>
                <c:pt idx="3864">
                  <c:v>-2.7181E-2</c:v>
                </c:pt>
                <c:pt idx="3865">
                  <c:v>-2.7619100000000001E-2</c:v>
                </c:pt>
                <c:pt idx="3866">
                  <c:v>-2.8081100000000001E-2</c:v>
                </c:pt>
                <c:pt idx="3867">
                  <c:v>-2.8596099999999999E-2</c:v>
                </c:pt>
                <c:pt idx="3868">
                  <c:v>-2.91953E-2</c:v>
                </c:pt>
                <c:pt idx="3869">
                  <c:v>-2.9866699999999999E-2</c:v>
                </c:pt>
                <c:pt idx="3870">
                  <c:v>-3.0545900000000001E-2</c:v>
                </c:pt>
                <c:pt idx="3871">
                  <c:v>-3.1217200000000001E-2</c:v>
                </c:pt>
                <c:pt idx="3872">
                  <c:v>-3.1842500000000003E-2</c:v>
                </c:pt>
                <c:pt idx="3873">
                  <c:v>-3.24722E-2</c:v>
                </c:pt>
                <c:pt idx="3874">
                  <c:v>-3.3132500000000002E-2</c:v>
                </c:pt>
                <c:pt idx="3875">
                  <c:v>-3.3858399999999997E-2</c:v>
                </c:pt>
                <c:pt idx="3876">
                  <c:v>-3.4646999999999997E-2</c:v>
                </c:pt>
                <c:pt idx="3877">
                  <c:v>-3.5451400000000001E-2</c:v>
                </c:pt>
                <c:pt idx="3878">
                  <c:v>-3.6242299999999998E-2</c:v>
                </c:pt>
                <c:pt idx="3879">
                  <c:v>-3.6992499999999998E-2</c:v>
                </c:pt>
                <c:pt idx="3880">
                  <c:v>-3.7722499999999999E-2</c:v>
                </c:pt>
                <c:pt idx="3881">
                  <c:v>-3.8458399999999997E-2</c:v>
                </c:pt>
                <c:pt idx="3882">
                  <c:v>-3.92266E-2</c:v>
                </c:pt>
                <c:pt idx="3883">
                  <c:v>-4.0026600000000002E-2</c:v>
                </c:pt>
                <c:pt idx="3884">
                  <c:v>-4.0851199999999997E-2</c:v>
                </c:pt>
                <c:pt idx="3885">
                  <c:v>-4.1703400000000002E-2</c:v>
                </c:pt>
                <c:pt idx="3886">
                  <c:v>-4.25858E-2</c:v>
                </c:pt>
                <c:pt idx="3887">
                  <c:v>-4.3496899999999998E-2</c:v>
                </c:pt>
                <c:pt idx="3888">
                  <c:v>-4.4435599999999999E-2</c:v>
                </c:pt>
                <c:pt idx="3889">
                  <c:v>-4.5409699999999997E-2</c:v>
                </c:pt>
                <c:pt idx="3890">
                  <c:v>-4.64404E-2</c:v>
                </c:pt>
                <c:pt idx="3891">
                  <c:v>-4.75492E-2</c:v>
                </c:pt>
                <c:pt idx="3892">
                  <c:v>-4.8742399999999998E-2</c:v>
                </c:pt>
                <c:pt idx="3893">
                  <c:v>-5.0005099999999997E-2</c:v>
                </c:pt>
                <c:pt idx="3894">
                  <c:v>-5.1312299999999998E-2</c:v>
                </c:pt>
                <c:pt idx="3895">
                  <c:v>-5.2649099999999997E-2</c:v>
                </c:pt>
                <c:pt idx="3896">
                  <c:v>-5.39906E-2</c:v>
                </c:pt>
                <c:pt idx="3897">
                  <c:v>-5.5386100000000001E-2</c:v>
                </c:pt>
                <c:pt idx="3898">
                  <c:v>-5.6857900000000003E-2</c:v>
                </c:pt>
                <c:pt idx="3899">
                  <c:v>-5.8373500000000002E-2</c:v>
                </c:pt>
                <c:pt idx="3900">
                  <c:v>-5.9925199999999998E-2</c:v>
                </c:pt>
                <c:pt idx="3901">
                  <c:v>-6.1827800000000002E-2</c:v>
                </c:pt>
                <c:pt idx="3902">
                  <c:v>-6.4166200000000007E-2</c:v>
                </c:pt>
                <c:pt idx="3903">
                  <c:v>-6.6601400000000005E-2</c:v>
                </c:pt>
                <c:pt idx="3904">
                  <c:v>-6.9026500000000005E-2</c:v>
                </c:pt>
                <c:pt idx="3905">
                  <c:v>-7.1441000000000004E-2</c:v>
                </c:pt>
                <c:pt idx="3906">
                  <c:v>-7.3958499999999996E-2</c:v>
                </c:pt>
                <c:pt idx="3907">
                  <c:v>-7.6252899999999998E-2</c:v>
                </c:pt>
                <c:pt idx="3908">
                  <c:v>-7.8592800000000004E-2</c:v>
                </c:pt>
                <c:pt idx="3909">
                  <c:v>-8.1219700000000006E-2</c:v>
                </c:pt>
                <c:pt idx="3910">
                  <c:v>-8.4036E-2</c:v>
                </c:pt>
                <c:pt idx="3911">
                  <c:v>-8.6913199999999996E-2</c:v>
                </c:pt>
                <c:pt idx="3912">
                  <c:v>-8.9865200000000006E-2</c:v>
                </c:pt>
                <c:pt idx="3913">
                  <c:v>-9.2899599999999999E-2</c:v>
                </c:pt>
                <c:pt idx="3914">
                  <c:v>-9.49213E-2</c:v>
                </c:pt>
                <c:pt idx="3915">
                  <c:v>-9.6681699999999995E-2</c:v>
                </c:pt>
                <c:pt idx="3916">
                  <c:v>-9.8454E-2</c:v>
                </c:pt>
                <c:pt idx="3917">
                  <c:v>-0.10030799999999999</c:v>
                </c:pt>
                <c:pt idx="3918">
                  <c:v>-0.10213899999999999</c:v>
                </c:pt>
                <c:pt idx="3919">
                  <c:v>-0.10386099999999999</c:v>
                </c:pt>
                <c:pt idx="3920">
                  <c:v>-0.105374</c:v>
                </c:pt>
                <c:pt idx="3921">
                  <c:v>-0.106651</c:v>
                </c:pt>
                <c:pt idx="3922">
                  <c:v>-0.10780000000000001</c:v>
                </c:pt>
                <c:pt idx="3923">
                  <c:v>-0.108862</c:v>
                </c:pt>
                <c:pt idx="3924">
                  <c:v>-0.109847</c:v>
                </c:pt>
                <c:pt idx="3925">
                  <c:v>-0.110718</c:v>
                </c:pt>
                <c:pt idx="3926">
                  <c:v>-0.111496</c:v>
                </c:pt>
                <c:pt idx="3927">
                  <c:v>-0.112153</c:v>
                </c:pt>
                <c:pt idx="3928">
                  <c:v>-0.112646</c:v>
                </c:pt>
                <c:pt idx="3929">
                  <c:v>-0.112981</c:v>
                </c:pt>
                <c:pt idx="3930">
                  <c:v>-0.11319</c:v>
                </c:pt>
                <c:pt idx="3931">
                  <c:v>-0.113314</c:v>
                </c:pt>
                <c:pt idx="3932">
                  <c:v>-0.113357</c:v>
                </c:pt>
                <c:pt idx="3933">
                  <c:v>-0.113318</c:v>
                </c:pt>
                <c:pt idx="3934">
                  <c:v>-0.113179</c:v>
                </c:pt>
                <c:pt idx="3935">
                  <c:v>-0.112902</c:v>
                </c:pt>
                <c:pt idx="3936">
                  <c:v>-0.11246</c:v>
                </c:pt>
                <c:pt idx="3937">
                  <c:v>-0.111863</c:v>
                </c:pt>
                <c:pt idx="3938">
                  <c:v>-0.111149</c:v>
                </c:pt>
                <c:pt idx="3939">
                  <c:v>-0.11033800000000001</c:v>
                </c:pt>
                <c:pt idx="3940">
                  <c:v>-0.10943</c:v>
                </c:pt>
                <c:pt idx="3941">
                  <c:v>-0.108408</c:v>
                </c:pt>
                <c:pt idx="3942">
                  <c:v>-0.107247</c:v>
                </c:pt>
                <c:pt idx="3943">
                  <c:v>-0.105921</c:v>
                </c:pt>
                <c:pt idx="3944">
                  <c:v>-0.104495</c:v>
                </c:pt>
                <c:pt idx="3945">
                  <c:v>-0.103106</c:v>
                </c:pt>
                <c:pt idx="3946">
                  <c:v>-0.101849</c:v>
                </c:pt>
                <c:pt idx="3947">
                  <c:v>-0.100748</c:v>
                </c:pt>
                <c:pt idx="3948">
                  <c:v>-9.9793499999999993E-2</c:v>
                </c:pt>
                <c:pt idx="3949">
                  <c:v>-9.8948300000000003E-2</c:v>
                </c:pt>
                <c:pt idx="3950">
                  <c:v>-9.8128999999999994E-2</c:v>
                </c:pt>
                <c:pt idx="3951">
                  <c:v>-9.6725800000000001E-2</c:v>
                </c:pt>
                <c:pt idx="3952">
                  <c:v>-9.5178399999999996E-2</c:v>
                </c:pt>
                <c:pt idx="3953">
                  <c:v>-9.3505199999999997E-2</c:v>
                </c:pt>
                <c:pt idx="3954">
                  <c:v>-9.1928700000000002E-2</c:v>
                </c:pt>
                <c:pt idx="3955">
                  <c:v>-9.0494500000000005E-2</c:v>
                </c:pt>
                <c:pt idx="3956">
                  <c:v>-8.9388099999999998E-2</c:v>
                </c:pt>
                <c:pt idx="3957">
                  <c:v>-8.8381899999999999E-2</c:v>
                </c:pt>
                <c:pt idx="3958">
                  <c:v>-8.73197E-2</c:v>
                </c:pt>
                <c:pt idx="3959">
                  <c:v>-8.6103200000000005E-2</c:v>
                </c:pt>
                <c:pt idx="3960">
                  <c:v>-8.4683900000000006E-2</c:v>
                </c:pt>
                <c:pt idx="3961">
                  <c:v>-8.3112099999999994E-2</c:v>
                </c:pt>
                <c:pt idx="3962">
                  <c:v>-8.1474099999999994E-2</c:v>
                </c:pt>
                <c:pt idx="3963">
                  <c:v>-7.9830999999999999E-2</c:v>
                </c:pt>
                <c:pt idx="3964">
                  <c:v>-7.8145900000000004E-2</c:v>
                </c:pt>
                <c:pt idx="3965">
                  <c:v>-7.6392799999999997E-2</c:v>
                </c:pt>
                <c:pt idx="3966">
                  <c:v>-7.4540400000000007E-2</c:v>
                </c:pt>
                <c:pt idx="3967">
                  <c:v>-7.2571999999999998E-2</c:v>
                </c:pt>
                <c:pt idx="3968">
                  <c:v>-7.0529999999999995E-2</c:v>
                </c:pt>
                <c:pt idx="3969">
                  <c:v>-6.84641E-2</c:v>
                </c:pt>
                <c:pt idx="3970">
                  <c:v>-6.6430100000000006E-2</c:v>
                </c:pt>
                <c:pt idx="3971">
                  <c:v>-6.4466300000000004E-2</c:v>
                </c:pt>
                <c:pt idx="3972">
                  <c:v>-6.2569200000000005E-2</c:v>
                </c:pt>
                <c:pt idx="3973">
                  <c:v>-6.0714499999999998E-2</c:v>
                </c:pt>
                <c:pt idx="3974">
                  <c:v>-5.8881599999999999E-2</c:v>
                </c:pt>
                <c:pt idx="3975">
                  <c:v>-5.7056500000000003E-2</c:v>
                </c:pt>
                <c:pt idx="3976">
                  <c:v>-5.5241199999999997E-2</c:v>
                </c:pt>
                <c:pt idx="3977">
                  <c:v>-5.3447599999999998E-2</c:v>
                </c:pt>
                <c:pt idx="3978">
                  <c:v>-5.1673799999999999E-2</c:v>
                </c:pt>
                <c:pt idx="3979">
                  <c:v>-4.9913199999999998E-2</c:v>
                </c:pt>
                <c:pt idx="3980">
                  <c:v>-4.8172899999999998E-2</c:v>
                </c:pt>
                <c:pt idx="3981">
                  <c:v>-4.6455200000000002E-2</c:v>
                </c:pt>
                <c:pt idx="3982">
                  <c:v>-4.4748700000000002E-2</c:v>
                </c:pt>
                <c:pt idx="3983">
                  <c:v>-4.3031199999999999E-2</c:v>
                </c:pt>
                <c:pt idx="3984">
                  <c:v>-4.1287200000000003E-2</c:v>
                </c:pt>
                <c:pt idx="3985">
                  <c:v>-3.9519800000000001E-2</c:v>
                </c:pt>
                <c:pt idx="3986">
                  <c:v>-3.7739700000000001E-2</c:v>
                </c:pt>
                <c:pt idx="3987">
                  <c:v>-3.5951900000000002E-2</c:v>
                </c:pt>
                <c:pt idx="3988">
                  <c:v>-3.4151099999999997E-2</c:v>
                </c:pt>
                <c:pt idx="3989">
                  <c:v>-3.2327799999999997E-2</c:v>
                </c:pt>
                <c:pt idx="3990">
                  <c:v>-3.04637E-2</c:v>
                </c:pt>
                <c:pt idx="3991">
                  <c:v>-2.8497600000000001E-2</c:v>
                </c:pt>
                <c:pt idx="3992">
                  <c:v>-2.65291E-2</c:v>
                </c:pt>
                <c:pt idx="3993">
                  <c:v>-2.4728400000000001E-2</c:v>
                </c:pt>
                <c:pt idx="3994">
                  <c:v>-2.4099700000000002E-2</c:v>
                </c:pt>
                <c:pt idx="3995">
                  <c:v>-2.39148E-2</c:v>
                </c:pt>
                <c:pt idx="3996">
                  <c:v>-2.4211300000000002E-2</c:v>
                </c:pt>
                <c:pt idx="3997">
                  <c:v>-2.47794E-2</c:v>
                </c:pt>
                <c:pt idx="3998">
                  <c:v>-2.5545000000000002E-2</c:v>
                </c:pt>
                <c:pt idx="3999">
                  <c:v>-2.6594799999999998E-2</c:v>
                </c:pt>
                <c:pt idx="4000">
                  <c:v>-2.79691E-2</c:v>
                </c:pt>
                <c:pt idx="4001">
                  <c:v>-2.9689900000000002E-2</c:v>
                </c:pt>
                <c:pt idx="4002">
                  <c:v>-3.1851699999999997E-2</c:v>
                </c:pt>
                <c:pt idx="4003">
                  <c:v>-3.4464000000000002E-2</c:v>
                </c:pt>
                <c:pt idx="4004">
                  <c:v>-3.7312900000000003E-2</c:v>
                </c:pt>
                <c:pt idx="4005">
                  <c:v>-4.03921E-2</c:v>
                </c:pt>
                <c:pt idx="4006">
                  <c:v>-4.3617099999999999E-2</c:v>
                </c:pt>
                <c:pt idx="4007">
                  <c:v>-4.6540999999999999E-2</c:v>
                </c:pt>
                <c:pt idx="4008">
                  <c:v>-4.8836299999999999E-2</c:v>
                </c:pt>
                <c:pt idx="4009">
                  <c:v>-5.1073800000000003E-2</c:v>
                </c:pt>
                <c:pt idx="4010">
                  <c:v>-5.3341800000000002E-2</c:v>
                </c:pt>
                <c:pt idx="4011">
                  <c:v>-5.5557799999999997E-2</c:v>
                </c:pt>
                <c:pt idx="4012">
                  <c:v>-5.7605499999999997E-2</c:v>
                </c:pt>
                <c:pt idx="4013">
                  <c:v>-5.97513E-2</c:v>
                </c:pt>
                <c:pt idx="4014">
                  <c:v>-6.16091E-2</c:v>
                </c:pt>
                <c:pt idx="4015">
                  <c:v>-6.2921000000000005E-2</c:v>
                </c:pt>
                <c:pt idx="4016">
                  <c:v>-6.4123700000000006E-2</c:v>
                </c:pt>
                <c:pt idx="4017">
                  <c:v>-6.5391000000000005E-2</c:v>
                </c:pt>
                <c:pt idx="4018">
                  <c:v>-6.6763299999999998E-2</c:v>
                </c:pt>
                <c:pt idx="4019">
                  <c:v>-6.8159600000000001E-2</c:v>
                </c:pt>
                <c:pt idx="4020">
                  <c:v>-6.9514900000000004E-2</c:v>
                </c:pt>
                <c:pt idx="4021">
                  <c:v>-7.0925500000000002E-2</c:v>
                </c:pt>
                <c:pt idx="4022">
                  <c:v>-7.2340699999999994E-2</c:v>
                </c:pt>
                <c:pt idx="4023">
                  <c:v>-7.3806499999999997E-2</c:v>
                </c:pt>
                <c:pt idx="4024">
                  <c:v>-7.5260599999999997E-2</c:v>
                </c:pt>
                <c:pt idx="4025">
                  <c:v>-7.6730900000000005E-2</c:v>
                </c:pt>
                <c:pt idx="4026">
                  <c:v>-7.8251500000000002E-2</c:v>
                </c:pt>
                <c:pt idx="4027">
                  <c:v>-7.9812400000000006E-2</c:v>
                </c:pt>
                <c:pt idx="4028">
                  <c:v>-8.1320600000000007E-2</c:v>
                </c:pt>
                <c:pt idx="4029">
                  <c:v>-8.2528099999999993E-2</c:v>
                </c:pt>
                <c:pt idx="4030">
                  <c:v>-8.3435400000000007E-2</c:v>
                </c:pt>
                <c:pt idx="4031">
                  <c:v>-8.4005499999999997E-2</c:v>
                </c:pt>
                <c:pt idx="4032">
                  <c:v>-8.42498E-2</c:v>
                </c:pt>
                <c:pt idx="4033">
                  <c:v>-8.4250500000000006E-2</c:v>
                </c:pt>
                <c:pt idx="4034">
                  <c:v>-8.4129499999999996E-2</c:v>
                </c:pt>
                <c:pt idx="4035">
                  <c:v>-8.4182999999999994E-2</c:v>
                </c:pt>
                <c:pt idx="4036">
                  <c:v>-8.4667500000000007E-2</c:v>
                </c:pt>
                <c:pt idx="4037">
                  <c:v>-8.5326399999999997E-2</c:v>
                </c:pt>
                <c:pt idx="4038">
                  <c:v>-8.5903400000000005E-2</c:v>
                </c:pt>
                <c:pt idx="4039">
                  <c:v>-8.6318000000000006E-2</c:v>
                </c:pt>
                <c:pt idx="4040">
                  <c:v>-8.6531800000000006E-2</c:v>
                </c:pt>
                <c:pt idx="4041">
                  <c:v>-8.6591399999999999E-2</c:v>
                </c:pt>
                <c:pt idx="4042">
                  <c:v>-8.6584800000000003E-2</c:v>
                </c:pt>
                <c:pt idx="4043">
                  <c:v>-8.6618600000000004E-2</c:v>
                </c:pt>
                <c:pt idx="4044">
                  <c:v>-8.6765499999999995E-2</c:v>
                </c:pt>
                <c:pt idx="4045">
                  <c:v>-8.7054999999999993E-2</c:v>
                </c:pt>
                <c:pt idx="4046">
                  <c:v>-8.7450799999999995E-2</c:v>
                </c:pt>
                <c:pt idx="4047">
                  <c:v>-8.7903999999999996E-2</c:v>
                </c:pt>
                <c:pt idx="4048">
                  <c:v>-8.8413599999999995E-2</c:v>
                </c:pt>
                <c:pt idx="4049">
                  <c:v>-8.9058300000000007E-2</c:v>
                </c:pt>
                <c:pt idx="4050">
                  <c:v>-9.00923E-2</c:v>
                </c:pt>
                <c:pt idx="4051">
                  <c:v>-9.10411E-2</c:v>
                </c:pt>
                <c:pt idx="4052">
                  <c:v>-9.1905100000000003E-2</c:v>
                </c:pt>
                <c:pt idx="4053">
                  <c:v>-9.2845399999999995E-2</c:v>
                </c:pt>
                <c:pt idx="4054">
                  <c:v>-9.3174199999999999E-2</c:v>
                </c:pt>
                <c:pt idx="4055">
                  <c:v>-9.32891E-2</c:v>
                </c:pt>
                <c:pt idx="4056">
                  <c:v>-9.3242800000000001E-2</c:v>
                </c:pt>
                <c:pt idx="4057">
                  <c:v>-9.3157199999999996E-2</c:v>
                </c:pt>
                <c:pt idx="4058">
                  <c:v>-9.3242500000000006E-2</c:v>
                </c:pt>
                <c:pt idx="4059">
                  <c:v>-9.3696000000000002E-2</c:v>
                </c:pt>
                <c:pt idx="4060">
                  <c:v>-9.4524200000000003E-2</c:v>
                </c:pt>
                <c:pt idx="4061">
                  <c:v>-9.5178700000000005E-2</c:v>
                </c:pt>
                <c:pt idx="4062">
                  <c:v>-9.5277399999999998E-2</c:v>
                </c:pt>
                <c:pt idx="4063">
                  <c:v>-9.5173099999999997E-2</c:v>
                </c:pt>
                <c:pt idx="4064">
                  <c:v>-9.4992599999999996E-2</c:v>
                </c:pt>
                <c:pt idx="4065">
                  <c:v>-9.4806600000000005E-2</c:v>
                </c:pt>
                <c:pt idx="4066">
                  <c:v>-9.4584600000000005E-2</c:v>
                </c:pt>
                <c:pt idx="4067">
                  <c:v>-9.4363299999999997E-2</c:v>
                </c:pt>
                <c:pt idx="4068">
                  <c:v>-9.4079499999999996E-2</c:v>
                </c:pt>
                <c:pt idx="4069">
                  <c:v>-9.3794799999999998E-2</c:v>
                </c:pt>
                <c:pt idx="4070">
                  <c:v>-9.35111E-2</c:v>
                </c:pt>
                <c:pt idx="4071">
                  <c:v>-9.3250600000000003E-2</c:v>
                </c:pt>
                <c:pt idx="4072">
                  <c:v>-9.3061500000000005E-2</c:v>
                </c:pt>
                <c:pt idx="4073">
                  <c:v>-9.2975000000000002E-2</c:v>
                </c:pt>
                <c:pt idx="4074">
                  <c:v>-9.3007999999999993E-2</c:v>
                </c:pt>
                <c:pt idx="4075">
                  <c:v>-9.3114299999999997E-2</c:v>
                </c:pt>
                <c:pt idx="4076">
                  <c:v>-9.3269699999999997E-2</c:v>
                </c:pt>
                <c:pt idx="4077">
                  <c:v>-9.3424699999999999E-2</c:v>
                </c:pt>
                <c:pt idx="4078">
                  <c:v>-9.3588400000000002E-2</c:v>
                </c:pt>
                <c:pt idx="4079">
                  <c:v>-9.3748100000000001E-2</c:v>
                </c:pt>
                <c:pt idx="4080">
                  <c:v>-9.3898099999999998E-2</c:v>
                </c:pt>
                <c:pt idx="4081">
                  <c:v>-9.4007099999999996E-2</c:v>
                </c:pt>
                <c:pt idx="4082">
                  <c:v>-9.4023200000000001E-2</c:v>
                </c:pt>
                <c:pt idx="4083">
                  <c:v>-9.3904699999999994E-2</c:v>
                </c:pt>
                <c:pt idx="4084">
                  <c:v>-9.3587100000000006E-2</c:v>
                </c:pt>
                <c:pt idx="4085">
                  <c:v>-9.3033199999999996E-2</c:v>
                </c:pt>
                <c:pt idx="4086">
                  <c:v>-9.2472700000000005E-2</c:v>
                </c:pt>
                <c:pt idx="4087">
                  <c:v>-9.2212299999999997E-2</c:v>
                </c:pt>
                <c:pt idx="4088">
                  <c:v>-9.1972499999999999E-2</c:v>
                </c:pt>
                <c:pt idx="4089">
                  <c:v>-9.1672600000000007E-2</c:v>
                </c:pt>
                <c:pt idx="4090">
                  <c:v>-9.1328999999999994E-2</c:v>
                </c:pt>
                <c:pt idx="4091">
                  <c:v>-9.0990299999999996E-2</c:v>
                </c:pt>
                <c:pt idx="4092">
                  <c:v>-9.0686500000000003E-2</c:v>
                </c:pt>
                <c:pt idx="4093">
                  <c:v>-9.0515300000000007E-2</c:v>
                </c:pt>
                <c:pt idx="4094">
                  <c:v>-9.0429099999999998E-2</c:v>
                </c:pt>
                <c:pt idx="4095">
                  <c:v>-9.0443399999999993E-2</c:v>
                </c:pt>
                <c:pt idx="4096">
                  <c:v>-9.0564800000000001E-2</c:v>
                </c:pt>
                <c:pt idx="4097">
                  <c:v>-9.0706899999999993E-2</c:v>
                </c:pt>
                <c:pt idx="4098">
                  <c:v>-9.0869800000000001E-2</c:v>
                </c:pt>
                <c:pt idx="4099">
                  <c:v>-9.0961399999999998E-2</c:v>
                </c:pt>
                <c:pt idx="4100">
                  <c:v>-9.0988299999999994E-2</c:v>
                </c:pt>
                <c:pt idx="4101">
                  <c:v>-9.0337200000000006E-2</c:v>
                </c:pt>
                <c:pt idx="4102">
                  <c:v>-8.8823700000000005E-2</c:v>
                </c:pt>
                <c:pt idx="4103">
                  <c:v>-8.7165199999999998E-2</c:v>
                </c:pt>
                <c:pt idx="4104">
                  <c:v>-8.5093000000000002E-2</c:v>
                </c:pt>
                <c:pt idx="4105">
                  <c:v>-8.3048800000000006E-2</c:v>
                </c:pt>
                <c:pt idx="4106">
                  <c:v>-8.10887E-2</c:v>
                </c:pt>
                <c:pt idx="4107">
                  <c:v>-7.9097200000000006E-2</c:v>
                </c:pt>
                <c:pt idx="4108">
                  <c:v>-7.6869400000000004E-2</c:v>
                </c:pt>
                <c:pt idx="4109">
                  <c:v>-7.43703E-2</c:v>
                </c:pt>
                <c:pt idx="4110">
                  <c:v>-7.1659799999999996E-2</c:v>
                </c:pt>
                <c:pt idx="4111">
                  <c:v>-6.8867499999999998E-2</c:v>
                </c:pt>
                <c:pt idx="4112">
                  <c:v>-6.6337999999999994E-2</c:v>
                </c:pt>
                <c:pt idx="4113">
                  <c:v>-6.4056500000000002E-2</c:v>
                </c:pt>
                <c:pt idx="4114">
                  <c:v>-6.1897899999999999E-2</c:v>
                </c:pt>
                <c:pt idx="4115">
                  <c:v>-5.9866099999999998E-2</c:v>
                </c:pt>
                <c:pt idx="4116">
                  <c:v>-5.7826700000000002E-2</c:v>
                </c:pt>
                <c:pt idx="4117">
                  <c:v>-5.58132E-2</c:v>
                </c:pt>
                <c:pt idx="4118">
                  <c:v>-5.3894600000000001E-2</c:v>
                </c:pt>
                <c:pt idx="4119">
                  <c:v>-5.2053500000000003E-2</c:v>
                </c:pt>
                <c:pt idx="4120">
                  <c:v>-5.0268800000000002E-2</c:v>
                </c:pt>
                <c:pt idx="4121">
                  <c:v>-4.9133000000000003E-2</c:v>
                </c:pt>
                <c:pt idx="4122">
                  <c:v>-4.8971599999999997E-2</c:v>
                </c:pt>
                <c:pt idx="4123">
                  <c:v>-4.95185E-2</c:v>
                </c:pt>
                <c:pt idx="4124">
                  <c:v>-5.0322400000000003E-2</c:v>
                </c:pt>
                <c:pt idx="4125">
                  <c:v>-5.10906E-2</c:v>
                </c:pt>
                <c:pt idx="4126">
                  <c:v>-5.0972099999999999E-2</c:v>
                </c:pt>
                <c:pt idx="4127">
                  <c:v>-4.9848499999999997E-2</c:v>
                </c:pt>
                <c:pt idx="4128">
                  <c:v>-4.8522900000000001E-2</c:v>
                </c:pt>
                <c:pt idx="4129">
                  <c:v>-4.7118100000000003E-2</c:v>
                </c:pt>
                <c:pt idx="4130">
                  <c:v>-4.5675399999999998E-2</c:v>
                </c:pt>
                <c:pt idx="4131">
                  <c:v>-4.4157500000000002E-2</c:v>
                </c:pt>
                <c:pt idx="4132">
                  <c:v>-4.2531899999999997E-2</c:v>
                </c:pt>
                <c:pt idx="4133">
                  <c:v>-4.0792799999999997E-2</c:v>
                </c:pt>
                <c:pt idx="4134">
                  <c:v>-3.8878700000000002E-2</c:v>
                </c:pt>
                <c:pt idx="4135">
                  <c:v>-3.6805400000000002E-2</c:v>
                </c:pt>
                <c:pt idx="4136">
                  <c:v>-3.4638500000000003E-2</c:v>
                </c:pt>
                <c:pt idx="4137">
                  <c:v>-3.2970100000000002E-2</c:v>
                </c:pt>
                <c:pt idx="4138">
                  <c:v>-3.2424799999999997E-2</c:v>
                </c:pt>
                <c:pt idx="4139">
                  <c:v>-3.2720899999999997E-2</c:v>
                </c:pt>
                <c:pt idx="4140">
                  <c:v>-3.3070000000000002E-2</c:v>
                </c:pt>
                <c:pt idx="4141">
                  <c:v>-3.3564499999999997E-2</c:v>
                </c:pt>
                <c:pt idx="4142">
                  <c:v>-3.4276800000000003E-2</c:v>
                </c:pt>
                <c:pt idx="4143">
                  <c:v>-3.5208999999999997E-2</c:v>
                </c:pt>
                <c:pt idx="4144">
                  <c:v>-3.5563699999999997E-2</c:v>
                </c:pt>
                <c:pt idx="4145">
                  <c:v>-3.5104700000000003E-2</c:v>
                </c:pt>
                <c:pt idx="4146">
                  <c:v>-3.38708E-2</c:v>
                </c:pt>
                <c:pt idx="4147">
                  <c:v>-3.2610800000000002E-2</c:v>
                </c:pt>
                <c:pt idx="4148">
                  <c:v>-3.12903E-2</c:v>
                </c:pt>
                <c:pt idx="4149">
                  <c:v>-2.9871499999999999E-2</c:v>
                </c:pt>
                <c:pt idx="4150">
                  <c:v>-2.82794E-2</c:v>
                </c:pt>
                <c:pt idx="4151">
                  <c:v>-2.7106999999999999E-2</c:v>
                </c:pt>
                <c:pt idx="4152">
                  <c:v>-2.6427300000000001E-2</c:v>
                </c:pt>
                <c:pt idx="4153">
                  <c:v>-2.6167200000000002E-2</c:v>
                </c:pt>
                <c:pt idx="4154">
                  <c:v>-2.59717E-2</c:v>
                </c:pt>
                <c:pt idx="4155">
                  <c:v>-2.5790500000000001E-2</c:v>
                </c:pt>
                <c:pt idx="4156">
                  <c:v>-2.57878E-2</c:v>
                </c:pt>
                <c:pt idx="4157">
                  <c:v>-2.5844499999999999E-2</c:v>
                </c:pt>
                <c:pt idx="4158">
                  <c:v>-2.62218E-2</c:v>
                </c:pt>
                <c:pt idx="4159">
                  <c:v>-2.67516E-2</c:v>
                </c:pt>
                <c:pt idx="4160">
                  <c:v>-2.73323E-2</c:v>
                </c:pt>
                <c:pt idx="4161">
                  <c:v>-2.8120200000000001E-2</c:v>
                </c:pt>
                <c:pt idx="4162">
                  <c:v>-2.92048E-2</c:v>
                </c:pt>
                <c:pt idx="4163">
                  <c:v>-3.0527800000000001E-2</c:v>
                </c:pt>
                <c:pt idx="4164">
                  <c:v>-3.1999600000000003E-2</c:v>
                </c:pt>
                <c:pt idx="4165">
                  <c:v>-3.3627999999999998E-2</c:v>
                </c:pt>
                <c:pt idx="4166">
                  <c:v>-3.5383900000000003E-2</c:v>
                </c:pt>
                <c:pt idx="4167">
                  <c:v>-3.7276499999999997E-2</c:v>
                </c:pt>
                <c:pt idx="4168">
                  <c:v>-3.94329E-2</c:v>
                </c:pt>
                <c:pt idx="4169">
                  <c:v>-4.1830100000000002E-2</c:v>
                </c:pt>
                <c:pt idx="4170">
                  <c:v>-4.41591E-2</c:v>
                </c:pt>
                <c:pt idx="4171">
                  <c:v>-4.6384000000000002E-2</c:v>
                </c:pt>
                <c:pt idx="4172">
                  <c:v>-4.8439200000000002E-2</c:v>
                </c:pt>
                <c:pt idx="4173">
                  <c:v>-5.0513099999999998E-2</c:v>
                </c:pt>
                <c:pt idx="4174">
                  <c:v>-5.25558E-2</c:v>
                </c:pt>
                <c:pt idx="4175">
                  <c:v>-5.4729800000000002E-2</c:v>
                </c:pt>
                <c:pt idx="4176">
                  <c:v>-5.7142600000000002E-2</c:v>
                </c:pt>
                <c:pt idx="4177">
                  <c:v>-5.9628300000000002E-2</c:v>
                </c:pt>
                <c:pt idx="4178">
                  <c:v>-6.1867499999999999E-2</c:v>
                </c:pt>
                <c:pt idx="4179">
                  <c:v>-6.40318E-2</c:v>
                </c:pt>
                <c:pt idx="4180">
                  <c:v>-6.6145899999999994E-2</c:v>
                </c:pt>
                <c:pt idx="4181">
                  <c:v>-6.8328399999999997E-2</c:v>
                </c:pt>
                <c:pt idx="4182">
                  <c:v>-7.0471099999999995E-2</c:v>
                </c:pt>
                <c:pt idx="4183">
                  <c:v>-7.2605799999999998E-2</c:v>
                </c:pt>
                <c:pt idx="4184">
                  <c:v>-7.47033E-2</c:v>
                </c:pt>
                <c:pt idx="4185">
                  <c:v>-7.6726699999999995E-2</c:v>
                </c:pt>
                <c:pt idx="4186">
                  <c:v>-7.8699199999999997E-2</c:v>
                </c:pt>
                <c:pt idx="4187">
                  <c:v>-8.0549899999999994E-2</c:v>
                </c:pt>
                <c:pt idx="4188">
                  <c:v>-8.2286200000000004E-2</c:v>
                </c:pt>
                <c:pt idx="4189">
                  <c:v>-8.3862699999999998E-2</c:v>
                </c:pt>
                <c:pt idx="4190">
                  <c:v>-8.5262599999999994E-2</c:v>
                </c:pt>
                <c:pt idx="4191">
                  <c:v>-8.6584999999999995E-2</c:v>
                </c:pt>
                <c:pt idx="4192">
                  <c:v>-8.81189E-2</c:v>
                </c:pt>
                <c:pt idx="4193">
                  <c:v>-8.9860400000000007E-2</c:v>
                </c:pt>
                <c:pt idx="4194">
                  <c:v>-9.1817399999999993E-2</c:v>
                </c:pt>
                <c:pt idx="4195">
                  <c:v>-9.3867300000000001E-2</c:v>
                </c:pt>
                <c:pt idx="4196">
                  <c:v>-9.5936900000000006E-2</c:v>
                </c:pt>
                <c:pt idx="4197">
                  <c:v>-9.7899899999999998E-2</c:v>
                </c:pt>
                <c:pt idx="4198">
                  <c:v>-9.9729300000000007E-2</c:v>
                </c:pt>
                <c:pt idx="4199">
                  <c:v>-0.101505</c:v>
                </c:pt>
                <c:pt idx="4200">
                  <c:v>-0.103195</c:v>
                </c:pt>
                <c:pt idx="4201">
                  <c:v>-0.104257</c:v>
                </c:pt>
                <c:pt idx="4202">
                  <c:v>-0.104963</c:v>
                </c:pt>
                <c:pt idx="4203">
                  <c:v>-0.10574500000000001</c:v>
                </c:pt>
                <c:pt idx="4204">
                  <c:v>-0.106349</c:v>
                </c:pt>
                <c:pt idx="4205">
                  <c:v>-0.10723100000000001</c:v>
                </c:pt>
                <c:pt idx="4206">
                  <c:v>-0.108678</c:v>
                </c:pt>
                <c:pt idx="4207">
                  <c:v>-0.109676</c:v>
                </c:pt>
                <c:pt idx="4208">
                  <c:v>-0.110426</c:v>
                </c:pt>
                <c:pt idx="4209">
                  <c:v>-0.111305</c:v>
                </c:pt>
                <c:pt idx="4210">
                  <c:v>-0.112845</c:v>
                </c:pt>
                <c:pt idx="4211">
                  <c:v>-0.114881</c:v>
                </c:pt>
                <c:pt idx="4212">
                  <c:v>-0.11641600000000001</c:v>
                </c:pt>
                <c:pt idx="4213">
                  <c:v>-0.117409</c:v>
                </c:pt>
                <c:pt idx="4214">
                  <c:v>-0.118136</c:v>
                </c:pt>
                <c:pt idx="4215">
                  <c:v>-0.11874999999999999</c:v>
                </c:pt>
                <c:pt idx="4216">
                  <c:v>-0.119329</c:v>
                </c:pt>
                <c:pt idx="4217">
                  <c:v>-0.119771</c:v>
                </c:pt>
                <c:pt idx="4218">
                  <c:v>-0.120056</c:v>
                </c:pt>
                <c:pt idx="4219">
                  <c:v>-0.120284</c:v>
                </c:pt>
                <c:pt idx="4220">
                  <c:v>-0.120517</c:v>
                </c:pt>
                <c:pt idx="4221">
                  <c:v>-0.120657</c:v>
                </c:pt>
                <c:pt idx="4222">
                  <c:v>-0.120909</c:v>
                </c:pt>
                <c:pt idx="4223">
                  <c:v>-0.121117</c:v>
                </c:pt>
                <c:pt idx="4224">
                  <c:v>-0.121435</c:v>
                </c:pt>
                <c:pt idx="4225">
                  <c:v>-0.121979</c:v>
                </c:pt>
                <c:pt idx="4226">
                  <c:v>-0.122457</c:v>
                </c:pt>
                <c:pt idx="4227">
                  <c:v>-0.12311</c:v>
                </c:pt>
                <c:pt idx="4228">
                  <c:v>-0.123709</c:v>
                </c:pt>
                <c:pt idx="4229">
                  <c:v>-0.12404900000000001</c:v>
                </c:pt>
                <c:pt idx="4230">
                  <c:v>-0.12431499999999999</c:v>
                </c:pt>
                <c:pt idx="4231">
                  <c:v>-0.124639</c:v>
                </c:pt>
                <c:pt idx="4232">
                  <c:v>-0.124921</c:v>
                </c:pt>
                <c:pt idx="4233">
                  <c:v>-0.12512899999999999</c:v>
                </c:pt>
                <c:pt idx="4234">
                  <c:v>-0.12528600000000001</c:v>
                </c:pt>
                <c:pt idx="4235">
                  <c:v>-0.12541099999999999</c:v>
                </c:pt>
                <c:pt idx="4236">
                  <c:v>-0.125555</c:v>
                </c:pt>
                <c:pt idx="4237">
                  <c:v>-0.12570700000000001</c:v>
                </c:pt>
                <c:pt idx="4238">
                  <c:v>-0.125917</c:v>
                </c:pt>
                <c:pt idx="4239">
                  <c:v>-0.12640899999999999</c:v>
                </c:pt>
                <c:pt idx="4240">
                  <c:v>-0.126944</c:v>
                </c:pt>
                <c:pt idx="4241">
                  <c:v>-0.127003</c:v>
                </c:pt>
                <c:pt idx="4242">
                  <c:v>-0.12700800000000001</c:v>
                </c:pt>
                <c:pt idx="4243">
                  <c:v>-0.12700900000000001</c:v>
                </c:pt>
                <c:pt idx="4244">
                  <c:v>-0.12698799999999999</c:v>
                </c:pt>
                <c:pt idx="4245">
                  <c:v>-0.126917</c:v>
                </c:pt>
                <c:pt idx="4246">
                  <c:v>-0.12681300000000001</c:v>
                </c:pt>
                <c:pt idx="4247">
                  <c:v>-0.12681600000000001</c:v>
                </c:pt>
                <c:pt idx="4248">
                  <c:v>-0.12694900000000001</c:v>
                </c:pt>
                <c:pt idx="4249">
                  <c:v>-0.12725700000000001</c:v>
                </c:pt>
                <c:pt idx="4250">
                  <c:v>-0.127613</c:v>
                </c:pt>
                <c:pt idx="4251">
                  <c:v>-0.12751799999999999</c:v>
                </c:pt>
                <c:pt idx="4252">
                  <c:v>-0.12703800000000001</c:v>
                </c:pt>
                <c:pt idx="4253">
                  <c:v>-0.12623400000000001</c:v>
                </c:pt>
                <c:pt idx="4254">
                  <c:v>-0.12520400000000001</c:v>
                </c:pt>
                <c:pt idx="4255">
                  <c:v>-0.124267</c:v>
                </c:pt>
                <c:pt idx="4256">
                  <c:v>-0.12339799999999999</c:v>
                </c:pt>
                <c:pt idx="4257">
                  <c:v>-0.122264</c:v>
                </c:pt>
                <c:pt idx="4258">
                  <c:v>-0.120903</c:v>
                </c:pt>
                <c:pt idx="4259">
                  <c:v>-0.11938</c:v>
                </c:pt>
                <c:pt idx="4260">
                  <c:v>-0.11778</c:v>
                </c:pt>
                <c:pt idx="4261">
                  <c:v>-0.116206</c:v>
                </c:pt>
                <c:pt idx="4262">
                  <c:v>-0.114644</c:v>
                </c:pt>
                <c:pt idx="4263">
                  <c:v>-0.11292099999999999</c:v>
                </c:pt>
                <c:pt idx="4264">
                  <c:v>-0.110357</c:v>
                </c:pt>
                <c:pt idx="4265">
                  <c:v>-0.107683</c:v>
                </c:pt>
                <c:pt idx="4266">
                  <c:v>-0.10496900000000001</c:v>
                </c:pt>
                <c:pt idx="4267">
                  <c:v>-0.102247</c:v>
                </c:pt>
                <c:pt idx="4268">
                  <c:v>-9.9370399999999998E-2</c:v>
                </c:pt>
                <c:pt idx="4269">
                  <c:v>-9.6859799999999996E-2</c:v>
                </c:pt>
                <c:pt idx="4270">
                  <c:v>-9.4146800000000003E-2</c:v>
                </c:pt>
                <c:pt idx="4271">
                  <c:v>-9.1301499999999994E-2</c:v>
                </c:pt>
                <c:pt idx="4272">
                  <c:v>-8.8833400000000007E-2</c:v>
                </c:pt>
                <c:pt idx="4273">
                  <c:v>-8.6769100000000002E-2</c:v>
                </c:pt>
                <c:pt idx="4274">
                  <c:v>-8.5336200000000001E-2</c:v>
                </c:pt>
                <c:pt idx="4275">
                  <c:v>-8.4448400000000007E-2</c:v>
                </c:pt>
                <c:pt idx="4276">
                  <c:v>-8.3750500000000005E-2</c:v>
                </c:pt>
                <c:pt idx="4277">
                  <c:v>-8.2983100000000004E-2</c:v>
                </c:pt>
                <c:pt idx="4278">
                  <c:v>-8.2041799999999998E-2</c:v>
                </c:pt>
                <c:pt idx="4279">
                  <c:v>-8.0792600000000006E-2</c:v>
                </c:pt>
                <c:pt idx="4280">
                  <c:v>-7.9356700000000002E-2</c:v>
                </c:pt>
                <c:pt idx="4281">
                  <c:v>-7.7829400000000007E-2</c:v>
                </c:pt>
                <c:pt idx="4282">
                  <c:v>-7.6266500000000001E-2</c:v>
                </c:pt>
                <c:pt idx="4283">
                  <c:v>-7.4660299999999999E-2</c:v>
                </c:pt>
                <c:pt idx="4284">
                  <c:v>-7.3034100000000005E-2</c:v>
                </c:pt>
                <c:pt idx="4285">
                  <c:v>-7.1558200000000002E-2</c:v>
                </c:pt>
                <c:pt idx="4286">
                  <c:v>-6.9945800000000002E-2</c:v>
                </c:pt>
                <c:pt idx="4287">
                  <c:v>-6.8215999999999999E-2</c:v>
                </c:pt>
                <c:pt idx="4288">
                  <c:v>-6.6510100000000003E-2</c:v>
                </c:pt>
                <c:pt idx="4289">
                  <c:v>-6.4890799999999998E-2</c:v>
                </c:pt>
                <c:pt idx="4290">
                  <c:v>-6.3392699999999996E-2</c:v>
                </c:pt>
                <c:pt idx="4291">
                  <c:v>-6.1991299999999999E-2</c:v>
                </c:pt>
                <c:pt idx="4292">
                  <c:v>-6.0682600000000003E-2</c:v>
                </c:pt>
                <c:pt idx="4293">
                  <c:v>-5.9437299999999998E-2</c:v>
                </c:pt>
                <c:pt idx="4294">
                  <c:v>-5.8234599999999997E-2</c:v>
                </c:pt>
                <c:pt idx="4295">
                  <c:v>-5.7049000000000002E-2</c:v>
                </c:pt>
                <c:pt idx="4296">
                  <c:v>-5.5857200000000003E-2</c:v>
                </c:pt>
                <c:pt idx="4297">
                  <c:v>-5.4602400000000002E-2</c:v>
                </c:pt>
                <c:pt idx="4298">
                  <c:v>-5.3129900000000001E-2</c:v>
                </c:pt>
                <c:pt idx="4299">
                  <c:v>-5.1373700000000001E-2</c:v>
                </c:pt>
                <c:pt idx="4300">
                  <c:v>-4.9425499999999997E-2</c:v>
                </c:pt>
                <c:pt idx="4301">
                  <c:v>-4.7798500000000001E-2</c:v>
                </c:pt>
                <c:pt idx="4302">
                  <c:v>-4.7007699999999999E-2</c:v>
                </c:pt>
                <c:pt idx="4303">
                  <c:v>-4.6983499999999997E-2</c:v>
                </c:pt>
                <c:pt idx="4304">
                  <c:v>-4.7326899999999998E-2</c:v>
                </c:pt>
                <c:pt idx="4305">
                  <c:v>-4.7775900000000003E-2</c:v>
                </c:pt>
                <c:pt idx="4306">
                  <c:v>-4.8214699999999999E-2</c:v>
                </c:pt>
                <c:pt idx="4307">
                  <c:v>-4.8512399999999997E-2</c:v>
                </c:pt>
                <c:pt idx="4308">
                  <c:v>-4.8987799999999998E-2</c:v>
                </c:pt>
                <c:pt idx="4309">
                  <c:v>-4.9806799999999998E-2</c:v>
                </c:pt>
                <c:pt idx="4310">
                  <c:v>-5.0895799999999998E-2</c:v>
                </c:pt>
                <c:pt idx="4311">
                  <c:v>-5.2124499999999997E-2</c:v>
                </c:pt>
                <c:pt idx="4312">
                  <c:v>-5.3280000000000001E-2</c:v>
                </c:pt>
                <c:pt idx="4313">
                  <c:v>-5.4353600000000002E-2</c:v>
                </c:pt>
                <c:pt idx="4314">
                  <c:v>-5.5475900000000002E-2</c:v>
                </c:pt>
                <c:pt idx="4315">
                  <c:v>-5.67731E-2</c:v>
                </c:pt>
                <c:pt idx="4316">
                  <c:v>-5.8014299999999998E-2</c:v>
                </c:pt>
                <c:pt idx="4317">
                  <c:v>-5.99791E-2</c:v>
                </c:pt>
                <c:pt idx="4318">
                  <c:v>-6.2144499999999998E-2</c:v>
                </c:pt>
                <c:pt idx="4319">
                  <c:v>-6.4125100000000004E-2</c:v>
                </c:pt>
                <c:pt idx="4320">
                  <c:v>-6.5933000000000005E-2</c:v>
                </c:pt>
                <c:pt idx="4321">
                  <c:v>-6.7668199999999998E-2</c:v>
                </c:pt>
                <c:pt idx="4322">
                  <c:v>-6.9495699999999994E-2</c:v>
                </c:pt>
                <c:pt idx="4323">
                  <c:v>-7.1297100000000002E-2</c:v>
                </c:pt>
                <c:pt idx="4324">
                  <c:v>-7.3367399999999999E-2</c:v>
                </c:pt>
                <c:pt idx="4325">
                  <c:v>-7.5493599999999994E-2</c:v>
                </c:pt>
                <c:pt idx="4326">
                  <c:v>-7.7643500000000004E-2</c:v>
                </c:pt>
                <c:pt idx="4327">
                  <c:v>-7.9501799999999997E-2</c:v>
                </c:pt>
                <c:pt idx="4328">
                  <c:v>-8.1051700000000004E-2</c:v>
                </c:pt>
                <c:pt idx="4329">
                  <c:v>-8.2756399999999994E-2</c:v>
                </c:pt>
                <c:pt idx="4330">
                  <c:v>-8.4519300000000006E-2</c:v>
                </c:pt>
                <c:pt idx="4331">
                  <c:v>-8.6352600000000002E-2</c:v>
                </c:pt>
                <c:pt idx="4332">
                  <c:v>-8.8147199999999995E-2</c:v>
                </c:pt>
                <c:pt idx="4333">
                  <c:v>-8.9745000000000005E-2</c:v>
                </c:pt>
                <c:pt idx="4334">
                  <c:v>-9.1345499999999996E-2</c:v>
                </c:pt>
                <c:pt idx="4335">
                  <c:v>-9.3061099999999994E-2</c:v>
                </c:pt>
                <c:pt idx="4336">
                  <c:v>-9.4989299999999999E-2</c:v>
                </c:pt>
                <c:pt idx="4337">
                  <c:v>-9.7049399999999994E-2</c:v>
                </c:pt>
                <c:pt idx="4338">
                  <c:v>-9.9121799999999996E-2</c:v>
                </c:pt>
                <c:pt idx="4339">
                  <c:v>-0.101183</c:v>
                </c:pt>
                <c:pt idx="4340">
                  <c:v>-0.10330499999999999</c:v>
                </c:pt>
                <c:pt idx="4341">
                  <c:v>-0.10545599999999999</c:v>
                </c:pt>
                <c:pt idx="4342">
                  <c:v>-0.10743900000000001</c:v>
                </c:pt>
                <c:pt idx="4343">
                  <c:v>-0.109516</c:v>
                </c:pt>
                <c:pt idx="4344">
                  <c:v>-0.111343</c:v>
                </c:pt>
                <c:pt idx="4345">
                  <c:v>-0.11321100000000001</c:v>
                </c:pt>
                <c:pt idx="4346">
                  <c:v>-0.115145</c:v>
                </c:pt>
                <c:pt idx="4347">
                  <c:v>-0.117094</c:v>
                </c:pt>
                <c:pt idx="4348">
                  <c:v>-0.119018</c:v>
                </c:pt>
                <c:pt idx="4349">
                  <c:v>-0.120916</c:v>
                </c:pt>
                <c:pt idx="4350">
                  <c:v>-0.12278</c:v>
                </c:pt>
                <c:pt idx="4351">
                  <c:v>-0.124432</c:v>
                </c:pt>
                <c:pt idx="4352">
                  <c:v>-0.12604199999999999</c:v>
                </c:pt>
                <c:pt idx="4353">
                  <c:v>-0.127715</c:v>
                </c:pt>
                <c:pt idx="4354">
                  <c:v>-0.12937299999999999</c:v>
                </c:pt>
                <c:pt idx="4355">
                  <c:v>-0.13123099999999999</c:v>
                </c:pt>
                <c:pt idx="4356">
                  <c:v>-0.13341900000000001</c:v>
                </c:pt>
                <c:pt idx="4357">
                  <c:v>-0.135606</c:v>
                </c:pt>
                <c:pt idx="4358">
                  <c:v>-0.13808899999999999</c:v>
                </c:pt>
                <c:pt idx="4359">
                  <c:v>-0.140848</c:v>
                </c:pt>
                <c:pt idx="4360">
                  <c:v>-0.143625</c:v>
                </c:pt>
                <c:pt idx="4361">
                  <c:v>-0.146289</c:v>
                </c:pt>
                <c:pt idx="4362">
                  <c:v>-0.148392</c:v>
                </c:pt>
                <c:pt idx="4363">
                  <c:v>-0.150113</c:v>
                </c:pt>
                <c:pt idx="4364">
                  <c:v>-0.15177399999999999</c:v>
                </c:pt>
                <c:pt idx="4365">
                  <c:v>-0.15343300000000001</c:v>
                </c:pt>
                <c:pt idx="4366">
                  <c:v>-0.15496799999999999</c:v>
                </c:pt>
                <c:pt idx="4367">
                  <c:v>-0.15623899999999999</c:v>
                </c:pt>
                <c:pt idx="4368">
                  <c:v>-0.15723999999999999</c:v>
                </c:pt>
                <c:pt idx="4369">
                  <c:v>-0.15799199999999999</c:v>
                </c:pt>
                <c:pt idx="4370">
                  <c:v>-0.15861600000000001</c:v>
                </c:pt>
                <c:pt idx="4371">
                  <c:v>-0.159135</c:v>
                </c:pt>
                <c:pt idx="4372">
                  <c:v>-0.159528</c:v>
                </c:pt>
                <c:pt idx="4373">
                  <c:v>-0.159723</c:v>
                </c:pt>
                <c:pt idx="4374">
                  <c:v>-0.15967899999999999</c:v>
                </c:pt>
                <c:pt idx="4375">
                  <c:v>-0.15946399999999999</c:v>
                </c:pt>
                <c:pt idx="4376">
                  <c:v>-0.159193</c:v>
                </c:pt>
                <c:pt idx="4377">
                  <c:v>-0.15890299999999999</c:v>
                </c:pt>
                <c:pt idx="4378">
                  <c:v>-0.15845999999999999</c:v>
                </c:pt>
                <c:pt idx="4379">
                  <c:v>-0.15792500000000001</c:v>
                </c:pt>
                <c:pt idx="4380">
                  <c:v>-0.15751699999999999</c:v>
                </c:pt>
                <c:pt idx="4381">
                  <c:v>-0.15717999999999999</c:v>
                </c:pt>
                <c:pt idx="4382">
                  <c:v>-0.15706000000000001</c:v>
                </c:pt>
                <c:pt idx="4383">
                  <c:v>-0.15729399999999999</c:v>
                </c:pt>
                <c:pt idx="4384">
                  <c:v>-0.157971</c:v>
                </c:pt>
                <c:pt idx="4385">
                  <c:v>-0.15887299999999999</c:v>
                </c:pt>
                <c:pt idx="4386">
                  <c:v>-0.15962100000000001</c:v>
                </c:pt>
                <c:pt idx="4387">
                  <c:v>-0.16017100000000001</c:v>
                </c:pt>
                <c:pt idx="4388">
                  <c:v>-0.16051299999999999</c:v>
                </c:pt>
                <c:pt idx="4389">
                  <c:v>-0.16072</c:v>
                </c:pt>
                <c:pt idx="4390">
                  <c:v>-0.161048</c:v>
                </c:pt>
                <c:pt idx="4391">
                  <c:v>-0.161602</c:v>
                </c:pt>
                <c:pt idx="4392">
                  <c:v>-0.162185</c:v>
                </c:pt>
                <c:pt idx="4393">
                  <c:v>-0.16281100000000001</c:v>
                </c:pt>
                <c:pt idx="4394">
                  <c:v>-0.16345999999999999</c:v>
                </c:pt>
                <c:pt idx="4395">
                  <c:v>-0.164185</c:v>
                </c:pt>
                <c:pt idx="4396">
                  <c:v>-0.16497800000000001</c:v>
                </c:pt>
                <c:pt idx="4397">
                  <c:v>-0.165709</c:v>
                </c:pt>
                <c:pt idx="4398">
                  <c:v>-0.16630900000000001</c:v>
                </c:pt>
                <c:pt idx="4399">
                  <c:v>-0.16670699999999999</c:v>
                </c:pt>
                <c:pt idx="4400">
                  <c:v>-0.16691900000000001</c:v>
                </c:pt>
                <c:pt idx="4401">
                  <c:v>-0.16691500000000001</c:v>
                </c:pt>
                <c:pt idx="4402">
                  <c:v>-0.16666700000000001</c:v>
                </c:pt>
                <c:pt idx="4403">
                  <c:v>-0.166268</c:v>
                </c:pt>
                <c:pt idx="4404">
                  <c:v>-0.16562199999999999</c:v>
                </c:pt>
                <c:pt idx="4405">
                  <c:v>-0.16473199999999999</c:v>
                </c:pt>
                <c:pt idx="4406">
                  <c:v>-0.16364799999999999</c:v>
                </c:pt>
                <c:pt idx="4407">
                  <c:v>-0.16254199999999999</c:v>
                </c:pt>
                <c:pt idx="4408">
                  <c:v>-0.16170200000000001</c:v>
                </c:pt>
                <c:pt idx="4409">
                  <c:v>-0.16129299999999999</c:v>
                </c:pt>
                <c:pt idx="4410">
                  <c:v>-0.16129599999999999</c:v>
                </c:pt>
                <c:pt idx="4411">
                  <c:v>-0.161386</c:v>
                </c:pt>
                <c:pt idx="4412">
                  <c:v>-0.161222</c:v>
                </c:pt>
                <c:pt idx="4413">
                  <c:v>-0.16068099999999999</c:v>
                </c:pt>
                <c:pt idx="4414">
                  <c:v>-0.15992300000000001</c:v>
                </c:pt>
                <c:pt idx="4415">
                  <c:v>-0.159106</c:v>
                </c:pt>
                <c:pt idx="4416">
                  <c:v>-0.15818199999999999</c:v>
                </c:pt>
                <c:pt idx="4417">
                  <c:v>-0.157002</c:v>
                </c:pt>
                <c:pt idx="4418">
                  <c:v>-0.15553900000000001</c:v>
                </c:pt>
                <c:pt idx="4419">
                  <c:v>-0.154417</c:v>
                </c:pt>
                <c:pt idx="4420">
                  <c:v>-0.15368000000000001</c:v>
                </c:pt>
                <c:pt idx="4421">
                  <c:v>-0.15315500000000001</c:v>
                </c:pt>
                <c:pt idx="4422">
                  <c:v>-0.15279300000000001</c:v>
                </c:pt>
                <c:pt idx="4423">
                  <c:v>-0.15246399999999999</c:v>
                </c:pt>
                <c:pt idx="4424">
                  <c:v>-0.152254</c:v>
                </c:pt>
                <c:pt idx="4425">
                  <c:v>-0.15226899999999999</c:v>
                </c:pt>
                <c:pt idx="4426">
                  <c:v>-0.152666</c:v>
                </c:pt>
                <c:pt idx="4427">
                  <c:v>-0.15362100000000001</c:v>
                </c:pt>
                <c:pt idx="4428">
                  <c:v>-0.15509800000000001</c:v>
                </c:pt>
                <c:pt idx="4429">
                  <c:v>-0.15665100000000001</c:v>
                </c:pt>
                <c:pt idx="4430">
                  <c:v>-0.15806899999999999</c:v>
                </c:pt>
                <c:pt idx="4431">
                  <c:v>-0.15911400000000001</c:v>
                </c:pt>
                <c:pt idx="4432">
                  <c:v>-0.15984899999999999</c:v>
                </c:pt>
                <c:pt idx="4433">
                  <c:v>-0.16047</c:v>
                </c:pt>
                <c:pt idx="4434">
                  <c:v>-0.161444</c:v>
                </c:pt>
                <c:pt idx="4435">
                  <c:v>-0.16276199999999999</c:v>
                </c:pt>
                <c:pt idx="4436">
                  <c:v>-0.16403999999999999</c:v>
                </c:pt>
                <c:pt idx="4437">
                  <c:v>-0.16511100000000001</c:v>
                </c:pt>
                <c:pt idx="4438">
                  <c:v>-0.16573199999999999</c:v>
                </c:pt>
                <c:pt idx="4439">
                  <c:v>-0.16591</c:v>
                </c:pt>
                <c:pt idx="4440">
                  <c:v>-0.16569600000000001</c:v>
                </c:pt>
                <c:pt idx="4441">
                  <c:v>-0.16530300000000001</c:v>
                </c:pt>
                <c:pt idx="4442">
                  <c:v>-0.16495399999999999</c:v>
                </c:pt>
                <c:pt idx="4443">
                  <c:v>-0.165159</c:v>
                </c:pt>
                <c:pt idx="4444">
                  <c:v>-0.16630300000000001</c:v>
                </c:pt>
                <c:pt idx="4445">
                  <c:v>-0.16831599999999999</c:v>
                </c:pt>
                <c:pt idx="4446">
                  <c:v>-0.17036399999999999</c:v>
                </c:pt>
                <c:pt idx="4447">
                  <c:v>-0.17238600000000001</c:v>
                </c:pt>
                <c:pt idx="4448">
                  <c:v>-0.17455399999999999</c:v>
                </c:pt>
                <c:pt idx="4449">
                  <c:v>-0.17660200000000001</c:v>
                </c:pt>
                <c:pt idx="4450">
                  <c:v>-0.17857500000000001</c:v>
                </c:pt>
                <c:pt idx="4451">
                  <c:v>-0.18048400000000001</c:v>
                </c:pt>
                <c:pt idx="4452">
                  <c:v>-0.18270600000000001</c:v>
                </c:pt>
                <c:pt idx="4453">
                  <c:v>-0.18485399999999999</c:v>
                </c:pt>
                <c:pt idx="4454">
                  <c:v>-0.18711800000000001</c:v>
                </c:pt>
                <c:pt idx="4455">
                  <c:v>-0.189163</c:v>
                </c:pt>
                <c:pt idx="4456">
                  <c:v>-0.19103800000000001</c:v>
                </c:pt>
                <c:pt idx="4457">
                  <c:v>-0.192802</c:v>
                </c:pt>
                <c:pt idx="4458">
                  <c:v>-0.19439100000000001</c:v>
                </c:pt>
                <c:pt idx="4459">
                  <c:v>-0.19595299999999999</c:v>
                </c:pt>
                <c:pt idx="4460">
                  <c:v>-0.19750999999999999</c:v>
                </c:pt>
                <c:pt idx="4461">
                  <c:v>-0.19890099999999999</c:v>
                </c:pt>
                <c:pt idx="4462">
                  <c:v>-0.20037099999999999</c:v>
                </c:pt>
                <c:pt idx="4463">
                  <c:v>-0.202101</c:v>
                </c:pt>
                <c:pt idx="4464">
                  <c:v>-0.20422899999999999</c:v>
                </c:pt>
                <c:pt idx="4465">
                  <c:v>-0.20641599999999999</c:v>
                </c:pt>
                <c:pt idx="4466">
                  <c:v>-0.20844799999999999</c:v>
                </c:pt>
                <c:pt idx="4467">
                  <c:v>-0.21041000000000001</c:v>
                </c:pt>
                <c:pt idx="4468">
                  <c:v>-0.21238899999999999</c:v>
                </c:pt>
                <c:pt idx="4469">
                  <c:v>-0.21437100000000001</c:v>
                </c:pt>
                <c:pt idx="4470">
                  <c:v>-0.216334</c:v>
                </c:pt>
                <c:pt idx="4471">
                  <c:v>-0.21837999999999999</c:v>
                </c:pt>
                <c:pt idx="4472">
                  <c:v>-0.22061600000000001</c:v>
                </c:pt>
                <c:pt idx="4473">
                  <c:v>-0.22254299999999999</c:v>
                </c:pt>
                <c:pt idx="4474">
                  <c:v>-0.22440199999999999</c:v>
                </c:pt>
                <c:pt idx="4475">
                  <c:v>-0.22620899999999999</c:v>
                </c:pt>
                <c:pt idx="4476">
                  <c:v>-0.228023</c:v>
                </c:pt>
                <c:pt idx="4477">
                  <c:v>-0.22983600000000001</c:v>
                </c:pt>
                <c:pt idx="4478">
                  <c:v>-0.23161799999999999</c:v>
                </c:pt>
                <c:pt idx="4479">
                  <c:v>-0.23338200000000001</c:v>
                </c:pt>
                <c:pt idx="4480">
                  <c:v>-0.23514199999999999</c:v>
                </c:pt>
                <c:pt idx="4481">
                  <c:v>-0.2369</c:v>
                </c:pt>
                <c:pt idx="4482">
                  <c:v>-0.238653</c:v>
                </c:pt>
                <c:pt idx="4483">
                  <c:v>-0.240394</c:v>
                </c:pt>
                <c:pt idx="4484">
                  <c:v>-0.24213100000000001</c:v>
                </c:pt>
                <c:pt idx="4485">
                  <c:v>-0.24386099999999999</c:v>
                </c:pt>
                <c:pt idx="4486">
                  <c:v>-0.24548800000000001</c:v>
                </c:pt>
                <c:pt idx="4487">
                  <c:v>-0.24707399999999999</c:v>
                </c:pt>
                <c:pt idx="4488">
                  <c:v>-0.248441</c:v>
                </c:pt>
                <c:pt idx="4489">
                  <c:v>-0.249615</c:v>
                </c:pt>
                <c:pt idx="4490">
                  <c:v>-0.25081500000000001</c:v>
                </c:pt>
                <c:pt idx="4491">
                  <c:v>-0.25190000000000001</c:v>
                </c:pt>
                <c:pt idx="4492">
                  <c:v>-0.25321900000000003</c:v>
                </c:pt>
                <c:pt idx="4493">
                  <c:v>-0.25473400000000002</c:v>
                </c:pt>
                <c:pt idx="4494">
                  <c:v>-0.25638</c:v>
                </c:pt>
                <c:pt idx="4495">
                  <c:v>-0.257911</c:v>
                </c:pt>
                <c:pt idx="4496">
                  <c:v>-0.25928899999999999</c:v>
                </c:pt>
                <c:pt idx="4497">
                  <c:v>-0.26084099999999999</c:v>
                </c:pt>
                <c:pt idx="4498">
                  <c:v>-0.26249099999999997</c:v>
                </c:pt>
                <c:pt idx="4499">
                  <c:v>-0.26466200000000001</c:v>
                </c:pt>
                <c:pt idx="4500">
                  <c:v>-0.26680799999999999</c:v>
                </c:pt>
                <c:pt idx="4501">
                  <c:v>-0.26879799999999998</c:v>
                </c:pt>
                <c:pt idx="4502">
                  <c:v>-0.27045799999999998</c:v>
                </c:pt>
                <c:pt idx="4503">
                  <c:v>-0.27185799999999999</c:v>
                </c:pt>
                <c:pt idx="4504">
                  <c:v>-0.27339799999999997</c:v>
                </c:pt>
                <c:pt idx="4505">
                  <c:v>-0.27515200000000001</c:v>
                </c:pt>
                <c:pt idx="4506">
                  <c:v>-0.27682000000000001</c:v>
                </c:pt>
                <c:pt idx="4507">
                  <c:v>-0.278063</c:v>
                </c:pt>
                <c:pt idx="4508">
                  <c:v>-0.279229</c:v>
                </c:pt>
                <c:pt idx="4509">
                  <c:v>-0.28044200000000002</c:v>
                </c:pt>
                <c:pt idx="4510">
                  <c:v>-0.28165299999999999</c:v>
                </c:pt>
                <c:pt idx="4511">
                  <c:v>-0.282775</c:v>
                </c:pt>
                <c:pt idx="4512">
                  <c:v>-0.28367300000000001</c:v>
                </c:pt>
                <c:pt idx="4513">
                  <c:v>-0.284084</c:v>
                </c:pt>
                <c:pt idx="4514">
                  <c:v>-0.283889</c:v>
                </c:pt>
                <c:pt idx="4515">
                  <c:v>-0.28319100000000003</c:v>
                </c:pt>
                <c:pt idx="4516">
                  <c:v>-0.28221299999999999</c:v>
                </c:pt>
                <c:pt idx="4517">
                  <c:v>-0.28131899999999999</c:v>
                </c:pt>
                <c:pt idx="4518">
                  <c:v>-0.280358</c:v>
                </c:pt>
                <c:pt idx="4519">
                  <c:v>-0.27931099999999998</c:v>
                </c:pt>
                <c:pt idx="4520">
                  <c:v>-0.277924</c:v>
                </c:pt>
                <c:pt idx="4521">
                  <c:v>-0.27643699999999999</c:v>
                </c:pt>
                <c:pt idx="4522">
                  <c:v>-0.27501300000000001</c:v>
                </c:pt>
                <c:pt idx="4523">
                  <c:v>-0.273592</c:v>
                </c:pt>
                <c:pt idx="4524">
                  <c:v>-0.27208500000000002</c:v>
                </c:pt>
                <c:pt idx="4525">
                  <c:v>-0.27063300000000001</c:v>
                </c:pt>
                <c:pt idx="4526">
                  <c:v>-0.26928000000000002</c:v>
                </c:pt>
                <c:pt idx="4527">
                  <c:v>-0.268063</c:v>
                </c:pt>
                <c:pt idx="4528">
                  <c:v>-0.266897</c:v>
                </c:pt>
                <c:pt idx="4529">
                  <c:v>-0.26581900000000003</c:v>
                </c:pt>
                <c:pt idx="4530">
                  <c:v>-0.264824</c:v>
                </c:pt>
                <c:pt idx="4531">
                  <c:v>-0.26389200000000002</c:v>
                </c:pt>
                <c:pt idx="4532">
                  <c:v>-0.26296900000000001</c:v>
                </c:pt>
                <c:pt idx="4533">
                  <c:v>-0.26197100000000001</c:v>
                </c:pt>
                <c:pt idx="4534">
                  <c:v>-0.26088099999999997</c:v>
                </c:pt>
                <c:pt idx="4535">
                  <c:v>-0.25967600000000002</c:v>
                </c:pt>
                <c:pt idx="4536">
                  <c:v>-0.25842100000000001</c:v>
                </c:pt>
                <c:pt idx="4537">
                  <c:v>-0.25712099999999999</c:v>
                </c:pt>
                <c:pt idx="4538">
                  <c:v>-0.25579800000000003</c:v>
                </c:pt>
                <c:pt idx="4539">
                  <c:v>-0.25444699999999998</c:v>
                </c:pt>
                <c:pt idx="4540">
                  <c:v>-0.25307000000000002</c:v>
                </c:pt>
                <c:pt idx="4541">
                  <c:v>-0.25170500000000001</c:v>
                </c:pt>
                <c:pt idx="4542">
                  <c:v>-0.25039800000000001</c:v>
                </c:pt>
                <c:pt idx="4543">
                  <c:v>-0.24906500000000001</c:v>
                </c:pt>
                <c:pt idx="4544">
                  <c:v>-0.24768899999999999</c:v>
                </c:pt>
                <c:pt idx="4545">
                  <c:v>-0.24626300000000001</c:v>
                </c:pt>
                <c:pt idx="4546">
                  <c:v>-0.244811</c:v>
                </c:pt>
                <c:pt idx="4547">
                  <c:v>-0.243344</c:v>
                </c:pt>
                <c:pt idx="4548">
                  <c:v>-0.24185100000000001</c:v>
                </c:pt>
                <c:pt idx="4549">
                  <c:v>-0.24029200000000001</c:v>
                </c:pt>
                <c:pt idx="4550">
                  <c:v>-0.23865900000000001</c:v>
                </c:pt>
                <c:pt idx="4551">
                  <c:v>-0.237015</c:v>
                </c:pt>
                <c:pt idx="4552">
                  <c:v>-0.23536899999999999</c:v>
                </c:pt>
                <c:pt idx="4553">
                  <c:v>-0.23377000000000001</c:v>
                </c:pt>
                <c:pt idx="4554">
                  <c:v>-0.232215</c:v>
                </c:pt>
                <c:pt idx="4555">
                  <c:v>-0.23074800000000001</c:v>
                </c:pt>
                <c:pt idx="4556">
                  <c:v>-0.22955999999999999</c:v>
                </c:pt>
                <c:pt idx="4557">
                  <c:v>-0.22850200000000001</c:v>
                </c:pt>
                <c:pt idx="4558">
                  <c:v>-0.227186</c:v>
                </c:pt>
                <c:pt idx="4559">
                  <c:v>-0.225824</c:v>
                </c:pt>
                <c:pt idx="4560">
                  <c:v>-0.22457299999999999</c:v>
                </c:pt>
                <c:pt idx="4561">
                  <c:v>-0.22345799999999999</c:v>
                </c:pt>
                <c:pt idx="4562">
                  <c:v>-0.22244700000000001</c:v>
                </c:pt>
                <c:pt idx="4563">
                  <c:v>-0.22148300000000001</c:v>
                </c:pt>
                <c:pt idx="4564">
                  <c:v>-0.22048699999999999</c:v>
                </c:pt>
                <c:pt idx="4565">
                  <c:v>-0.21942900000000001</c:v>
                </c:pt>
                <c:pt idx="4566">
                  <c:v>-0.21829000000000001</c:v>
                </c:pt>
                <c:pt idx="4567">
                  <c:v>-0.21709800000000001</c:v>
                </c:pt>
                <c:pt idx="4568">
                  <c:v>-0.21604799999999999</c:v>
                </c:pt>
                <c:pt idx="4569">
                  <c:v>-0.215277</c:v>
                </c:pt>
                <c:pt idx="4570">
                  <c:v>-0.214807</c:v>
                </c:pt>
                <c:pt idx="4571">
                  <c:v>-0.21457100000000001</c:v>
                </c:pt>
                <c:pt idx="4572">
                  <c:v>-0.21448700000000001</c:v>
                </c:pt>
                <c:pt idx="4573">
                  <c:v>-0.21451400000000001</c:v>
                </c:pt>
                <c:pt idx="4574">
                  <c:v>-0.21466099999999999</c:v>
                </c:pt>
                <c:pt idx="4575">
                  <c:v>-0.214952</c:v>
                </c:pt>
                <c:pt idx="4576">
                  <c:v>-0.21536</c:v>
                </c:pt>
                <c:pt idx="4577">
                  <c:v>-0.21582599999999999</c:v>
                </c:pt>
                <c:pt idx="4578">
                  <c:v>-0.216282</c:v>
                </c:pt>
                <c:pt idx="4579">
                  <c:v>-0.21667</c:v>
                </c:pt>
                <c:pt idx="4580">
                  <c:v>-0.21696099999999999</c:v>
                </c:pt>
                <c:pt idx="4581">
                  <c:v>-0.21717500000000001</c:v>
                </c:pt>
                <c:pt idx="4582">
                  <c:v>-0.217366</c:v>
                </c:pt>
                <c:pt idx="4583">
                  <c:v>-0.217528</c:v>
                </c:pt>
                <c:pt idx="4584">
                  <c:v>-0.217586</c:v>
                </c:pt>
                <c:pt idx="4585">
                  <c:v>-0.21746399999999999</c:v>
                </c:pt>
                <c:pt idx="4586">
                  <c:v>-0.21702199999999999</c:v>
                </c:pt>
                <c:pt idx="4587">
                  <c:v>-0.21626799999999999</c:v>
                </c:pt>
                <c:pt idx="4588">
                  <c:v>-0.215335</c:v>
                </c:pt>
                <c:pt idx="4589">
                  <c:v>-0.214394</c:v>
                </c:pt>
                <c:pt idx="4590">
                  <c:v>-0.21343599999999999</c:v>
                </c:pt>
                <c:pt idx="4591">
                  <c:v>-0.212421</c:v>
                </c:pt>
                <c:pt idx="4592">
                  <c:v>-0.21132600000000001</c:v>
                </c:pt>
                <c:pt idx="4593">
                  <c:v>-0.20999300000000001</c:v>
                </c:pt>
                <c:pt idx="4594">
                  <c:v>-0.208477</c:v>
                </c:pt>
                <c:pt idx="4595">
                  <c:v>-0.20694899999999999</c:v>
                </c:pt>
                <c:pt idx="4596">
                  <c:v>-0.205428</c:v>
                </c:pt>
                <c:pt idx="4597">
                  <c:v>-0.20390900000000001</c:v>
                </c:pt>
                <c:pt idx="4598">
                  <c:v>-0.202379</c:v>
                </c:pt>
                <c:pt idx="4599">
                  <c:v>-0.20083599999999999</c:v>
                </c:pt>
                <c:pt idx="4600">
                  <c:v>-0.19928299999999999</c:v>
                </c:pt>
                <c:pt idx="4601">
                  <c:v>-0.19791800000000001</c:v>
                </c:pt>
                <c:pt idx="4602">
                  <c:v>-0.19697899999999999</c:v>
                </c:pt>
                <c:pt idx="4603">
                  <c:v>-0.196265</c:v>
                </c:pt>
                <c:pt idx="4604">
                  <c:v>-0.195438</c:v>
                </c:pt>
                <c:pt idx="4605">
                  <c:v>-0.19420100000000001</c:v>
                </c:pt>
                <c:pt idx="4606">
                  <c:v>-0.19253400000000001</c:v>
                </c:pt>
                <c:pt idx="4607">
                  <c:v>-0.19084400000000001</c:v>
                </c:pt>
                <c:pt idx="4608">
                  <c:v>-0.189189</c:v>
                </c:pt>
                <c:pt idx="4609">
                  <c:v>-0.187832</c:v>
                </c:pt>
                <c:pt idx="4610">
                  <c:v>-0.18654000000000001</c:v>
                </c:pt>
                <c:pt idx="4611">
                  <c:v>-0.18480099999999999</c:v>
                </c:pt>
                <c:pt idx="4612">
                  <c:v>-0.18298300000000001</c:v>
                </c:pt>
                <c:pt idx="4613">
                  <c:v>-0.181146</c:v>
                </c:pt>
                <c:pt idx="4614">
                  <c:v>-0.179309</c:v>
                </c:pt>
                <c:pt idx="4615">
                  <c:v>-0.17746899999999999</c:v>
                </c:pt>
                <c:pt idx="4616">
                  <c:v>-0.175597</c:v>
                </c:pt>
                <c:pt idx="4617">
                  <c:v>-0.173677</c:v>
                </c:pt>
                <c:pt idx="4618">
                  <c:v>-0.17171800000000001</c:v>
                </c:pt>
                <c:pt idx="4619">
                  <c:v>-0.16972899999999999</c:v>
                </c:pt>
                <c:pt idx="4620">
                  <c:v>-0.167716</c:v>
                </c:pt>
                <c:pt idx="4621">
                  <c:v>-0.165686</c:v>
                </c:pt>
                <c:pt idx="4622">
                  <c:v>-0.163637</c:v>
                </c:pt>
                <c:pt idx="4623">
                  <c:v>-0.161555</c:v>
                </c:pt>
                <c:pt idx="4624">
                  <c:v>-0.15942799999999999</c:v>
                </c:pt>
                <c:pt idx="4625">
                  <c:v>-0.15725800000000001</c:v>
                </c:pt>
                <c:pt idx="4626">
                  <c:v>-0.155052</c:v>
                </c:pt>
                <c:pt idx="4627">
                  <c:v>-0.15281500000000001</c:v>
                </c:pt>
                <c:pt idx="4628">
                  <c:v>-0.15054899999999999</c:v>
                </c:pt>
                <c:pt idx="4629">
                  <c:v>-0.148255</c:v>
                </c:pt>
                <c:pt idx="4630">
                  <c:v>-0.145929</c:v>
                </c:pt>
                <c:pt idx="4631">
                  <c:v>-0.143562</c:v>
                </c:pt>
                <c:pt idx="4632">
                  <c:v>-0.141149</c:v>
                </c:pt>
                <c:pt idx="4633">
                  <c:v>-0.13869200000000001</c:v>
                </c:pt>
                <c:pt idx="4634">
                  <c:v>-0.13619500000000001</c:v>
                </c:pt>
                <c:pt idx="4635">
                  <c:v>-0.133663</c:v>
                </c:pt>
                <c:pt idx="4636">
                  <c:v>-0.13109899999999999</c:v>
                </c:pt>
                <c:pt idx="4637">
                  <c:v>-0.128496</c:v>
                </c:pt>
                <c:pt idx="4638">
                  <c:v>-0.12576000000000001</c:v>
                </c:pt>
                <c:pt idx="4639">
                  <c:v>-0.122949</c:v>
                </c:pt>
                <c:pt idx="4640">
                  <c:v>-0.120073</c:v>
                </c:pt>
                <c:pt idx="4641">
                  <c:v>-0.117157</c:v>
                </c:pt>
                <c:pt idx="4642">
                  <c:v>-0.114207</c:v>
                </c:pt>
                <c:pt idx="4643">
                  <c:v>-0.11122</c:v>
                </c:pt>
                <c:pt idx="4644">
                  <c:v>-0.10818999999999999</c:v>
                </c:pt>
                <c:pt idx="4645">
                  <c:v>-0.105126</c:v>
                </c:pt>
                <c:pt idx="4646">
                  <c:v>-0.102239</c:v>
                </c:pt>
                <c:pt idx="4647">
                  <c:v>-9.9389000000000005E-2</c:v>
                </c:pt>
                <c:pt idx="4648">
                  <c:v>-9.6651799999999996E-2</c:v>
                </c:pt>
                <c:pt idx="4649">
                  <c:v>-9.3934699999999996E-2</c:v>
                </c:pt>
                <c:pt idx="4650">
                  <c:v>-9.1281699999999993E-2</c:v>
                </c:pt>
                <c:pt idx="4651">
                  <c:v>-8.8781399999999996E-2</c:v>
                </c:pt>
                <c:pt idx="4652">
                  <c:v>-8.6489399999999994E-2</c:v>
                </c:pt>
                <c:pt idx="4653">
                  <c:v>-8.4407700000000002E-2</c:v>
                </c:pt>
                <c:pt idx="4654">
                  <c:v>-8.2611000000000004E-2</c:v>
                </c:pt>
                <c:pt idx="4655">
                  <c:v>-8.1155699999999997E-2</c:v>
                </c:pt>
                <c:pt idx="4656">
                  <c:v>-8.0148999999999998E-2</c:v>
                </c:pt>
                <c:pt idx="4657">
                  <c:v>-7.9622600000000002E-2</c:v>
                </c:pt>
                <c:pt idx="4658">
                  <c:v>-7.9617400000000005E-2</c:v>
                </c:pt>
                <c:pt idx="4659">
                  <c:v>-8.0068899999999998E-2</c:v>
                </c:pt>
                <c:pt idx="4660">
                  <c:v>-8.0751600000000007E-2</c:v>
                </c:pt>
                <c:pt idx="4661">
                  <c:v>-8.1549399999999994E-2</c:v>
                </c:pt>
                <c:pt idx="4662">
                  <c:v>-8.2399100000000003E-2</c:v>
                </c:pt>
                <c:pt idx="4663">
                  <c:v>-8.3233500000000002E-2</c:v>
                </c:pt>
                <c:pt idx="4664">
                  <c:v>-8.4064299999999995E-2</c:v>
                </c:pt>
                <c:pt idx="4665">
                  <c:v>-8.4897E-2</c:v>
                </c:pt>
                <c:pt idx="4666">
                  <c:v>-8.58236E-2</c:v>
                </c:pt>
                <c:pt idx="4667">
                  <c:v>-8.6879799999999993E-2</c:v>
                </c:pt>
                <c:pt idx="4668">
                  <c:v>-8.8104100000000005E-2</c:v>
                </c:pt>
                <c:pt idx="4669">
                  <c:v>-8.9537000000000005E-2</c:v>
                </c:pt>
                <c:pt idx="4670">
                  <c:v>-9.1175400000000004E-2</c:v>
                </c:pt>
                <c:pt idx="4671">
                  <c:v>-9.3053499999999997E-2</c:v>
                </c:pt>
                <c:pt idx="4672">
                  <c:v>-9.52321E-2</c:v>
                </c:pt>
                <c:pt idx="4673">
                  <c:v>-9.7747100000000003E-2</c:v>
                </c:pt>
                <c:pt idx="4674">
                  <c:v>-0.10055500000000001</c:v>
                </c:pt>
                <c:pt idx="4675">
                  <c:v>-0.103712</c:v>
                </c:pt>
                <c:pt idx="4676">
                  <c:v>-0.107256</c:v>
                </c:pt>
                <c:pt idx="4677">
                  <c:v>-0.111179</c:v>
                </c:pt>
                <c:pt idx="4678">
                  <c:v>-0.115354</c:v>
                </c:pt>
                <c:pt idx="4679">
                  <c:v>-0.119674</c:v>
                </c:pt>
                <c:pt idx="4680">
                  <c:v>-0.124107</c:v>
                </c:pt>
                <c:pt idx="4681">
                  <c:v>-0.12843099999999999</c:v>
                </c:pt>
                <c:pt idx="4682">
                  <c:v>-0.13239200000000001</c:v>
                </c:pt>
                <c:pt idx="4683">
                  <c:v>-0.13589999999999999</c:v>
                </c:pt>
                <c:pt idx="4684">
                  <c:v>-0.13896700000000001</c:v>
                </c:pt>
                <c:pt idx="4685">
                  <c:v>-0.14171800000000001</c:v>
                </c:pt>
                <c:pt idx="4686">
                  <c:v>-0.14413899999999999</c:v>
                </c:pt>
                <c:pt idx="4687">
                  <c:v>-0.14599500000000001</c:v>
                </c:pt>
                <c:pt idx="4688">
                  <c:v>-0.14702200000000001</c:v>
                </c:pt>
                <c:pt idx="4689">
                  <c:v>-0.147254</c:v>
                </c:pt>
                <c:pt idx="4690">
                  <c:v>-0.14699699999999999</c:v>
                </c:pt>
                <c:pt idx="4691">
                  <c:v>-0.146587</c:v>
                </c:pt>
                <c:pt idx="4692">
                  <c:v>-0.146006</c:v>
                </c:pt>
                <c:pt idx="4693">
                  <c:v>-0.14519399999999999</c:v>
                </c:pt>
                <c:pt idx="4694">
                  <c:v>-0.144154</c:v>
                </c:pt>
                <c:pt idx="4695">
                  <c:v>-0.14286499999999999</c:v>
                </c:pt>
                <c:pt idx="4696">
                  <c:v>-0.14131199999999999</c:v>
                </c:pt>
                <c:pt idx="4697">
                  <c:v>-0.139514</c:v>
                </c:pt>
                <c:pt idx="4698">
                  <c:v>-0.13753499999999999</c:v>
                </c:pt>
                <c:pt idx="4699">
                  <c:v>-0.13536200000000001</c:v>
                </c:pt>
                <c:pt idx="4700">
                  <c:v>-0.13295599999999999</c:v>
                </c:pt>
                <c:pt idx="4701">
                  <c:v>-0.130332</c:v>
                </c:pt>
                <c:pt idx="4702">
                  <c:v>-0.127529</c:v>
                </c:pt>
                <c:pt idx="4703">
                  <c:v>-0.124541</c:v>
                </c:pt>
                <c:pt idx="4704">
                  <c:v>-0.122672</c:v>
                </c:pt>
                <c:pt idx="4705">
                  <c:v>-0.12151099999999999</c:v>
                </c:pt>
                <c:pt idx="4706">
                  <c:v>-0.120671</c:v>
                </c:pt>
                <c:pt idx="4707">
                  <c:v>-0.120335</c:v>
                </c:pt>
                <c:pt idx="4708">
                  <c:v>-0.120231</c:v>
                </c:pt>
                <c:pt idx="4709">
                  <c:v>-0.120294</c:v>
                </c:pt>
                <c:pt idx="4710">
                  <c:v>-0.120654</c:v>
                </c:pt>
                <c:pt idx="4711">
                  <c:v>-0.12135899999999999</c:v>
                </c:pt>
                <c:pt idx="4712">
                  <c:v>-0.122603</c:v>
                </c:pt>
                <c:pt idx="4713">
                  <c:v>-0.124247</c:v>
                </c:pt>
                <c:pt idx="4714">
                  <c:v>-0.12608</c:v>
                </c:pt>
                <c:pt idx="4715">
                  <c:v>-0.127999</c:v>
                </c:pt>
                <c:pt idx="4716">
                  <c:v>-0.12992899999999999</c:v>
                </c:pt>
                <c:pt idx="4717">
                  <c:v>-0.13190199999999999</c:v>
                </c:pt>
                <c:pt idx="4718">
                  <c:v>-0.133932</c:v>
                </c:pt>
                <c:pt idx="4719">
                  <c:v>-0.136152</c:v>
                </c:pt>
                <c:pt idx="4720">
                  <c:v>-0.138381</c:v>
                </c:pt>
                <c:pt idx="4721">
                  <c:v>-0.139157</c:v>
                </c:pt>
                <c:pt idx="4722">
                  <c:v>-0.13994100000000001</c:v>
                </c:pt>
                <c:pt idx="4723">
                  <c:v>-0.140517</c:v>
                </c:pt>
                <c:pt idx="4724">
                  <c:v>-0.140817</c:v>
                </c:pt>
                <c:pt idx="4725">
                  <c:v>-0.14100099999999999</c:v>
                </c:pt>
                <c:pt idx="4726">
                  <c:v>-0.14100199999999999</c:v>
                </c:pt>
                <c:pt idx="4727">
                  <c:v>-0.14086899999999999</c:v>
                </c:pt>
                <c:pt idx="4728">
                  <c:v>-0.14058799999999999</c:v>
                </c:pt>
                <c:pt idx="4729">
                  <c:v>-0.14033399999999999</c:v>
                </c:pt>
                <c:pt idx="4730">
                  <c:v>-0.14008100000000001</c:v>
                </c:pt>
                <c:pt idx="4731">
                  <c:v>-0.13983100000000001</c:v>
                </c:pt>
                <c:pt idx="4732">
                  <c:v>-0.13955699999999999</c:v>
                </c:pt>
                <c:pt idx="4733">
                  <c:v>-0.13933999999999999</c:v>
                </c:pt>
                <c:pt idx="4734">
                  <c:v>-0.13927500000000001</c:v>
                </c:pt>
                <c:pt idx="4735">
                  <c:v>-0.13910400000000001</c:v>
                </c:pt>
                <c:pt idx="4736">
                  <c:v>-0.138576</c:v>
                </c:pt>
                <c:pt idx="4737">
                  <c:v>-0.13805100000000001</c:v>
                </c:pt>
                <c:pt idx="4738">
                  <c:v>-0.13752</c:v>
                </c:pt>
                <c:pt idx="4739">
                  <c:v>-0.136965</c:v>
                </c:pt>
                <c:pt idx="4740">
                  <c:v>-0.13644500000000001</c:v>
                </c:pt>
                <c:pt idx="4741">
                  <c:v>-0.13575300000000001</c:v>
                </c:pt>
                <c:pt idx="4742">
                  <c:v>-0.13497400000000001</c:v>
                </c:pt>
                <c:pt idx="4743">
                  <c:v>-0.13416</c:v>
                </c:pt>
                <c:pt idx="4744">
                  <c:v>-0.13334499999999999</c:v>
                </c:pt>
                <c:pt idx="4745">
                  <c:v>-0.13251399999999999</c:v>
                </c:pt>
                <c:pt idx="4746">
                  <c:v>-0.13164400000000001</c:v>
                </c:pt>
                <c:pt idx="4747">
                  <c:v>-0.13070499999999999</c:v>
                </c:pt>
                <c:pt idx="4748">
                  <c:v>-0.12969600000000001</c:v>
                </c:pt>
                <c:pt idx="4749">
                  <c:v>-0.128634</c:v>
                </c:pt>
                <c:pt idx="4750">
                  <c:v>-0.12753600000000001</c:v>
                </c:pt>
                <c:pt idx="4751">
                  <c:v>-0.12570300000000001</c:v>
                </c:pt>
                <c:pt idx="4752">
                  <c:v>-0.12305199999999999</c:v>
                </c:pt>
                <c:pt idx="4753">
                  <c:v>-0.120143</c:v>
                </c:pt>
                <c:pt idx="4754">
                  <c:v>-0.11700199999999999</c:v>
                </c:pt>
                <c:pt idx="4755">
                  <c:v>-0.113676</c:v>
                </c:pt>
                <c:pt idx="4756">
                  <c:v>-0.110184</c:v>
                </c:pt>
                <c:pt idx="4757">
                  <c:v>-0.106652</c:v>
                </c:pt>
                <c:pt idx="4758">
                  <c:v>-0.103016</c:v>
                </c:pt>
                <c:pt idx="4759">
                  <c:v>-9.9487800000000001E-2</c:v>
                </c:pt>
                <c:pt idx="4760">
                  <c:v>-9.5929700000000007E-2</c:v>
                </c:pt>
                <c:pt idx="4761">
                  <c:v>-9.22129E-2</c:v>
                </c:pt>
                <c:pt idx="4762">
                  <c:v>-8.8616E-2</c:v>
                </c:pt>
                <c:pt idx="4763">
                  <c:v>-8.5010699999999995E-2</c:v>
                </c:pt>
                <c:pt idx="4764">
                  <c:v>-8.1382999999999997E-2</c:v>
                </c:pt>
                <c:pt idx="4765">
                  <c:v>-7.7802700000000002E-2</c:v>
                </c:pt>
                <c:pt idx="4766">
                  <c:v>-7.4225299999999994E-2</c:v>
                </c:pt>
                <c:pt idx="4767">
                  <c:v>-7.0643800000000007E-2</c:v>
                </c:pt>
                <c:pt idx="4768">
                  <c:v>-6.6934999999999995E-2</c:v>
                </c:pt>
                <c:pt idx="4769">
                  <c:v>-6.31438E-2</c:v>
                </c:pt>
                <c:pt idx="4770">
                  <c:v>-5.9290700000000002E-2</c:v>
                </c:pt>
                <c:pt idx="4771">
                  <c:v>-5.5406700000000003E-2</c:v>
                </c:pt>
                <c:pt idx="4772">
                  <c:v>-5.1579199999999999E-2</c:v>
                </c:pt>
                <c:pt idx="4773">
                  <c:v>-4.7837400000000002E-2</c:v>
                </c:pt>
                <c:pt idx="4774">
                  <c:v>-4.4081500000000003E-2</c:v>
                </c:pt>
                <c:pt idx="4775">
                  <c:v>-4.00965E-2</c:v>
                </c:pt>
                <c:pt idx="4776">
                  <c:v>-3.5812999999999998E-2</c:v>
                </c:pt>
                <c:pt idx="4777">
                  <c:v>-3.1212E-2</c:v>
                </c:pt>
                <c:pt idx="4778">
                  <c:v>-2.64053E-2</c:v>
                </c:pt>
                <c:pt idx="4779">
                  <c:v>-2.1660599999999999E-2</c:v>
                </c:pt>
                <c:pt idx="4780">
                  <c:v>-1.71492E-2</c:v>
                </c:pt>
                <c:pt idx="4781">
                  <c:v>-1.3103999999999999E-2</c:v>
                </c:pt>
                <c:pt idx="4782">
                  <c:v>-9.4997899999999993E-3</c:v>
                </c:pt>
                <c:pt idx="4783">
                  <c:v>-6.7864300000000004E-3</c:v>
                </c:pt>
                <c:pt idx="4784">
                  <c:v>-4.8043900000000004E-3</c:v>
                </c:pt>
                <c:pt idx="4785">
                  <c:v>-2.97708E-3</c:v>
                </c:pt>
                <c:pt idx="4786">
                  <c:v>-1.17494E-3</c:v>
                </c:pt>
                <c:pt idx="4787">
                  <c:v>8.1667299999999996E-4</c:v>
                </c:pt>
                <c:pt idx="4788">
                  <c:v>3.2102400000000001E-3</c:v>
                </c:pt>
                <c:pt idx="4789">
                  <c:v>5.4583899999999996E-3</c:v>
                </c:pt>
                <c:pt idx="4790">
                  <c:v>7.18449E-3</c:v>
                </c:pt>
                <c:pt idx="4791">
                  <c:v>8.3856099999999999E-3</c:v>
                </c:pt>
                <c:pt idx="4792">
                  <c:v>9.4031600000000007E-3</c:v>
                </c:pt>
                <c:pt idx="4793">
                  <c:v>1.03055E-2</c:v>
                </c:pt>
                <c:pt idx="4794">
                  <c:v>1.09508E-2</c:v>
                </c:pt>
                <c:pt idx="4795">
                  <c:v>1.11174E-2</c:v>
                </c:pt>
                <c:pt idx="4796">
                  <c:v>1.0830599999999999E-2</c:v>
                </c:pt>
                <c:pt idx="4797">
                  <c:v>1.04326E-2</c:v>
                </c:pt>
                <c:pt idx="4798">
                  <c:v>1.0081700000000001E-2</c:v>
                </c:pt>
                <c:pt idx="4799">
                  <c:v>9.7073999999999997E-3</c:v>
                </c:pt>
                <c:pt idx="4800">
                  <c:v>1.01557E-2</c:v>
                </c:pt>
                <c:pt idx="4801">
                  <c:v>1.10797E-2</c:v>
                </c:pt>
                <c:pt idx="4802">
                  <c:v>1.11714E-2</c:v>
                </c:pt>
                <c:pt idx="4803">
                  <c:v>1.10268E-2</c:v>
                </c:pt>
                <c:pt idx="4804">
                  <c:v>1.0827E-2</c:v>
                </c:pt>
                <c:pt idx="4805">
                  <c:v>1.0568900000000001E-2</c:v>
                </c:pt>
                <c:pt idx="4806">
                  <c:v>1.02772E-2</c:v>
                </c:pt>
                <c:pt idx="4807">
                  <c:v>1.0241800000000001E-2</c:v>
                </c:pt>
                <c:pt idx="4808">
                  <c:v>1.04531E-2</c:v>
                </c:pt>
                <c:pt idx="4809">
                  <c:v>1.0467799999999999E-2</c:v>
                </c:pt>
                <c:pt idx="4810">
                  <c:v>1.0467799999999999E-2</c:v>
                </c:pt>
                <c:pt idx="4811">
                  <c:v>1.04679E-2</c:v>
                </c:pt>
                <c:pt idx="4812">
                  <c:v>1.04861E-2</c:v>
                </c:pt>
                <c:pt idx="4813">
                  <c:v>1.0506E-2</c:v>
                </c:pt>
                <c:pt idx="4814">
                  <c:v>1.0481900000000001E-2</c:v>
                </c:pt>
                <c:pt idx="4815">
                  <c:v>1.0462300000000001E-2</c:v>
                </c:pt>
                <c:pt idx="4816">
                  <c:v>1.0461E-2</c:v>
                </c:pt>
                <c:pt idx="4817">
                  <c:v>1.04609E-2</c:v>
                </c:pt>
                <c:pt idx="4818">
                  <c:v>1.04609E-2</c:v>
                </c:pt>
                <c:pt idx="4819">
                  <c:v>1.04648E-2</c:v>
                </c:pt>
                <c:pt idx="4820">
                  <c:v>1.0465199999999999E-2</c:v>
                </c:pt>
                <c:pt idx="4821">
                  <c:v>1.0465199999999999E-2</c:v>
                </c:pt>
                <c:pt idx="4822">
                  <c:v>1.0465199999999999E-2</c:v>
                </c:pt>
                <c:pt idx="4823">
                  <c:v>1.0465199999999999E-2</c:v>
                </c:pt>
                <c:pt idx="4824">
                  <c:v>1.0465199999999999E-2</c:v>
                </c:pt>
                <c:pt idx="4825">
                  <c:v>1.0465199999999999E-2</c:v>
                </c:pt>
                <c:pt idx="4826">
                  <c:v>1.0465199999999999E-2</c:v>
                </c:pt>
                <c:pt idx="4827">
                  <c:v>1.0465199999999999E-2</c:v>
                </c:pt>
                <c:pt idx="4828">
                  <c:v>1.0465199999999999E-2</c:v>
                </c:pt>
                <c:pt idx="4829">
                  <c:v>1.0465199999999999E-2</c:v>
                </c:pt>
                <c:pt idx="4830">
                  <c:v>1.0465199999999999E-2</c:v>
                </c:pt>
                <c:pt idx="4831">
                  <c:v>1.0465199999999999E-2</c:v>
                </c:pt>
                <c:pt idx="4832">
                  <c:v>1.0465199999999999E-2</c:v>
                </c:pt>
                <c:pt idx="4833">
                  <c:v>1.0465199999999999E-2</c:v>
                </c:pt>
                <c:pt idx="4834">
                  <c:v>1.0465199999999999E-2</c:v>
                </c:pt>
                <c:pt idx="4835">
                  <c:v>1.0465199999999999E-2</c:v>
                </c:pt>
                <c:pt idx="4836">
                  <c:v>1.0465199999999999E-2</c:v>
                </c:pt>
                <c:pt idx="4837">
                  <c:v>1.0465199999999999E-2</c:v>
                </c:pt>
                <c:pt idx="4838">
                  <c:v>1.0465199999999999E-2</c:v>
                </c:pt>
                <c:pt idx="4839">
                  <c:v>1.0465199999999999E-2</c:v>
                </c:pt>
                <c:pt idx="4840">
                  <c:v>1.0465199999999999E-2</c:v>
                </c:pt>
                <c:pt idx="4841">
                  <c:v>1.0465199999999999E-2</c:v>
                </c:pt>
                <c:pt idx="4842">
                  <c:v>1.0465199999999999E-2</c:v>
                </c:pt>
                <c:pt idx="4843">
                  <c:v>1.0465199999999999E-2</c:v>
                </c:pt>
                <c:pt idx="4844">
                  <c:v>1.0465199999999999E-2</c:v>
                </c:pt>
                <c:pt idx="4845">
                  <c:v>1.0465199999999999E-2</c:v>
                </c:pt>
                <c:pt idx="4846">
                  <c:v>1.0465199999999999E-2</c:v>
                </c:pt>
                <c:pt idx="4847">
                  <c:v>1.0465199999999999E-2</c:v>
                </c:pt>
                <c:pt idx="4848">
                  <c:v>1.0465199999999999E-2</c:v>
                </c:pt>
                <c:pt idx="4849">
                  <c:v>1.0465199999999999E-2</c:v>
                </c:pt>
                <c:pt idx="4850">
                  <c:v>1.0465199999999999E-2</c:v>
                </c:pt>
                <c:pt idx="4851">
                  <c:v>1.0465199999999999E-2</c:v>
                </c:pt>
                <c:pt idx="4852">
                  <c:v>1.0465199999999999E-2</c:v>
                </c:pt>
                <c:pt idx="4853">
                  <c:v>1.0482200000000001E-2</c:v>
                </c:pt>
                <c:pt idx="4854">
                  <c:v>1.04904E-2</c:v>
                </c:pt>
                <c:pt idx="4855">
                  <c:v>1.04904E-2</c:v>
                </c:pt>
                <c:pt idx="4856">
                  <c:v>1.04904E-2</c:v>
                </c:pt>
                <c:pt idx="4857">
                  <c:v>1.04904E-2</c:v>
                </c:pt>
                <c:pt idx="4858">
                  <c:v>1.04904E-2</c:v>
                </c:pt>
                <c:pt idx="4859">
                  <c:v>1.04904E-2</c:v>
                </c:pt>
                <c:pt idx="4860">
                  <c:v>1.04904E-2</c:v>
                </c:pt>
                <c:pt idx="4861">
                  <c:v>1.04904E-2</c:v>
                </c:pt>
                <c:pt idx="4862">
                  <c:v>1.04904E-2</c:v>
                </c:pt>
                <c:pt idx="4863">
                  <c:v>1.04904E-2</c:v>
                </c:pt>
                <c:pt idx="4864">
                  <c:v>1.04904E-2</c:v>
                </c:pt>
                <c:pt idx="4865">
                  <c:v>1.04904E-2</c:v>
                </c:pt>
                <c:pt idx="4866">
                  <c:v>1.04904E-2</c:v>
                </c:pt>
                <c:pt idx="4867">
                  <c:v>1.04904E-2</c:v>
                </c:pt>
                <c:pt idx="4868">
                  <c:v>1.04904E-2</c:v>
                </c:pt>
                <c:pt idx="4869">
                  <c:v>1.04904E-2</c:v>
                </c:pt>
                <c:pt idx="4870">
                  <c:v>1.04904E-2</c:v>
                </c:pt>
                <c:pt idx="4871">
                  <c:v>1.04904E-2</c:v>
                </c:pt>
                <c:pt idx="4872">
                  <c:v>1.04904E-2</c:v>
                </c:pt>
                <c:pt idx="4873">
                  <c:v>1.04904E-2</c:v>
                </c:pt>
                <c:pt idx="4874">
                  <c:v>1.04904E-2</c:v>
                </c:pt>
                <c:pt idx="4875">
                  <c:v>1.04904E-2</c:v>
                </c:pt>
                <c:pt idx="4876">
                  <c:v>1.04904E-2</c:v>
                </c:pt>
                <c:pt idx="4877">
                  <c:v>1.04904E-2</c:v>
                </c:pt>
                <c:pt idx="4878">
                  <c:v>1.04904E-2</c:v>
                </c:pt>
                <c:pt idx="4879">
                  <c:v>1.04904E-2</c:v>
                </c:pt>
                <c:pt idx="4880">
                  <c:v>1.04904E-2</c:v>
                </c:pt>
                <c:pt idx="4881">
                  <c:v>1.04904E-2</c:v>
                </c:pt>
                <c:pt idx="4882">
                  <c:v>1.04904E-2</c:v>
                </c:pt>
                <c:pt idx="4883">
                  <c:v>1.04904E-2</c:v>
                </c:pt>
                <c:pt idx="4884">
                  <c:v>1.04904E-2</c:v>
                </c:pt>
                <c:pt idx="4885">
                  <c:v>1.04904E-2</c:v>
                </c:pt>
                <c:pt idx="4886">
                  <c:v>1.04904E-2</c:v>
                </c:pt>
                <c:pt idx="4887">
                  <c:v>1.04904E-2</c:v>
                </c:pt>
                <c:pt idx="4888">
                  <c:v>1.04904E-2</c:v>
                </c:pt>
                <c:pt idx="4889">
                  <c:v>1.04904E-2</c:v>
                </c:pt>
                <c:pt idx="4890">
                  <c:v>1.04904E-2</c:v>
                </c:pt>
                <c:pt idx="4891">
                  <c:v>1.04904E-2</c:v>
                </c:pt>
                <c:pt idx="4892">
                  <c:v>1.04904E-2</c:v>
                </c:pt>
                <c:pt idx="4893">
                  <c:v>1.04904E-2</c:v>
                </c:pt>
                <c:pt idx="4894">
                  <c:v>1.04904E-2</c:v>
                </c:pt>
                <c:pt idx="4895">
                  <c:v>1.04904E-2</c:v>
                </c:pt>
                <c:pt idx="4896">
                  <c:v>1.04904E-2</c:v>
                </c:pt>
                <c:pt idx="4897">
                  <c:v>1.04904E-2</c:v>
                </c:pt>
                <c:pt idx="4898">
                  <c:v>1.04904E-2</c:v>
                </c:pt>
                <c:pt idx="4899">
                  <c:v>1.04904E-2</c:v>
                </c:pt>
                <c:pt idx="4900">
                  <c:v>1.04904E-2</c:v>
                </c:pt>
                <c:pt idx="4901">
                  <c:v>1.05256E-2</c:v>
                </c:pt>
                <c:pt idx="4902">
                  <c:v>1.06379E-2</c:v>
                </c:pt>
                <c:pt idx="4903">
                  <c:v>1.09249E-2</c:v>
                </c:pt>
                <c:pt idx="4904">
                  <c:v>1.13373E-2</c:v>
                </c:pt>
                <c:pt idx="4905">
                  <c:v>1.13416E-2</c:v>
                </c:pt>
                <c:pt idx="4906">
                  <c:v>1.11223E-2</c:v>
                </c:pt>
                <c:pt idx="4907">
                  <c:v>1.1142600000000001E-2</c:v>
                </c:pt>
                <c:pt idx="4908">
                  <c:v>1.11739E-2</c:v>
                </c:pt>
                <c:pt idx="4909">
                  <c:v>1.12178E-2</c:v>
                </c:pt>
                <c:pt idx="4910">
                  <c:v>1.12178E-2</c:v>
                </c:pt>
                <c:pt idx="4911">
                  <c:v>1.12178E-2</c:v>
                </c:pt>
                <c:pt idx="4912">
                  <c:v>1.12148E-2</c:v>
                </c:pt>
                <c:pt idx="4913">
                  <c:v>1.12175E-2</c:v>
                </c:pt>
                <c:pt idx="4914">
                  <c:v>1.1546900000000001E-2</c:v>
                </c:pt>
                <c:pt idx="4915">
                  <c:v>1.2534500000000001E-2</c:v>
                </c:pt>
                <c:pt idx="4916">
                  <c:v>1.41578E-2</c:v>
                </c:pt>
                <c:pt idx="4917">
                  <c:v>1.6162699999999999E-2</c:v>
                </c:pt>
                <c:pt idx="4918">
                  <c:v>1.8294399999999999E-2</c:v>
                </c:pt>
                <c:pt idx="4919">
                  <c:v>2.0298500000000001E-2</c:v>
                </c:pt>
                <c:pt idx="4920">
                  <c:v>2.1625200000000001E-2</c:v>
                </c:pt>
                <c:pt idx="4921">
                  <c:v>2.21879E-2</c:v>
                </c:pt>
                <c:pt idx="4922">
                  <c:v>2.2294600000000001E-2</c:v>
                </c:pt>
                <c:pt idx="4923">
                  <c:v>2.2520600000000002E-2</c:v>
                </c:pt>
                <c:pt idx="4924">
                  <c:v>2.3216400000000002E-2</c:v>
                </c:pt>
                <c:pt idx="4925">
                  <c:v>2.4332800000000002E-2</c:v>
                </c:pt>
                <c:pt idx="4926">
                  <c:v>2.5687000000000001E-2</c:v>
                </c:pt>
                <c:pt idx="4927">
                  <c:v>2.7184400000000001E-2</c:v>
                </c:pt>
                <c:pt idx="4928">
                  <c:v>2.8694299999999999E-2</c:v>
                </c:pt>
                <c:pt idx="4929">
                  <c:v>2.9927700000000002E-2</c:v>
                </c:pt>
                <c:pt idx="4930">
                  <c:v>3.0375800000000001E-2</c:v>
                </c:pt>
                <c:pt idx="4931">
                  <c:v>3.0066900000000001E-2</c:v>
                </c:pt>
                <c:pt idx="4932">
                  <c:v>2.9689900000000002E-2</c:v>
                </c:pt>
                <c:pt idx="4933">
                  <c:v>2.9484199999999999E-2</c:v>
                </c:pt>
                <c:pt idx="4934">
                  <c:v>3.0055499999999999E-2</c:v>
                </c:pt>
                <c:pt idx="4935">
                  <c:v>3.1363099999999998E-2</c:v>
                </c:pt>
                <c:pt idx="4936">
                  <c:v>3.2965000000000001E-2</c:v>
                </c:pt>
                <c:pt idx="4937">
                  <c:v>3.4562700000000002E-2</c:v>
                </c:pt>
                <c:pt idx="4938">
                  <c:v>3.57629E-2</c:v>
                </c:pt>
                <c:pt idx="4939">
                  <c:v>3.6284900000000002E-2</c:v>
                </c:pt>
                <c:pt idx="4940">
                  <c:v>3.6121500000000001E-2</c:v>
                </c:pt>
                <c:pt idx="4941">
                  <c:v>3.5843899999999998E-2</c:v>
                </c:pt>
                <c:pt idx="4942">
                  <c:v>3.5654400000000003E-2</c:v>
                </c:pt>
                <c:pt idx="4943">
                  <c:v>3.6193000000000003E-2</c:v>
                </c:pt>
                <c:pt idx="4944">
                  <c:v>3.7672900000000002E-2</c:v>
                </c:pt>
                <c:pt idx="4945">
                  <c:v>3.9687699999999999E-2</c:v>
                </c:pt>
                <c:pt idx="4946">
                  <c:v>4.16814E-2</c:v>
                </c:pt>
                <c:pt idx="4947">
                  <c:v>4.3462399999999998E-2</c:v>
                </c:pt>
                <c:pt idx="4948">
                  <c:v>4.4648300000000002E-2</c:v>
                </c:pt>
                <c:pt idx="4949">
                  <c:v>4.5292800000000001E-2</c:v>
                </c:pt>
                <c:pt idx="4950">
                  <c:v>4.55968E-2</c:v>
                </c:pt>
                <c:pt idx="4951">
                  <c:v>4.5753700000000001E-2</c:v>
                </c:pt>
                <c:pt idx="4952">
                  <c:v>4.5871500000000003E-2</c:v>
                </c:pt>
                <c:pt idx="4953">
                  <c:v>4.5879700000000002E-2</c:v>
                </c:pt>
                <c:pt idx="4954">
                  <c:v>4.6094200000000002E-2</c:v>
                </c:pt>
                <c:pt idx="4955">
                  <c:v>4.65099E-2</c:v>
                </c:pt>
                <c:pt idx="4956">
                  <c:v>4.6421799999999999E-2</c:v>
                </c:pt>
                <c:pt idx="4957">
                  <c:v>4.6058799999999997E-2</c:v>
                </c:pt>
                <c:pt idx="4958">
                  <c:v>4.5731500000000001E-2</c:v>
                </c:pt>
                <c:pt idx="4959">
                  <c:v>4.5178900000000001E-2</c:v>
                </c:pt>
                <c:pt idx="4960">
                  <c:v>4.4603999999999998E-2</c:v>
                </c:pt>
                <c:pt idx="4961">
                  <c:v>4.4649599999999998E-2</c:v>
                </c:pt>
                <c:pt idx="4962">
                  <c:v>4.4755299999999998E-2</c:v>
                </c:pt>
                <c:pt idx="4963">
                  <c:v>4.47643E-2</c:v>
                </c:pt>
                <c:pt idx="4964">
                  <c:v>4.4766199999999999E-2</c:v>
                </c:pt>
                <c:pt idx="4965">
                  <c:v>4.4789500000000003E-2</c:v>
                </c:pt>
                <c:pt idx="4966">
                  <c:v>4.4789900000000001E-2</c:v>
                </c:pt>
                <c:pt idx="4967">
                  <c:v>4.4789900000000001E-2</c:v>
                </c:pt>
                <c:pt idx="4968">
                  <c:v>4.4789900000000001E-2</c:v>
                </c:pt>
                <c:pt idx="4969">
                  <c:v>4.4789900000000001E-2</c:v>
                </c:pt>
                <c:pt idx="4970">
                  <c:v>4.4789900000000001E-2</c:v>
                </c:pt>
                <c:pt idx="4971">
                  <c:v>4.4789900000000001E-2</c:v>
                </c:pt>
                <c:pt idx="4972">
                  <c:v>4.4789900000000001E-2</c:v>
                </c:pt>
                <c:pt idx="4973">
                  <c:v>4.4789900000000001E-2</c:v>
                </c:pt>
                <c:pt idx="4974">
                  <c:v>4.4789900000000001E-2</c:v>
                </c:pt>
                <c:pt idx="4975">
                  <c:v>4.4789900000000001E-2</c:v>
                </c:pt>
                <c:pt idx="4976">
                  <c:v>4.4789900000000001E-2</c:v>
                </c:pt>
                <c:pt idx="4977">
                  <c:v>4.4789900000000001E-2</c:v>
                </c:pt>
                <c:pt idx="4978">
                  <c:v>4.4789900000000001E-2</c:v>
                </c:pt>
                <c:pt idx="4979">
                  <c:v>4.4789900000000001E-2</c:v>
                </c:pt>
                <c:pt idx="4980">
                  <c:v>4.4789900000000001E-2</c:v>
                </c:pt>
                <c:pt idx="4981">
                  <c:v>4.4789900000000001E-2</c:v>
                </c:pt>
                <c:pt idx="4982">
                  <c:v>4.4789900000000001E-2</c:v>
                </c:pt>
                <c:pt idx="4983">
                  <c:v>4.4789900000000001E-2</c:v>
                </c:pt>
                <c:pt idx="4984">
                  <c:v>4.4789900000000001E-2</c:v>
                </c:pt>
                <c:pt idx="4985">
                  <c:v>4.4789900000000001E-2</c:v>
                </c:pt>
                <c:pt idx="4986">
                  <c:v>4.4789900000000001E-2</c:v>
                </c:pt>
                <c:pt idx="4987">
                  <c:v>4.4789900000000001E-2</c:v>
                </c:pt>
                <c:pt idx="4988">
                  <c:v>4.4789900000000001E-2</c:v>
                </c:pt>
                <c:pt idx="4989">
                  <c:v>4.4789900000000001E-2</c:v>
                </c:pt>
                <c:pt idx="4990">
                  <c:v>4.4789900000000001E-2</c:v>
                </c:pt>
                <c:pt idx="4991">
                  <c:v>4.4789900000000001E-2</c:v>
                </c:pt>
                <c:pt idx="4992">
                  <c:v>4.4789900000000001E-2</c:v>
                </c:pt>
                <c:pt idx="4993">
                  <c:v>4.4789900000000001E-2</c:v>
                </c:pt>
                <c:pt idx="4994">
                  <c:v>4.4789900000000001E-2</c:v>
                </c:pt>
                <c:pt idx="4995">
                  <c:v>4.4789900000000001E-2</c:v>
                </c:pt>
                <c:pt idx="4996">
                  <c:v>4.4789900000000001E-2</c:v>
                </c:pt>
                <c:pt idx="4997">
                  <c:v>4.4789900000000001E-2</c:v>
                </c:pt>
                <c:pt idx="4998">
                  <c:v>4.4789900000000001E-2</c:v>
                </c:pt>
                <c:pt idx="4999">
                  <c:v>4.4789900000000001E-2</c:v>
                </c:pt>
                <c:pt idx="5000">
                  <c:v>4.4789900000000001E-2</c:v>
                </c:pt>
                <c:pt idx="5001">
                  <c:v>4.4792100000000001E-2</c:v>
                </c:pt>
                <c:pt idx="5002">
                  <c:v>4.4792100000000001E-2</c:v>
                </c:pt>
                <c:pt idx="5003">
                  <c:v>4.4792100000000001E-2</c:v>
                </c:pt>
                <c:pt idx="5004">
                  <c:v>4.4792100000000001E-2</c:v>
                </c:pt>
                <c:pt idx="5005">
                  <c:v>4.4792100000000001E-2</c:v>
                </c:pt>
                <c:pt idx="5006">
                  <c:v>4.4792100000000001E-2</c:v>
                </c:pt>
                <c:pt idx="5007">
                  <c:v>4.4792100000000001E-2</c:v>
                </c:pt>
                <c:pt idx="5008">
                  <c:v>4.4792100000000001E-2</c:v>
                </c:pt>
                <c:pt idx="5009">
                  <c:v>4.4792100000000001E-2</c:v>
                </c:pt>
                <c:pt idx="5010">
                  <c:v>4.4792100000000001E-2</c:v>
                </c:pt>
                <c:pt idx="5011">
                  <c:v>4.4808300000000002E-2</c:v>
                </c:pt>
                <c:pt idx="5012">
                  <c:v>4.4998200000000002E-2</c:v>
                </c:pt>
                <c:pt idx="5013">
                  <c:v>4.5539499999999997E-2</c:v>
                </c:pt>
                <c:pt idx="5014">
                  <c:v>4.6473899999999999E-2</c:v>
                </c:pt>
                <c:pt idx="5015">
                  <c:v>4.7791100000000003E-2</c:v>
                </c:pt>
                <c:pt idx="5016">
                  <c:v>4.9356299999999999E-2</c:v>
                </c:pt>
                <c:pt idx="5017">
                  <c:v>5.0962E-2</c:v>
                </c:pt>
                <c:pt idx="5018">
                  <c:v>5.2325000000000003E-2</c:v>
                </c:pt>
                <c:pt idx="5019">
                  <c:v>5.31289E-2</c:v>
                </c:pt>
                <c:pt idx="5020">
                  <c:v>5.33743E-2</c:v>
                </c:pt>
                <c:pt idx="5021">
                  <c:v>5.3307E-2</c:v>
                </c:pt>
                <c:pt idx="5022">
                  <c:v>5.3444999999999999E-2</c:v>
                </c:pt>
                <c:pt idx="5023">
                  <c:v>5.41301E-2</c:v>
                </c:pt>
                <c:pt idx="5024">
                  <c:v>5.5353199999999998E-2</c:v>
                </c:pt>
                <c:pt idx="5025">
                  <c:v>5.7027799999999997E-2</c:v>
                </c:pt>
                <c:pt idx="5026">
                  <c:v>5.8867299999999997E-2</c:v>
                </c:pt>
                <c:pt idx="5027">
                  <c:v>6.0573799999999997E-2</c:v>
                </c:pt>
                <c:pt idx="5028">
                  <c:v>6.1858799999999999E-2</c:v>
                </c:pt>
                <c:pt idx="5029">
                  <c:v>6.2435499999999998E-2</c:v>
                </c:pt>
                <c:pt idx="5030">
                  <c:v>6.2313899999999998E-2</c:v>
                </c:pt>
                <c:pt idx="5031">
                  <c:v>6.2153899999999998E-2</c:v>
                </c:pt>
                <c:pt idx="5032">
                  <c:v>6.23726E-2</c:v>
                </c:pt>
                <c:pt idx="5033">
                  <c:v>6.3319600000000004E-2</c:v>
                </c:pt>
                <c:pt idx="5034">
                  <c:v>6.5152399999999999E-2</c:v>
                </c:pt>
                <c:pt idx="5035">
                  <c:v>6.7208400000000001E-2</c:v>
                </c:pt>
                <c:pt idx="5036">
                  <c:v>6.9219699999999995E-2</c:v>
                </c:pt>
                <c:pt idx="5037">
                  <c:v>7.0855000000000001E-2</c:v>
                </c:pt>
                <c:pt idx="5038">
                  <c:v>7.1540000000000006E-2</c:v>
                </c:pt>
                <c:pt idx="5039">
                  <c:v>7.1482000000000004E-2</c:v>
                </c:pt>
                <c:pt idx="5040">
                  <c:v>7.1376099999999998E-2</c:v>
                </c:pt>
                <c:pt idx="5041">
                  <c:v>7.1429099999999995E-2</c:v>
                </c:pt>
                <c:pt idx="5042">
                  <c:v>7.2002300000000005E-2</c:v>
                </c:pt>
                <c:pt idx="5043">
                  <c:v>7.35933E-2</c:v>
                </c:pt>
                <c:pt idx="5044">
                  <c:v>7.5661599999999996E-2</c:v>
                </c:pt>
                <c:pt idx="5045">
                  <c:v>7.7846600000000002E-2</c:v>
                </c:pt>
                <c:pt idx="5046">
                  <c:v>7.9925200000000002E-2</c:v>
                </c:pt>
                <c:pt idx="5047">
                  <c:v>8.1381899999999993E-2</c:v>
                </c:pt>
                <c:pt idx="5048">
                  <c:v>8.2019800000000004E-2</c:v>
                </c:pt>
                <c:pt idx="5049">
                  <c:v>8.1858700000000006E-2</c:v>
                </c:pt>
                <c:pt idx="5050">
                  <c:v>8.1518599999999997E-2</c:v>
                </c:pt>
                <c:pt idx="5051">
                  <c:v>8.1119200000000002E-2</c:v>
                </c:pt>
                <c:pt idx="5052">
                  <c:v>8.0629099999999995E-2</c:v>
                </c:pt>
                <c:pt idx="5053">
                  <c:v>8.0299499999999996E-2</c:v>
                </c:pt>
                <c:pt idx="5054">
                  <c:v>7.9797300000000002E-2</c:v>
                </c:pt>
                <c:pt idx="5055">
                  <c:v>7.9085900000000001E-2</c:v>
                </c:pt>
                <c:pt idx="5056">
                  <c:v>7.8041799999999995E-2</c:v>
                </c:pt>
                <c:pt idx="5057">
                  <c:v>7.6824699999999996E-2</c:v>
                </c:pt>
                <c:pt idx="5058">
                  <c:v>7.5602699999999995E-2</c:v>
                </c:pt>
                <c:pt idx="5059">
                  <c:v>7.4644199999999994E-2</c:v>
                </c:pt>
                <c:pt idx="5060">
                  <c:v>7.4249499999999996E-2</c:v>
                </c:pt>
                <c:pt idx="5061">
                  <c:v>7.4347300000000005E-2</c:v>
                </c:pt>
                <c:pt idx="5062">
                  <c:v>7.4442599999999998E-2</c:v>
                </c:pt>
                <c:pt idx="5063">
                  <c:v>7.4653600000000001E-2</c:v>
                </c:pt>
                <c:pt idx="5064">
                  <c:v>7.4801500000000007E-2</c:v>
                </c:pt>
                <c:pt idx="5065">
                  <c:v>7.4819200000000002E-2</c:v>
                </c:pt>
                <c:pt idx="5066">
                  <c:v>7.4819099999999999E-2</c:v>
                </c:pt>
                <c:pt idx="5067">
                  <c:v>7.4819099999999999E-2</c:v>
                </c:pt>
                <c:pt idx="5068">
                  <c:v>7.4818999999999997E-2</c:v>
                </c:pt>
                <c:pt idx="5069">
                  <c:v>7.4818999999999997E-2</c:v>
                </c:pt>
                <c:pt idx="5070">
                  <c:v>7.4818700000000002E-2</c:v>
                </c:pt>
                <c:pt idx="5071">
                  <c:v>7.4818599999999999E-2</c:v>
                </c:pt>
                <c:pt idx="5072">
                  <c:v>7.4818599999999999E-2</c:v>
                </c:pt>
                <c:pt idx="5073">
                  <c:v>7.4818599999999999E-2</c:v>
                </c:pt>
                <c:pt idx="5074">
                  <c:v>7.4818599999999999E-2</c:v>
                </c:pt>
                <c:pt idx="5075">
                  <c:v>7.4818499999999996E-2</c:v>
                </c:pt>
                <c:pt idx="5076">
                  <c:v>7.4818499999999996E-2</c:v>
                </c:pt>
                <c:pt idx="5077">
                  <c:v>7.4818499999999996E-2</c:v>
                </c:pt>
                <c:pt idx="5078">
                  <c:v>7.4818499999999996E-2</c:v>
                </c:pt>
                <c:pt idx="5079">
                  <c:v>7.4818399999999993E-2</c:v>
                </c:pt>
                <c:pt idx="5080">
                  <c:v>7.4818399999999993E-2</c:v>
                </c:pt>
                <c:pt idx="5081">
                  <c:v>7.4818399999999993E-2</c:v>
                </c:pt>
                <c:pt idx="5082">
                  <c:v>7.4818399999999993E-2</c:v>
                </c:pt>
                <c:pt idx="5083">
                  <c:v>7.4818300000000004E-2</c:v>
                </c:pt>
                <c:pt idx="5084">
                  <c:v>7.4818300000000004E-2</c:v>
                </c:pt>
                <c:pt idx="5085">
                  <c:v>7.4818300000000004E-2</c:v>
                </c:pt>
                <c:pt idx="5086">
                  <c:v>7.4818300000000004E-2</c:v>
                </c:pt>
                <c:pt idx="5087">
                  <c:v>7.4818200000000001E-2</c:v>
                </c:pt>
                <c:pt idx="5088">
                  <c:v>7.4818200000000001E-2</c:v>
                </c:pt>
                <c:pt idx="5089">
                  <c:v>7.4818200000000001E-2</c:v>
                </c:pt>
                <c:pt idx="5090">
                  <c:v>7.4818200000000001E-2</c:v>
                </c:pt>
                <c:pt idx="5091">
                  <c:v>7.4818099999999998E-2</c:v>
                </c:pt>
                <c:pt idx="5092">
                  <c:v>7.4818099999999998E-2</c:v>
                </c:pt>
                <c:pt idx="5093">
                  <c:v>7.4818099999999998E-2</c:v>
                </c:pt>
                <c:pt idx="5094">
                  <c:v>7.4818099999999998E-2</c:v>
                </c:pt>
                <c:pt idx="5095">
                  <c:v>7.4817999999999996E-2</c:v>
                </c:pt>
                <c:pt idx="5096">
                  <c:v>7.4817999999999996E-2</c:v>
                </c:pt>
                <c:pt idx="5097">
                  <c:v>7.4817999999999996E-2</c:v>
                </c:pt>
                <c:pt idx="5098">
                  <c:v>7.4817999999999996E-2</c:v>
                </c:pt>
                <c:pt idx="5099">
                  <c:v>7.4817999999999996E-2</c:v>
                </c:pt>
                <c:pt idx="5100">
                  <c:v>7.4817900000000007E-2</c:v>
                </c:pt>
                <c:pt idx="5101">
                  <c:v>7.4800800000000001E-2</c:v>
                </c:pt>
                <c:pt idx="5102">
                  <c:v>7.4343999999999993E-2</c:v>
                </c:pt>
                <c:pt idx="5103">
                  <c:v>7.3368900000000001E-2</c:v>
                </c:pt>
                <c:pt idx="5104">
                  <c:v>7.2171899999999997E-2</c:v>
                </c:pt>
                <c:pt idx="5105">
                  <c:v>7.0780899999999994E-2</c:v>
                </c:pt>
                <c:pt idx="5106">
                  <c:v>6.9837499999999997E-2</c:v>
                </c:pt>
                <c:pt idx="5107">
                  <c:v>6.9453399999999998E-2</c:v>
                </c:pt>
                <c:pt idx="5108">
                  <c:v>6.9696999999999995E-2</c:v>
                </c:pt>
                <c:pt idx="5109">
                  <c:v>6.9910200000000006E-2</c:v>
                </c:pt>
                <c:pt idx="5110">
                  <c:v>6.9709099999999996E-2</c:v>
                </c:pt>
                <c:pt idx="5111">
                  <c:v>6.8878300000000003E-2</c:v>
                </c:pt>
                <c:pt idx="5112">
                  <c:v>6.7313499999999998E-2</c:v>
                </c:pt>
                <c:pt idx="5113">
                  <c:v>6.5632899999999994E-2</c:v>
                </c:pt>
                <c:pt idx="5114">
                  <c:v>6.4223100000000005E-2</c:v>
                </c:pt>
                <c:pt idx="5115">
                  <c:v>6.2980599999999998E-2</c:v>
                </c:pt>
                <c:pt idx="5116">
                  <c:v>6.1841100000000003E-2</c:v>
                </c:pt>
                <c:pt idx="5117">
                  <c:v>6.0620199999999999E-2</c:v>
                </c:pt>
                <c:pt idx="5118">
                  <c:v>5.9255299999999997E-2</c:v>
                </c:pt>
                <c:pt idx="5119">
                  <c:v>5.7659500000000002E-2</c:v>
                </c:pt>
                <c:pt idx="5120">
                  <c:v>5.5800299999999997E-2</c:v>
                </c:pt>
                <c:pt idx="5121">
                  <c:v>5.3695300000000001E-2</c:v>
                </c:pt>
                <c:pt idx="5122">
                  <c:v>5.1805400000000001E-2</c:v>
                </c:pt>
                <c:pt idx="5123">
                  <c:v>5.01833E-2</c:v>
                </c:pt>
                <c:pt idx="5124">
                  <c:v>4.8926999999999998E-2</c:v>
                </c:pt>
                <c:pt idx="5125">
                  <c:v>4.81351E-2</c:v>
                </c:pt>
                <c:pt idx="5126">
                  <c:v>4.7525100000000001E-2</c:v>
                </c:pt>
                <c:pt idx="5127">
                  <c:v>4.6749300000000001E-2</c:v>
                </c:pt>
                <c:pt idx="5128">
                  <c:v>4.5461399999999999E-2</c:v>
                </c:pt>
                <c:pt idx="5129">
                  <c:v>4.3725199999999999E-2</c:v>
                </c:pt>
                <c:pt idx="5130">
                  <c:v>4.1900699999999999E-2</c:v>
                </c:pt>
                <c:pt idx="5131">
                  <c:v>4.0237000000000002E-2</c:v>
                </c:pt>
                <c:pt idx="5132">
                  <c:v>3.8928499999999998E-2</c:v>
                </c:pt>
                <c:pt idx="5133">
                  <c:v>3.8061699999999997E-2</c:v>
                </c:pt>
                <c:pt idx="5134">
                  <c:v>3.7565599999999998E-2</c:v>
                </c:pt>
                <c:pt idx="5135">
                  <c:v>3.7219599999999999E-2</c:v>
                </c:pt>
                <c:pt idx="5136">
                  <c:v>3.6606800000000002E-2</c:v>
                </c:pt>
                <c:pt idx="5137">
                  <c:v>3.5411900000000003E-2</c:v>
                </c:pt>
                <c:pt idx="5138">
                  <c:v>3.3717799999999999E-2</c:v>
                </c:pt>
                <c:pt idx="5139">
                  <c:v>3.1873100000000001E-2</c:v>
                </c:pt>
                <c:pt idx="5140">
                  <c:v>3.0158500000000001E-2</c:v>
                </c:pt>
                <c:pt idx="5141">
                  <c:v>2.87193E-2</c:v>
                </c:pt>
                <c:pt idx="5142">
                  <c:v>2.7566400000000001E-2</c:v>
                </c:pt>
                <c:pt idx="5143">
                  <c:v>2.6612899999999998E-2</c:v>
                </c:pt>
                <c:pt idx="5144">
                  <c:v>2.56767E-2</c:v>
                </c:pt>
                <c:pt idx="5145">
                  <c:v>2.4478099999999999E-2</c:v>
                </c:pt>
                <c:pt idx="5146">
                  <c:v>2.28772E-2</c:v>
                </c:pt>
                <c:pt idx="5147">
                  <c:v>2.1315400000000002E-2</c:v>
                </c:pt>
                <c:pt idx="5148">
                  <c:v>1.9727399999999999E-2</c:v>
                </c:pt>
                <c:pt idx="5149">
                  <c:v>1.8376199999999999E-2</c:v>
                </c:pt>
                <c:pt idx="5150">
                  <c:v>1.7319500000000002E-2</c:v>
                </c:pt>
                <c:pt idx="5151">
                  <c:v>1.6322099999999999E-2</c:v>
                </c:pt>
                <c:pt idx="5152">
                  <c:v>1.54235E-2</c:v>
                </c:pt>
                <c:pt idx="5153">
                  <c:v>1.4425500000000001E-2</c:v>
                </c:pt>
                <c:pt idx="5154">
                  <c:v>1.3093199999999999E-2</c:v>
                </c:pt>
                <c:pt idx="5155">
                  <c:v>1.1619600000000001E-2</c:v>
                </c:pt>
                <c:pt idx="5156">
                  <c:v>1.01688E-2</c:v>
                </c:pt>
                <c:pt idx="5157">
                  <c:v>8.7146600000000008E-3</c:v>
                </c:pt>
                <c:pt idx="5158">
                  <c:v>7.2658599999999999E-3</c:v>
                </c:pt>
                <c:pt idx="5159">
                  <c:v>5.7913299999999999E-3</c:v>
                </c:pt>
                <c:pt idx="5160">
                  <c:v>4.3371800000000004E-3</c:v>
                </c:pt>
                <c:pt idx="5161">
                  <c:v>2.9338400000000001E-3</c:v>
                </c:pt>
                <c:pt idx="5162">
                  <c:v>1.60736E-3</c:v>
                </c:pt>
                <c:pt idx="5163">
                  <c:v>2.2536499999999999E-4</c:v>
                </c:pt>
                <c:pt idx="5164">
                  <c:v>-1.30474E-3</c:v>
                </c:pt>
                <c:pt idx="5165">
                  <c:v>-3.0151900000000001E-3</c:v>
                </c:pt>
                <c:pt idx="5166">
                  <c:v>-4.8808699999999998E-3</c:v>
                </c:pt>
                <c:pt idx="5167">
                  <c:v>-6.5114500000000002E-3</c:v>
                </c:pt>
                <c:pt idx="5168">
                  <c:v>-7.8381000000000006E-3</c:v>
                </c:pt>
                <c:pt idx="5169">
                  <c:v>-8.8495699999999993E-3</c:v>
                </c:pt>
                <c:pt idx="5170">
                  <c:v>-9.5230999999999996E-3</c:v>
                </c:pt>
                <c:pt idx="5171">
                  <c:v>-1.0075300000000001E-2</c:v>
                </c:pt>
                <c:pt idx="5172">
                  <c:v>-1.08427E-2</c:v>
                </c:pt>
                <c:pt idx="5173">
                  <c:v>-1.21102E-2</c:v>
                </c:pt>
                <c:pt idx="5174">
                  <c:v>-1.3757800000000001E-2</c:v>
                </c:pt>
                <c:pt idx="5175">
                  <c:v>-1.5480600000000001E-2</c:v>
                </c:pt>
                <c:pt idx="5176">
                  <c:v>-1.7099199999999998E-2</c:v>
                </c:pt>
                <c:pt idx="5177">
                  <c:v>-1.84946E-2</c:v>
                </c:pt>
                <c:pt idx="5178">
                  <c:v>-1.9700200000000001E-2</c:v>
                </c:pt>
                <c:pt idx="5179">
                  <c:v>-2.0759799999999998E-2</c:v>
                </c:pt>
                <c:pt idx="5180">
                  <c:v>-2.1777000000000001E-2</c:v>
                </c:pt>
                <c:pt idx="5181">
                  <c:v>-2.2960600000000001E-2</c:v>
                </c:pt>
                <c:pt idx="5182">
                  <c:v>-2.4472799999999999E-2</c:v>
                </c:pt>
                <c:pt idx="5183">
                  <c:v>-2.6263399999999999E-2</c:v>
                </c:pt>
                <c:pt idx="5184">
                  <c:v>-2.8034199999999999E-2</c:v>
                </c:pt>
                <c:pt idx="5185">
                  <c:v>-2.96382E-2</c:v>
                </c:pt>
                <c:pt idx="5186">
                  <c:v>-3.1012399999999999E-2</c:v>
                </c:pt>
                <c:pt idx="5187">
                  <c:v>-3.2231799999999998E-2</c:v>
                </c:pt>
                <c:pt idx="5188">
                  <c:v>-3.3425900000000001E-2</c:v>
                </c:pt>
                <c:pt idx="5189">
                  <c:v>-3.4704100000000002E-2</c:v>
                </c:pt>
                <c:pt idx="5190">
                  <c:v>-3.6185299999999997E-2</c:v>
                </c:pt>
                <c:pt idx="5191">
                  <c:v>-3.7883100000000003E-2</c:v>
                </c:pt>
                <c:pt idx="5192">
                  <c:v>-3.9651199999999998E-2</c:v>
                </c:pt>
                <c:pt idx="5193">
                  <c:v>-4.1315400000000002E-2</c:v>
                </c:pt>
                <c:pt idx="5194">
                  <c:v>-4.2847099999999999E-2</c:v>
                </c:pt>
                <c:pt idx="5195">
                  <c:v>-4.4237100000000001E-2</c:v>
                </c:pt>
                <c:pt idx="5196">
                  <c:v>-4.55524E-2</c:v>
                </c:pt>
                <c:pt idx="5197">
                  <c:v>-4.68704E-2</c:v>
                </c:pt>
                <c:pt idx="5198">
                  <c:v>-4.8288900000000003E-2</c:v>
                </c:pt>
                <c:pt idx="5199">
                  <c:v>-4.9915599999999997E-2</c:v>
                </c:pt>
                <c:pt idx="5200">
                  <c:v>-5.1735700000000003E-2</c:v>
                </c:pt>
                <c:pt idx="5201">
                  <c:v>-5.3133600000000003E-2</c:v>
                </c:pt>
                <c:pt idx="5202">
                  <c:v>-5.3748900000000002E-2</c:v>
                </c:pt>
                <c:pt idx="5203">
                  <c:v>-5.4309900000000001E-2</c:v>
                </c:pt>
                <c:pt idx="5204">
                  <c:v>-5.5413700000000003E-2</c:v>
                </c:pt>
                <c:pt idx="5205">
                  <c:v>-5.6932799999999999E-2</c:v>
                </c:pt>
                <c:pt idx="5206">
                  <c:v>-5.8949500000000002E-2</c:v>
                </c:pt>
                <c:pt idx="5207">
                  <c:v>-6.1325200000000003E-2</c:v>
                </c:pt>
                <c:pt idx="5208">
                  <c:v>-6.37519E-2</c:v>
                </c:pt>
                <c:pt idx="5209">
                  <c:v>-6.6226199999999999E-2</c:v>
                </c:pt>
                <c:pt idx="5210">
                  <c:v>-6.8762699999999996E-2</c:v>
                </c:pt>
                <c:pt idx="5211">
                  <c:v>-7.05258E-2</c:v>
                </c:pt>
                <c:pt idx="5212">
                  <c:v>-7.2164199999999998E-2</c:v>
                </c:pt>
                <c:pt idx="5213">
                  <c:v>-7.3686500000000002E-2</c:v>
                </c:pt>
                <c:pt idx="5214">
                  <c:v>-7.4592900000000004E-2</c:v>
                </c:pt>
                <c:pt idx="5215">
                  <c:v>-7.4565699999999999E-2</c:v>
                </c:pt>
                <c:pt idx="5216">
                  <c:v>-7.4545299999999995E-2</c:v>
                </c:pt>
                <c:pt idx="5217">
                  <c:v>-7.4545299999999995E-2</c:v>
                </c:pt>
                <c:pt idx="5218">
                  <c:v>-7.4545299999999995E-2</c:v>
                </c:pt>
                <c:pt idx="5219">
                  <c:v>-7.4545299999999995E-2</c:v>
                </c:pt>
                <c:pt idx="5220">
                  <c:v>-7.4545399999999998E-2</c:v>
                </c:pt>
                <c:pt idx="5221">
                  <c:v>-7.4545399999999998E-2</c:v>
                </c:pt>
                <c:pt idx="5222">
                  <c:v>-7.4545399999999998E-2</c:v>
                </c:pt>
                <c:pt idx="5223">
                  <c:v>-7.4545500000000001E-2</c:v>
                </c:pt>
                <c:pt idx="5224">
                  <c:v>-7.4545500000000001E-2</c:v>
                </c:pt>
                <c:pt idx="5225">
                  <c:v>-7.4545500000000001E-2</c:v>
                </c:pt>
                <c:pt idx="5226">
                  <c:v>-7.4545600000000004E-2</c:v>
                </c:pt>
                <c:pt idx="5227">
                  <c:v>-7.4545600000000004E-2</c:v>
                </c:pt>
                <c:pt idx="5228">
                  <c:v>-7.4545600000000004E-2</c:v>
                </c:pt>
                <c:pt idx="5229">
                  <c:v>-7.4545700000000006E-2</c:v>
                </c:pt>
                <c:pt idx="5230">
                  <c:v>-7.4545700000000006E-2</c:v>
                </c:pt>
                <c:pt idx="5231">
                  <c:v>-7.4545700000000006E-2</c:v>
                </c:pt>
                <c:pt idx="5232">
                  <c:v>-7.4545799999999995E-2</c:v>
                </c:pt>
                <c:pt idx="5233">
                  <c:v>-7.4545799999999995E-2</c:v>
                </c:pt>
                <c:pt idx="5234">
                  <c:v>-7.4545799999999995E-2</c:v>
                </c:pt>
                <c:pt idx="5235">
                  <c:v>-7.4545899999999998E-2</c:v>
                </c:pt>
                <c:pt idx="5236">
                  <c:v>-7.4545899999999998E-2</c:v>
                </c:pt>
                <c:pt idx="5237">
                  <c:v>-7.4545899999999998E-2</c:v>
                </c:pt>
                <c:pt idx="5238">
                  <c:v>-7.4546000000000001E-2</c:v>
                </c:pt>
                <c:pt idx="5239">
                  <c:v>-7.4546000000000001E-2</c:v>
                </c:pt>
                <c:pt idx="5240">
                  <c:v>-7.4546000000000001E-2</c:v>
                </c:pt>
                <c:pt idx="5241">
                  <c:v>-7.4546100000000004E-2</c:v>
                </c:pt>
                <c:pt idx="5242">
                  <c:v>-7.4546100000000004E-2</c:v>
                </c:pt>
                <c:pt idx="5243">
                  <c:v>-7.4546100000000004E-2</c:v>
                </c:pt>
                <c:pt idx="5244">
                  <c:v>-7.4546100000000004E-2</c:v>
                </c:pt>
                <c:pt idx="5245">
                  <c:v>-7.4546200000000007E-2</c:v>
                </c:pt>
                <c:pt idx="5246">
                  <c:v>-7.4546200000000007E-2</c:v>
                </c:pt>
                <c:pt idx="5247">
                  <c:v>-7.4546200000000007E-2</c:v>
                </c:pt>
                <c:pt idx="5248">
                  <c:v>-7.4546200000000007E-2</c:v>
                </c:pt>
                <c:pt idx="5249">
                  <c:v>-7.4546299999999996E-2</c:v>
                </c:pt>
                <c:pt idx="5250">
                  <c:v>-7.4546299999999996E-2</c:v>
                </c:pt>
                <c:pt idx="5251">
                  <c:v>-7.4303099999999997E-2</c:v>
                </c:pt>
                <c:pt idx="5252">
                  <c:v>-7.3602100000000004E-2</c:v>
                </c:pt>
                <c:pt idx="5253">
                  <c:v>-7.2876999999999997E-2</c:v>
                </c:pt>
                <c:pt idx="5254">
                  <c:v>-7.2275599999999995E-2</c:v>
                </c:pt>
                <c:pt idx="5255">
                  <c:v>-7.2080500000000006E-2</c:v>
                </c:pt>
                <c:pt idx="5256">
                  <c:v>-7.22106E-2</c:v>
                </c:pt>
                <c:pt idx="5257">
                  <c:v>-7.2488499999999997E-2</c:v>
                </c:pt>
                <c:pt idx="5258">
                  <c:v>-7.3163699999999998E-2</c:v>
                </c:pt>
                <c:pt idx="5259">
                  <c:v>-7.4457899999999994E-2</c:v>
                </c:pt>
                <c:pt idx="5260">
                  <c:v>-7.6091699999999998E-2</c:v>
                </c:pt>
                <c:pt idx="5261">
                  <c:v>-7.7750200000000005E-2</c:v>
                </c:pt>
                <c:pt idx="5262">
                  <c:v>-7.8970299999999993E-2</c:v>
                </c:pt>
                <c:pt idx="5263">
                  <c:v>-7.9567700000000005E-2</c:v>
                </c:pt>
                <c:pt idx="5264">
                  <c:v>-7.9724900000000001E-2</c:v>
                </c:pt>
                <c:pt idx="5265">
                  <c:v>-7.9765900000000001E-2</c:v>
                </c:pt>
                <c:pt idx="5266">
                  <c:v>-8.0349299999999999E-2</c:v>
                </c:pt>
                <c:pt idx="5267">
                  <c:v>-8.1567500000000001E-2</c:v>
                </c:pt>
                <c:pt idx="5268">
                  <c:v>-8.3300100000000002E-2</c:v>
                </c:pt>
                <c:pt idx="5269">
                  <c:v>-8.5317900000000002E-2</c:v>
                </c:pt>
                <c:pt idx="5270">
                  <c:v>-8.6937100000000003E-2</c:v>
                </c:pt>
                <c:pt idx="5271">
                  <c:v>-8.8135400000000003E-2</c:v>
                </c:pt>
                <c:pt idx="5272">
                  <c:v>-8.8698700000000005E-2</c:v>
                </c:pt>
                <c:pt idx="5273">
                  <c:v>-8.8788300000000001E-2</c:v>
                </c:pt>
                <c:pt idx="5274">
                  <c:v>-8.8829199999999997E-2</c:v>
                </c:pt>
                <c:pt idx="5275">
                  <c:v>-8.9364399999999997E-2</c:v>
                </c:pt>
                <c:pt idx="5276">
                  <c:v>-9.0701500000000004E-2</c:v>
                </c:pt>
                <c:pt idx="5277">
                  <c:v>-9.2473899999999998E-2</c:v>
                </c:pt>
                <c:pt idx="5278">
                  <c:v>-9.4256099999999995E-2</c:v>
                </c:pt>
                <c:pt idx="5279">
                  <c:v>-9.5740400000000003E-2</c:v>
                </c:pt>
                <c:pt idx="5280">
                  <c:v>-9.6765900000000002E-2</c:v>
                </c:pt>
                <c:pt idx="5281">
                  <c:v>-9.7356899999999996E-2</c:v>
                </c:pt>
                <c:pt idx="5282">
                  <c:v>-9.7659499999999996E-2</c:v>
                </c:pt>
                <c:pt idx="5283">
                  <c:v>-9.8076200000000002E-2</c:v>
                </c:pt>
                <c:pt idx="5284">
                  <c:v>-9.8986299999999999E-2</c:v>
                </c:pt>
                <c:pt idx="5285">
                  <c:v>-0.100532</c:v>
                </c:pt>
                <c:pt idx="5286">
                  <c:v>-0.102274</c:v>
                </c:pt>
                <c:pt idx="5287">
                  <c:v>-0.10335800000000001</c:v>
                </c:pt>
                <c:pt idx="5288">
                  <c:v>-0.10412299999999999</c:v>
                </c:pt>
                <c:pt idx="5289">
                  <c:v>-0.104597</c:v>
                </c:pt>
                <c:pt idx="5290">
                  <c:v>-0.10481</c:v>
                </c:pt>
                <c:pt idx="5291">
                  <c:v>-0.105004</c:v>
                </c:pt>
                <c:pt idx="5292">
                  <c:v>-0.105448</c:v>
                </c:pt>
                <c:pt idx="5293">
                  <c:v>-0.106268</c:v>
                </c:pt>
                <c:pt idx="5294">
                  <c:v>-0.10748000000000001</c:v>
                </c:pt>
                <c:pt idx="5295">
                  <c:v>-0.108862</c:v>
                </c:pt>
                <c:pt idx="5296">
                  <c:v>-0.11018600000000001</c:v>
                </c:pt>
                <c:pt idx="5297">
                  <c:v>-0.11132400000000001</c:v>
                </c:pt>
                <c:pt idx="5298">
                  <c:v>-0.112209</c:v>
                </c:pt>
                <c:pt idx="5299">
                  <c:v>-0.11290500000000001</c:v>
                </c:pt>
                <c:pt idx="5300">
                  <c:v>-0.11355700000000001</c:v>
                </c:pt>
                <c:pt idx="5301">
                  <c:v>-0.11443300000000001</c:v>
                </c:pt>
                <c:pt idx="5302">
                  <c:v>-0.115521</c:v>
                </c:pt>
                <c:pt idx="5303">
                  <c:v>-0.116676</c:v>
                </c:pt>
                <c:pt idx="5304">
                  <c:v>-0.11774900000000001</c:v>
                </c:pt>
                <c:pt idx="5305">
                  <c:v>-0.11884500000000001</c:v>
                </c:pt>
                <c:pt idx="5306">
                  <c:v>-0.11998</c:v>
                </c:pt>
                <c:pt idx="5307">
                  <c:v>-0.12106500000000001</c:v>
                </c:pt>
                <c:pt idx="5308">
                  <c:v>-0.12214899999999999</c:v>
                </c:pt>
                <c:pt idx="5309">
                  <c:v>-0.123234</c:v>
                </c:pt>
                <c:pt idx="5310">
                  <c:v>-0.124319</c:v>
                </c:pt>
                <c:pt idx="5311">
                  <c:v>-0.12540299999999999</c:v>
                </c:pt>
                <c:pt idx="5312">
                  <c:v>-0.126495</c:v>
                </c:pt>
                <c:pt idx="5313">
                  <c:v>-0.127666</c:v>
                </c:pt>
                <c:pt idx="5314">
                  <c:v>-0.12893099999999999</c:v>
                </c:pt>
                <c:pt idx="5315">
                  <c:v>-0.13025900000000001</c:v>
                </c:pt>
                <c:pt idx="5316">
                  <c:v>-0.13159599999999999</c:v>
                </c:pt>
                <c:pt idx="5317">
                  <c:v>-0.13300400000000001</c:v>
                </c:pt>
                <c:pt idx="5318">
                  <c:v>-0.13462099999999999</c:v>
                </c:pt>
                <c:pt idx="5319">
                  <c:v>-0.13644100000000001</c:v>
                </c:pt>
                <c:pt idx="5320">
                  <c:v>-0.138214</c:v>
                </c:pt>
                <c:pt idx="5321">
                  <c:v>-0.13974</c:v>
                </c:pt>
                <c:pt idx="5322">
                  <c:v>-0.14096400000000001</c:v>
                </c:pt>
                <c:pt idx="5323">
                  <c:v>-0.14205300000000001</c:v>
                </c:pt>
                <c:pt idx="5324">
                  <c:v>-0.143206</c:v>
                </c:pt>
                <c:pt idx="5325">
                  <c:v>-0.14455899999999999</c:v>
                </c:pt>
                <c:pt idx="5326">
                  <c:v>-0.146116</c:v>
                </c:pt>
                <c:pt idx="5327">
                  <c:v>-0.14777799999999999</c:v>
                </c:pt>
                <c:pt idx="5328">
                  <c:v>-0.14935300000000001</c:v>
                </c:pt>
                <c:pt idx="5329">
                  <c:v>-0.15069099999999999</c:v>
                </c:pt>
                <c:pt idx="5330">
                  <c:v>-0.15185100000000001</c:v>
                </c:pt>
                <c:pt idx="5331">
                  <c:v>-0.152892</c:v>
                </c:pt>
                <c:pt idx="5332">
                  <c:v>-0.15387400000000001</c:v>
                </c:pt>
                <c:pt idx="5333">
                  <c:v>-0.154837</c:v>
                </c:pt>
                <c:pt idx="5334">
                  <c:v>-0.15587100000000001</c:v>
                </c:pt>
                <c:pt idx="5335">
                  <c:v>-0.15705</c:v>
                </c:pt>
                <c:pt idx="5336">
                  <c:v>-0.15834400000000001</c:v>
                </c:pt>
                <c:pt idx="5337">
                  <c:v>-0.159604</c:v>
                </c:pt>
                <c:pt idx="5338">
                  <c:v>-0.16070499999999999</c:v>
                </c:pt>
                <c:pt idx="5339">
                  <c:v>-0.16166700000000001</c:v>
                </c:pt>
                <c:pt idx="5340">
                  <c:v>-0.16253300000000001</c:v>
                </c:pt>
                <c:pt idx="5341">
                  <c:v>-0.16336899999999999</c:v>
                </c:pt>
                <c:pt idx="5342">
                  <c:v>-0.16425100000000001</c:v>
                </c:pt>
                <c:pt idx="5343">
                  <c:v>-0.16527600000000001</c:v>
                </c:pt>
                <c:pt idx="5344">
                  <c:v>-0.166462</c:v>
                </c:pt>
                <c:pt idx="5345">
                  <c:v>-0.16771800000000001</c:v>
                </c:pt>
                <c:pt idx="5346">
                  <c:v>-0.16889399999999999</c:v>
                </c:pt>
                <c:pt idx="5347">
                  <c:v>-0.16992699999999999</c:v>
                </c:pt>
                <c:pt idx="5348">
                  <c:v>-0.170824</c:v>
                </c:pt>
                <c:pt idx="5349">
                  <c:v>-0.17161699999999999</c:v>
                </c:pt>
                <c:pt idx="5350">
                  <c:v>-0.172372</c:v>
                </c:pt>
                <c:pt idx="5351">
                  <c:v>-0.173232</c:v>
                </c:pt>
                <c:pt idx="5352">
                  <c:v>-0.173929</c:v>
                </c:pt>
                <c:pt idx="5353">
                  <c:v>-0.17418700000000001</c:v>
                </c:pt>
                <c:pt idx="5354">
                  <c:v>-0.174206</c:v>
                </c:pt>
                <c:pt idx="5355">
                  <c:v>-0.17419799999999999</c:v>
                </c:pt>
                <c:pt idx="5356">
                  <c:v>-0.17414299999999999</c:v>
                </c:pt>
                <c:pt idx="5357">
                  <c:v>-0.17377899999999999</c:v>
                </c:pt>
                <c:pt idx="5358">
                  <c:v>-0.17285700000000001</c:v>
                </c:pt>
                <c:pt idx="5359">
                  <c:v>-0.171375</c:v>
                </c:pt>
                <c:pt idx="5360">
                  <c:v>-0.16943900000000001</c:v>
                </c:pt>
                <c:pt idx="5361">
                  <c:v>-0.16748499999999999</c:v>
                </c:pt>
                <c:pt idx="5362">
                  <c:v>-0.16574</c:v>
                </c:pt>
                <c:pt idx="5363">
                  <c:v>-0.16461400000000001</c:v>
                </c:pt>
                <c:pt idx="5364">
                  <c:v>-0.16459499999999999</c:v>
                </c:pt>
                <c:pt idx="5365">
                  <c:v>-0.164743</c:v>
                </c:pt>
                <c:pt idx="5366">
                  <c:v>-0.164879</c:v>
                </c:pt>
                <c:pt idx="5367">
                  <c:v>-0.16519800000000001</c:v>
                </c:pt>
                <c:pt idx="5368">
                  <c:v>-0.165715</c:v>
                </c:pt>
                <c:pt idx="5369">
                  <c:v>-0.165219</c:v>
                </c:pt>
                <c:pt idx="5370">
                  <c:v>-0.16378400000000001</c:v>
                </c:pt>
                <c:pt idx="5371">
                  <c:v>-0.16217799999999999</c:v>
                </c:pt>
                <c:pt idx="5372">
                  <c:v>-0.160746</c:v>
                </c:pt>
                <c:pt idx="5373">
                  <c:v>-0.159326</c:v>
                </c:pt>
                <c:pt idx="5374">
                  <c:v>-0.157805</c:v>
                </c:pt>
                <c:pt idx="5375">
                  <c:v>-0.156054</c:v>
                </c:pt>
                <c:pt idx="5376">
                  <c:v>-0.15451999999999999</c:v>
                </c:pt>
                <c:pt idx="5377">
                  <c:v>-0.15418699999999999</c:v>
                </c:pt>
                <c:pt idx="5378">
                  <c:v>-0.15493100000000001</c:v>
                </c:pt>
                <c:pt idx="5379">
                  <c:v>-0.15599099999999999</c:v>
                </c:pt>
                <c:pt idx="5380">
                  <c:v>-0.15648999999999999</c:v>
                </c:pt>
                <c:pt idx="5381">
                  <c:v>-0.15614500000000001</c:v>
                </c:pt>
                <c:pt idx="5382">
                  <c:v>-0.15499599999999999</c:v>
                </c:pt>
                <c:pt idx="5383">
                  <c:v>-0.15356800000000001</c:v>
                </c:pt>
                <c:pt idx="5384">
                  <c:v>-0.15213599999999999</c:v>
                </c:pt>
                <c:pt idx="5385">
                  <c:v>-0.15063099999999999</c:v>
                </c:pt>
                <c:pt idx="5386">
                  <c:v>-0.14923600000000001</c:v>
                </c:pt>
                <c:pt idx="5387">
                  <c:v>-0.148511</c:v>
                </c:pt>
                <c:pt idx="5388">
                  <c:v>-0.14862</c:v>
                </c:pt>
                <c:pt idx="5389">
                  <c:v>-0.14922299999999999</c:v>
                </c:pt>
                <c:pt idx="5390">
                  <c:v>-0.14995</c:v>
                </c:pt>
                <c:pt idx="5391">
                  <c:v>-0.150113</c:v>
                </c:pt>
                <c:pt idx="5392">
                  <c:v>-0.14940300000000001</c:v>
                </c:pt>
                <c:pt idx="5393">
                  <c:v>-0.14776800000000001</c:v>
                </c:pt>
                <c:pt idx="5394">
                  <c:v>-0.145952</c:v>
                </c:pt>
                <c:pt idx="5395">
                  <c:v>-0.14414299999999999</c:v>
                </c:pt>
                <c:pt idx="5396">
                  <c:v>-0.14248</c:v>
                </c:pt>
                <c:pt idx="5397">
                  <c:v>-0.14133599999999999</c:v>
                </c:pt>
                <c:pt idx="5398">
                  <c:v>-0.14107</c:v>
                </c:pt>
                <c:pt idx="5399">
                  <c:v>-0.141622</c:v>
                </c:pt>
                <c:pt idx="5400">
                  <c:v>-0.14219899999999999</c:v>
                </c:pt>
                <c:pt idx="5401">
                  <c:v>-0.14286099999999999</c:v>
                </c:pt>
                <c:pt idx="5402">
                  <c:v>-0.14335800000000001</c:v>
                </c:pt>
                <c:pt idx="5403">
                  <c:v>-0.14369999999999999</c:v>
                </c:pt>
                <c:pt idx="5404">
                  <c:v>-0.14422599999999999</c:v>
                </c:pt>
                <c:pt idx="5405">
                  <c:v>-0.14499200000000001</c:v>
                </c:pt>
                <c:pt idx="5406">
                  <c:v>-0.145762</c:v>
                </c:pt>
                <c:pt idx="5407">
                  <c:v>-0.14646999999999999</c:v>
                </c:pt>
                <c:pt idx="5408">
                  <c:v>-0.147204</c:v>
                </c:pt>
                <c:pt idx="5409">
                  <c:v>-0.14796899999999999</c:v>
                </c:pt>
                <c:pt idx="5410">
                  <c:v>-0.14884800000000001</c:v>
                </c:pt>
                <c:pt idx="5411">
                  <c:v>-0.14990899999999999</c:v>
                </c:pt>
                <c:pt idx="5412">
                  <c:v>-0.15102299999999999</c:v>
                </c:pt>
                <c:pt idx="5413">
                  <c:v>-0.152117</c:v>
                </c:pt>
                <c:pt idx="5414">
                  <c:v>-0.15319099999999999</c:v>
                </c:pt>
                <c:pt idx="5415">
                  <c:v>-0.15427099999999999</c:v>
                </c:pt>
                <c:pt idx="5416">
                  <c:v>-0.155392</c:v>
                </c:pt>
                <c:pt idx="5417">
                  <c:v>-0.156417</c:v>
                </c:pt>
                <c:pt idx="5418">
                  <c:v>-0.15721099999999999</c:v>
                </c:pt>
                <c:pt idx="5419">
                  <c:v>-0.157856</c:v>
                </c:pt>
                <c:pt idx="5420">
                  <c:v>-0.15865099999999999</c:v>
                </c:pt>
                <c:pt idx="5421">
                  <c:v>-0.159778</c:v>
                </c:pt>
                <c:pt idx="5422">
                  <c:v>-0.161187</c:v>
                </c:pt>
                <c:pt idx="5423">
                  <c:v>-0.162742</c:v>
                </c:pt>
                <c:pt idx="5424">
                  <c:v>-0.16439599999999999</c:v>
                </c:pt>
                <c:pt idx="5425">
                  <c:v>-0.166106</c:v>
                </c:pt>
                <c:pt idx="5426">
                  <c:v>-0.16726199999999999</c:v>
                </c:pt>
                <c:pt idx="5427">
                  <c:v>-0.16769899999999999</c:v>
                </c:pt>
                <c:pt idx="5428">
                  <c:v>-0.16761799999999999</c:v>
                </c:pt>
                <c:pt idx="5429">
                  <c:v>-0.167714</c:v>
                </c:pt>
                <c:pt idx="5430">
                  <c:v>-0.16852200000000001</c:v>
                </c:pt>
                <c:pt idx="5431">
                  <c:v>-0.16991100000000001</c:v>
                </c:pt>
                <c:pt idx="5432">
                  <c:v>-0.17132</c:v>
                </c:pt>
                <c:pt idx="5433">
                  <c:v>-0.17254700000000001</c:v>
                </c:pt>
                <c:pt idx="5434">
                  <c:v>-0.17361699999999999</c:v>
                </c:pt>
                <c:pt idx="5435">
                  <c:v>-0.17447599999999999</c:v>
                </c:pt>
                <c:pt idx="5436">
                  <c:v>-0.17511299999999999</c:v>
                </c:pt>
                <c:pt idx="5437">
                  <c:v>-0.17553299999999999</c:v>
                </c:pt>
                <c:pt idx="5438">
                  <c:v>-0.17599100000000001</c:v>
                </c:pt>
                <c:pt idx="5439">
                  <c:v>-0.17692099999999999</c:v>
                </c:pt>
                <c:pt idx="5440">
                  <c:v>-0.17840300000000001</c:v>
                </c:pt>
                <c:pt idx="5441">
                  <c:v>-0.180143</c:v>
                </c:pt>
                <c:pt idx="5442">
                  <c:v>-0.18155199999999999</c:v>
                </c:pt>
                <c:pt idx="5443">
                  <c:v>-0.18257300000000001</c:v>
                </c:pt>
                <c:pt idx="5444">
                  <c:v>-0.183226</c:v>
                </c:pt>
                <c:pt idx="5445">
                  <c:v>-0.18366299999999999</c:v>
                </c:pt>
                <c:pt idx="5446">
                  <c:v>-0.18416099999999999</c:v>
                </c:pt>
                <c:pt idx="5447">
                  <c:v>-0.18496699999999999</c:v>
                </c:pt>
                <c:pt idx="5448">
                  <c:v>-0.186283</c:v>
                </c:pt>
                <c:pt idx="5449">
                  <c:v>-0.18771099999999999</c:v>
                </c:pt>
                <c:pt idx="5450">
                  <c:v>-0.18908</c:v>
                </c:pt>
                <c:pt idx="5451">
                  <c:v>-0.19012100000000001</c:v>
                </c:pt>
                <c:pt idx="5452">
                  <c:v>-0.19046399999999999</c:v>
                </c:pt>
                <c:pt idx="5453">
                  <c:v>-0.190856</c:v>
                </c:pt>
                <c:pt idx="5454">
                  <c:v>-0.191608</c:v>
                </c:pt>
                <c:pt idx="5455">
                  <c:v>-0.19287799999999999</c:v>
                </c:pt>
                <c:pt idx="5456">
                  <c:v>-0.194409</c:v>
                </c:pt>
                <c:pt idx="5457">
                  <c:v>-0.195905</c:v>
                </c:pt>
                <c:pt idx="5458">
                  <c:v>-0.19709099999999999</c:v>
                </c:pt>
                <c:pt idx="5459">
                  <c:v>-0.19769300000000001</c:v>
                </c:pt>
                <c:pt idx="5460">
                  <c:v>-0.19784099999999999</c:v>
                </c:pt>
                <c:pt idx="5461">
                  <c:v>-0.197935</c:v>
                </c:pt>
                <c:pt idx="5462">
                  <c:v>-0.197875</c:v>
                </c:pt>
                <c:pt idx="5463">
                  <c:v>-0.197825</c:v>
                </c:pt>
                <c:pt idx="5464">
                  <c:v>-0.19783000000000001</c:v>
                </c:pt>
                <c:pt idx="5465">
                  <c:v>-0.19775499999999999</c:v>
                </c:pt>
                <c:pt idx="5466">
                  <c:v>-0.19730900000000001</c:v>
                </c:pt>
                <c:pt idx="5467">
                  <c:v>-0.19615199999999999</c:v>
                </c:pt>
                <c:pt idx="5468">
                  <c:v>-0.194244</c:v>
                </c:pt>
                <c:pt idx="5469">
                  <c:v>-0.192221</c:v>
                </c:pt>
                <c:pt idx="5470">
                  <c:v>-0.19023100000000001</c:v>
                </c:pt>
                <c:pt idx="5471">
                  <c:v>-0.18862300000000001</c:v>
                </c:pt>
                <c:pt idx="5472">
                  <c:v>-0.187944</c:v>
                </c:pt>
                <c:pt idx="5473">
                  <c:v>-0.18814600000000001</c:v>
                </c:pt>
                <c:pt idx="5474">
                  <c:v>-0.18858800000000001</c:v>
                </c:pt>
                <c:pt idx="5475">
                  <c:v>-0.18851899999999999</c:v>
                </c:pt>
                <c:pt idx="5476">
                  <c:v>-0.187471</c:v>
                </c:pt>
                <c:pt idx="5477">
                  <c:v>-0.18565100000000001</c:v>
                </c:pt>
                <c:pt idx="5478">
                  <c:v>-0.183721</c:v>
                </c:pt>
                <c:pt idx="5479">
                  <c:v>-0.18184600000000001</c:v>
                </c:pt>
                <c:pt idx="5480">
                  <c:v>-0.180311</c:v>
                </c:pt>
                <c:pt idx="5481">
                  <c:v>-0.17941199999999999</c:v>
                </c:pt>
                <c:pt idx="5482">
                  <c:v>-0.17936099999999999</c:v>
                </c:pt>
                <c:pt idx="5483">
                  <c:v>-0.17948700000000001</c:v>
                </c:pt>
                <c:pt idx="5484">
                  <c:v>-0.17935699999999999</c:v>
                </c:pt>
                <c:pt idx="5485">
                  <c:v>-0.17894199999999999</c:v>
                </c:pt>
                <c:pt idx="5486">
                  <c:v>-0.17769199999999999</c:v>
                </c:pt>
                <c:pt idx="5487">
                  <c:v>-0.17597399999999999</c:v>
                </c:pt>
                <c:pt idx="5488">
                  <c:v>-0.174319</c:v>
                </c:pt>
                <c:pt idx="5489">
                  <c:v>-0.172816</c:v>
                </c:pt>
                <c:pt idx="5490">
                  <c:v>-0.171904</c:v>
                </c:pt>
                <c:pt idx="5491">
                  <c:v>-0.17155999999999999</c:v>
                </c:pt>
                <c:pt idx="5492">
                  <c:v>-0.171739</c:v>
                </c:pt>
                <c:pt idx="5493">
                  <c:v>-0.17205799999999999</c:v>
                </c:pt>
                <c:pt idx="5494">
                  <c:v>-0.171871</c:v>
                </c:pt>
                <c:pt idx="5495">
                  <c:v>-0.17086000000000001</c:v>
                </c:pt>
                <c:pt idx="5496">
                  <c:v>-0.169016</c:v>
                </c:pt>
                <c:pt idx="5497">
                  <c:v>-0.16736599999999999</c:v>
                </c:pt>
                <c:pt idx="5498">
                  <c:v>-0.16633600000000001</c:v>
                </c:pt>
                <c:pt idx="5499">
                  <c:v>-0.16553999999999999</c:v>
                </c:pt>
                <c:pt idx="5500">
                  <c:v>-0.16514899999999999</c:v>
                </c:pt>
                <c:pt idx="5501">
                  <c:v>-0.165184</c:v>
                </c:pt>
                <c:pt idx="5502">
                  <c:v>-0.165358</c:v>
                </c:pt>
                <c:pt idx="5503">
                  <c:v>-0.16548599999999999</c:v>
                </c:pt>
                <c:pt idx="5504">
                  <c:v>-0.16542599999999999</c:v>
                </c:pt>
                <c:pt idx="5505">
                  <c:v>-0.165432</c:v>
                </c:pt>
                <c:pt idx="5506">
                  <c:v>-0.165432</c:v>
                </c:pt>
                <c:pt idx="5507">
                  <c:v>-0.165432</c:v>
                </c:pt>
                <c:pt idx="5508">
                  <c:v>-0.165437</c:v>
                </c:pt>
                <c:pt idx="5509">
                  <c:v>-0.165437</c:v>
                </c:pt>
                <c:pt idx="5510">
                  <c:v>-0.165437</c:v>
                </c:pt>
                <c:pt idx="5511">
                  <c:v>-0.165437</c:v>
                </c:pt>
                <c:pt idx="5512">
                  <c:v>-0.165437</c:v>
                </c:pt>
                <c:pt idx="5513">
                  <c:v>-0.165437</c:v>
                </c:pt>
                <c:pt idx="5514">
                  <c:v>-0.165437</c:v>
                </c:pt>
                <c:pt idx="5515">
                  <c:v>-0.165437</c:v>
                </c:pt>
                <c:pt idx="5516">
                  <c:v>-0.165437</c:v>
                </c:pt>
                <c:pt idx="5517">
                  <c:v>-0.165437</c:v>
                </c:pt>
                <c:pt idx="5518">
                  <c:v>-0.165437</c:v>
                </c:pt>
                <c:pt idx="5519">
                  <c:v>-0.165437</c:v>
                </c:pt>
                <c:pt idx="5520">
                  <c:v>-0.165437</c:v>
                </c:pt>
                <c:pt idx="5521">
                  <c:v>-0.165437</c:v>
                </c:pt>
                <c:pt idx="5522">
                  <c:v>-0.165437</c:v>
                </c:pt>
                <c:pt idx="5523">
                  <c:v>-0.165437</c:v>
                </c:pt>
                <c:pt idx="5524">
                  <c:v>-0.165437</c:v>
                </c:pt>
                <c:pt idx="5525">
                  <c:v>-0.165437</c:v>
                </c:pt>
                <c:pt idx="5526">
                  <c:v>-0.165437</c:v>
                </c:pt>
                <c:pt idx="5527">
                  <c:v>-0.165437</c:v>
                </c:pt>
                <c:pt idx="5528">
                  <c:v>-0.165437</c:v>
                </c:pt>
                <c:pt idx="5529">
                  <c:v>-0.165437</c:v>
                </c:pt>
                <c:pt idx="5530">
                  <c:v>-0.165437</c:v>
                </c:pt>
                <c:pt idx="5531">
                  <c:v>-0.165437</c:v>
                </c:pt>
                <c:pt idx="5532">
                  <c:v>-0.165437</c:v>
                </c:pt>
                <c:pt idx="5533">
                  <c:v>-0.165437</c:v>
                </c:pt>
                <c:pt idx="5534">
                  <c:v>-0.165437</c:v>
                </c:pt>
                <c:pt idx="5535">
                  <c:v>-0.165437</c:v>
                </c:pt>
                <c:pt idx="5536">
                  <c:v>-0.165437</c:v>
                </c:pt>
                <c:pt idx="5537">
                  <c:v>-0.165437</c:v>
                </c:pt>
                <c:pt idx="5538">
                  <c:v>-0.165437</c:v>
                </c:pt>
                <c:pt idx="5539">
                  <c:v>-0.165437</c:v>
                </c:pt>
                <c:pt idx="5540">
                  <c:v>-0.165437</c:v>
                </c:pt>
                <c:pt idx="5541">
                  <c:v>-0.165437</c:v>
                </c:pt>
                <c:pt idx="5542">
                  <c:v>-0.165437</c:v>
                </c:pt>
                <c:pt idx="5543">
                  <c:v>-0.165437</c:v>
                </c:pt>
                <c:pt idx="5544">
                  <c:v>-0.165437</c:v>
                </c:pt>
                <c:pt idx="5545">
                  <c:v>-0.165437</c:v>
                </c:pt>
                <c:pt idx="5546">
                  <c:v>-0.165437</c:v>
                </c:pt>
                <c:pt idx="5547">
                  <c:v>-0.165437</c:v>
                </c:pt>
                <c:pt idx="5548">
                  <c:v>-0.165437</c:v>
                </c:pt>
                <c:pt idx="5549">
                  <c:v>-0.165437</c:v>
                </c:pt>
                <c:pt idx="5550">
                  <c:v>-0.165437</c:v>
                </c:pt>
                <c:pt idx="5551">
                  <c:v>-0.165491</c:v>
                </c:pt>
                <c:pt idx="5552">
                  <c:v>-0.16592499999999999</c:v>
                </c:pt>
                <c:pt idx="5553">
                  <c:v>-0.167047</c:v>
                </c:pt>
                <c:pt idx="5554">
                  <c:v>-0.16856099999999999</c:v>
                </c:pt>
                <c:pt idx="5555">
                  <c:v>-0.16999800000000001</c:v>
                </c:pt>
                <c:pt idx="5556">
                  <c:v>-0.171794</c:v>
                </c:pt>
                <c:pt idx="5557">
                  <c:v>-0.17361099999999999</c:v>
                </c:pt>
                <c:pt idx="5558">
                  <c:v>-0.17561399999999999</c:v>
                </c:pt>
                <c:pt idx="5559">
                  <c:v>-0.177816</c:v>
                </c:pt>
                <c:pt idx="5560">
                  <c:v>-0.180002</c:v>
                </c:pt>
                <c:pt idx="5561">
                  <c:v>-0.18135100000000001</c:v>
                </c:pt>
                <c:pt idx="5562">
                  <c:v>-0.182449</c:v>
                </c:pt>
                <c:pt idx="5563">
                  <c:v>-0.18366399999999999</c:v>
                </c:pt>
                <c:pt idx="5564">
                  <c:v>-0.185083</c:v>
                </c:pt>
                <c:pt idx="5565">
                  <c:v>-0.186585</c:v>
                </c:pt>
                <c:pt idx="5566">
                  <c:v>-0.18814700000000001</c:v>
                </c:pt>
                <c:pt idx="5567">
                  <c:v>-0.18976399999999999</c:v>
                </c:pt>
                <c:pt idx="5568">
                  <c:v>-0.19154099999999999</c:v>
                </c:pt>
                <c:pt idx="5569">
                  <c:v>-0.193637</c:v>
                </c:pt>
                <c:pt idx="5570">
                  <c:v>-0.19517000000000001</c:v>
                </c:pt>
                <c:pt idx="5571">
                  <c:v>-0.19627500000000001</c:v>
                </c:pt>
                <c:pt idx="5572">
                  <c:v>-0.19699</c:v>
                </c:pt>
                <c:pt idx="5573">
                  <c:v>-0.19759399999999999</c:v>
                </c:pt>
                <c:pt idx="5574">
                  <c:v>-0.19850300000000001</c:v>
                </c:pt>
                <c:pt idx="5575">
                  <c:v>-0.19956599999999999</c:v>
                </c:pt>
                <c:pt idx="5576">
                  <c:v>-0.20063400000000001</c:v>
                </c:pt>
                <c:pt idx="5577">
                  <c:v>-0.20181299999999999</c:v>
                </c:pt>
                <c:pt idx="5578">
                  <c:v>-0.20310400000000001</c:v>
                </c:pt>
                <c:pt idx="5579">
                  <c:v>-0.20439099999999999</c:v>
                </c:pt>
                <c:pt idx="5580">
                  <c:v>-0.20541899999999999</c:v>
                </c:pt>
                <c:pt idx="5581">
                  <c:v>-0.20604500000000001</c:v>
                </c:pt>
                <c:pt idx="5582">
                  <c:v>-0.20621800000000001</c:v>
                </c:pt>
                <c:pt idx="5583">
                  <c:v>-0.206149</c:v>
                </c:pt>
                <c:pt idx="5584">
                  <c:v>-0.206486</c:v>
                </c:pt>
                <c:pt idx="5585">
                  <c:v>-0.20754400000000001</c:v>
                </c:pt>
                <c:pt idx="5586">
                  <c:v>-0.20915800000000001</c:v>
                </c:pt>
                <c:pt idx="5587">
                  <c:v>-0.210727</c:v>
                </c:pt>
                <c:pt idx="5588">
                  <c:v>-0.211927</c:v>
                </c:pt>
                <c:pt idx="5589">
                  <c:v>-0.21282400000000001</c:v>
                </c:pt>
                <c:pt idx="5590">
                  <c:v>-0.21349000000000001</c:v>
                </c:pt>
                <c:pt idx="5591">
                  <c:v>-0.214058</c:v>
                </c:pt>
                <c:pt idx="5592">
                  <c:v>-0.21468400000000001</c:v>
                </c:pt>
                <c:pt idx="5593">
                  <c:v>-0.215534</c:v>
                </c:pt>
                <c:pt idx="5594">
                  <c:v>-0.21685699999999999</c:v>
                </c:pt>
                <c:pt idx="5595">
                  <c:v>-0.21837699999999999</c:v>
                </c:pt>
                <c:pt idx="5596">
                  <c:v>-0.219861</c:v>
                </c:pt>
                <c:pt idx="5597">
                  <c:v>-0.22109500000000001</c:v>
                </c:pt>
                <c:pt idx="5598">
                  <c:v>-0.221971</c:v>
                </c:pt>
                <c:pt idx="5599">
                  <c:v>-0.222582</c:v>
                </c:pt>
                <c:pt idx="5600">
                  <c:v>-0.22307299999999999</c:v>
                </c:pt>
                <c:pt idx="5601">
                  <c:v>-0.22353799999999999</c:v>
                </c:pt>
                <c:pt idx="5602">
                  <c:v>-0.22409299999999999</c:v>
                </c:pt>
                <c:pt idx="5603">
                  <c:v>-0.22473899999999999</c:v>
                </c:pt>
                <c:pt idx="5604">
                  <c:v>-0.22518199999999999</c:v>
                </c:pt>
                <c:pt idx="5605">
                  <c:v>-0.22573199999999999</c:v>
                </c:pt>
                <c:pt idx="5606">
                  <c:v>-0.22640299999999999</c:v>
                </c:pt>
                <c:pt idx="5607">
                  <c:v>-0.22717699999999999</c:v>
                </c:pt>
                <c:pt idx="5608">
                  <c:v>-0.22786200000000001</c:v>
                </c:pt>
                <c:pt idx="5609">
                  <c:v>-0.22821</c:v>
                </c:pt>
                <c:pt idx="5610">
                  <c:v>-0.22827700000000001</c:v>
                </c:pt>
                <c:pt idx="5611">
                  <c:v>-0.228269</c:v>
                </c:pt>
                <c:pt idx="5612">
                  <c:v>-0.228269</c:v>
                </c:pt>
                <c:pt idx="5613">
                  <c:v>-0.228265</c:v>
                </c:pt>
                <c:pt idx="5614">
                  <c:v>-0.22814999999999999</c:v>
                </c:pt>
                <c:pt idx="5615">
                  <c:v>-0.22767799999999999</c:v>
                </c:pt>
                <c:pt idx="5616">
                  <c:v>-0.22683400000000001</c:v>
                </c:pt>
                <c:pt idx="5617">
                  <c:v>-0.22570899999999999</c:v>
                </c:pt>
                <c:pt idx="5618">
                  <c:v>-0.22442400000000001</c:v>
                </c:pt>
                <c:pt idx="5619">
                  <c:v>-0.22303799999999999</c:v>
                </c:pt>
                <c:pt idx="5620">
                  <c:v>-0.22154599999999999</c:v>
                </c:pt>
                <c:pt idx="5621">
                  <c:v>-0.219916</c:v>
                </c:pt>
                <c:pt idx="5622">
                  <c:v>-0.21820100000000001</c:v>
                </c:pt>
                <c:pt idx="5623">
                  <c:v>-0.216476</c:v>
                </c:pt>
                <c:pt idx="5624">
                  <c:v>-0.214757</c:v>
                </c:pt>
                <c:pt idx="5625">
                  <c:v>-0.213058</c:v>
                </c:pt>
                <c:pt idx="5626">
                  <c:v>-0.211398</c:v>
                </c:pt>
                <c:pt idx="5627">
                  <c:v>-0.20977999999999999</c:v>
                </c:pt>
                <c:pt idx="5628">
                  <c:v>-0.208204</c:v>
                </c:pt>
                <c:pt idx="5629">
                  <c:v>-0.206654</c:v>
                </c:pt>
                <c:pt idx="5630">
                  <c:v>-0.20511599999999999</c:v>
                </c:pt>
                <c:pt idx="5631">
                  <c:v>-0.20357800000000001</c:v>
                </c:pt>
                <c:pt idx="5632">
                  <c:v>-0.20204800000000001</c:v>
                </c:pt>
                <c:pt idx="5633">
                  <c:v>-0.20056299999999999</c:v>
                </c:pt>
                <c:pt idx="5634">
                  <c:v>-0.19914699999999999</c:v>
                </c:pt>
                <c:pt idx="5635">
                  <c:v>-0.197852</c:v>
                </c:pt>
                <c:pt idx="5636">
                  <c:v>-0.19666600000000001</c:v>
                </c:pt>
                <c:pt idx="5637">
                  <c:v>-0.19552700000000001</c:v>
                </c:pt>
                <c:pt idx="5638">
                  <c:v>-0.19436100000000001</c:v>
                </c:pt>
                <c:pt idx="5639">
                  <c:v>-0.193108</c:v>
                </c:pt>
                <c:pt idx="5640">
                  <c:v>-0.191742</c:v>
                </c:pt>
                <c:pt idx="5641">
                  <c:v>-0.19026999999999999</c:v>
                </c:pt>
                <c:pt idx="5642">
                  <c:v>-0.18876100000000001</c:v>
                </c:pt>
                <c:pt idx="5643">
                  <c:v>-0.187274</c:v>
                </c:pt>
                <c:pt idx="5644">
                  <c:v>-0.185809</c:v>
                </c:pt>
                <c:pt idx="5645">
                  <c:v>-0.18435499999999999</c:v>
                </c:pt>
                <c:pt idx="5646">
                  <c:v>-0.182896</c:v>
                </c:pt>
                <c:pt idx="5647">
                  <c:v>-0.181418</c:v>
                </c:pt>
                <c:pt idx="5648">
                  <c:v>-0.179922</c:v>
                </c:pt>
                <c:pt idx="5649">
                  <c:v>-0.17841099999999999</c:v>
                </c:pt>
                <c:pt idx="5650">
                  <c:v>-0.176895</c:v>
                </c:pt>
                <c:pt idx="5651">
                  <c:v>-0.17580000000000001</c:v>
                </c:pt>
                <c:pt idx="5652">
                  <c:v>-0.17588100000000001</c:v>
                </c:pt>
                <c:pt idx="5653">
                  <c:v>-0.17636599999999999</c:v>
                </c:pt>
                <c:pt idx="5654">
                  <c:v>-0.17721300000000001</c:v>
                </c:pt>
                <c:pt idx="5655">
                  <c:v>-0.17834900000000001</c:v>
                </c:pt>
                <c:pt idx="5656">
                  <c:v>-0.17938200000000001</c:v>
                </c:pt>
                <c:pt idx="5657">
                  <c:v>-0.18043600000000001</c:v>
                </c:pt>
                <c:pt idx="5658">
                  <c:v>-0.181196</c:v>
                </c:pt>
                <c:pt idx="5659">
                  <c:v>-0.180981</c:v>
                </c:pt>
                <c:pt idx="5660">
                  <c:v>-0.179645</c:v>
                </c:pt>
                <c:pt idx="5661">
                  <c:v>-0.17797199999999999</c:v>
                </c:pt>
                <c:pt idx="5662">
                  <c:v>-0.17604600000000001</c:v>
                </c:pt>
                <c:pt idx="5663">
                  <c:v>-0.17394299999999999</c:v>
                </c:pt>
                <c:pt idx="5664">
                  <c:v>-0.17191100000000001</c:v>
                </c:pt>
                <c:pt idx="5665">
                  <c:v>-0.16984199999999999</c:v>
                </c:pt>
                <c:pt idx="5666">
                  <c:v>-0.16848399999999999</c:v>
                </c:pt>
                <c:pt idx="5667">
                  <c:v>-0.16838500000000001</c:v>
                </c:pt>
                <c:pt idx="5668">
                  <c:v>-0.16888300000000001</c:v>
                </c:pt>
                <c:pt idx="5669">
                  <c:v>-0.16953499999999999</c:v>
                </c:pt>
                <c:pt idx="5670">
                  <c:v>-0.169484</c:v>
                </c:pt>
                <c:pt idx="5671">
                  <c:v>-0.168461</c:v>
                </c:pt>
                <c:pt idx="5672">
                  <c:v>-0.16667699999999999</c:v>
                </c:pt>
                <c:pt idx="5673">
                  <c:v>-0.16477900000000001</c:v>
                </c:pt>
                <c:pt idx="5674">
                  <c:v>-0.16300200000000001</c:v>
                </c:pt>
                <c:pt idx="5675">
                  <c:v>-0.161386</c:v>
                </c:pt>
                <c:pt idx="5676">
                  <c:v>-0.160137</c:v>
                </c:pt>
                <c:pt idx="5677">
                  <c:v>-0.159606</c:v>
                </c:pt>
                <c:pt idx="5678">
                  <c:v>-0.15990099999999999</c:v>
                </c:pt>
                <c:pt idx="5679">
                  <c:v>-0.16040599999999999</c:v>
                </c:pt>
                <c:pt idx="5680">
                  <c:v>-0.16053100000000001</c:v>
                </c:pt>
                <c:pt idx="5681">
                  <c:v>-0.159829</c:v>
                </c:pt>
                <c:pt idx="5682">
                  <c:v>-0.158169</c:v>
                </c:pt>
                <c:pt idx="5683">
                  <c:v>-0.15628800000000001</c:v>
                </c:pt>
                <c:pt idx="5684">
                  <c:v>-0.15442400000000001</c:v>
                </c:pt>
                <c:pt idx="5685">
                  <c:v>-0.15262500000000001</c:v>
                </c:pt>
                <c:pt idx="5686">
                  <c:v>-0.151307</c:v>
                </c:pt>
                <c:pt idx="5687">
                  <c:v>-0.15083099999999999</c:v>
                </c:pt>
                <c:pt idx="5688">
                  <c:v>-0.15115200000000001</c:v>
                </c:pt>
                <c:pt idx="5689">
                  <c:v>-0.151503</c:v>
                </c:pt>
                <c:pt idx="5690">
                  <c:v>-0.15152099999999999</c:v>
                </c:pt>
                <c:pt idx="5691">
                  <c:v>-0.150701</c:v>
                </c:pt>
                <c:pt idx="5692">
                  <c:v>-0.148946</c:v>
                </c:pt>
                <c:pt idx="5693">
                  <c:v>-0.14696000000000001</c:v>
                </c:pt>
                <c:pt idx="5694">
                  <c:v>-0.14502599999999999</c:v>
                </c:pt>
                <c:pt idx="5695">
                  <c:v>-0.14340600000000001</c:v>
                </c:pt>
                <c:pt idx="5696">
                  <c:v>-0.14219599999999999</c:v>
                </c:pt>
                <c:pt idx="5697">
                  <c:v>-0.141844</c:v>
                </c:pt>
                <c:pt idx="5698">
                  <c:v>-0.14219399999999999</c:v>
                </c:pt>
                <c:pt idx="5699">
                  <c:v>-0.14249899999999999</c:v>
                </c:pt>
                <c:pt idx="5700">
                  <c:v>-0.142591</c:v>
                </c:pt>
                <c:pt idx="5701">
                  <c:v>-0.142313</c:v>
                </c:pt>
                <c:pt idx="5702">
                  <c:v>-0.14207500000000001</c:v>
                </c:pt>
                <c:pt idx="5703">
                  <c:v>-0.14194999999999999</c:v>
                </c:pt>
                <c:pt idx="5704">
                  <c:v>-0.142097</c:v>
                </c:pt>
                <c:pt idx="5705">
                  <c:v>-0.14252500000000001</c:v>
                </c:pt>
                <c:pt idx="5706">
                  <c:v>-0.14324000000000001</c:v>
                </c:pt>
                <c:pt idx="5707">
                  <c:v>-0.144205</c:v>
                </c:pt>
                <c:pt idx="5708">
                  <c:v>-0.14530799999999999</c:v>
                </c:pt>
                <c:pt idx="5709">
                  <c:v>-0.146534</c:v>
                </c:pt>
                <c:pt idx="5710">
                  <c:v>-0.148011</c:v>
                </c:pt>
                <c:pt idx="5711">
                  <c:v>-0.14958299999999999</c:v>
                </c:pt>
                <c:pt idx="5712">
                  <c:v>-0.15101600000000001</c:v>
                </c:pt>
                <c:pt idx="5713">
                  <c:v>-0.152365</c:v>
                </c:pt>
                <c:pt idx="5714">
                  <c:v>-0.15380199999999999</c:v>
                </c:pt>
                <c:pt idx="5715">
                  <c:v>-0.15542900000000001</c:v>
                </c:pt>
                <c:pt idx="5716">
                  <c:v>-0.157085</c:v>
                </c:pt>
                <c:pt idx="5717">
                  <c:v>-0.158807</c:v>
                </c:pt>
                <c:pt idx="5718">
                  <c:v>-0.160551</c:v>
                </c:pt>
                <c:pt idx="5719">
                  <c:v>-0.16245699999999999</c:v>
                </c:pt>
                <c:pt idx="5720">
                  <c:v>-0.164627</c:v>
                </c:pt>
                <c:pt idx="5721">
                  <c:v>-0.16631099999999999</c:v>
                </c:pt>
                <c:pt idx="5722">
                  <c:v>-0.16763500000000001</c:v>
                </c:pt>
                <c:pt idx="5723">
                  <c:v>-0.168544</c:v>
                </c:pt>
                <c:pt idx="5724">
                  <c:v>-0.16942199999999999</c:v>
                </c:pt>
                <c:pt idx="5725">
                  <c:v>-0.17066300000000001</c:v>
                </c:pt>
                <c:pt idx="5726">
                  <c:v>-0.172073</c:v>
                </c:pt>
                <c:pt idx="5727">
                  <c:v>-0.17333599999999999</c:v>
                </c:pt>
                <c:pt idx="5728">
                  <c:v>-0.17453099999999999</c:v>
                </c:pt>
                <c:pt idx="5729">
                  <c:v>-0.175841</c:v>
                </c:pt>
                <c:pt idx="5730">
                  <c:v>-0.17724300000000001</c:v>
                </c:pt>
                <c:pt idx="5731">
                  <c:v>-0.17863399999999999</c:v>
                </c:pt>
                <c:pt idx="5732">
                  <c:v>-0.17968100000000001</c:v>
                </c:pt>
                <c:pt idx="5733">
                  <c:v>-0.18026700000000001</c:v>
                </c:pt>
                <c:pt idx="5734">
                  <c:v>-0.18060999999999999</c:v>
                </c:pt>
                <c:pt idx="5735">
                  <c:v>-0.181175</c:v>
                </c:pt>
                <c:pt idx="5736">
                  <c:v>-0.18232300000000001</c:v>
                </c:pt>
                <c:pt idx="5737">
                  <c:v>-0.18385000000000001</c:v>
                </c:pt>
                <c:pt idx="5738">
                  <c:v>-0.185333</c:v>
                </c:pt>
                <c:pt idx="5739">
                  <c:v>-0.18653700000000001</c:v>
                </c:pt>
                <c:pt idx="5740">
                  <c:v>-0.187524</c:v>
                </c:pt>
                <c:pt idx="5741">
                  <c:v>-0.18837699999999999</c:v>
                </c:pt>
                <c:pt idx="5742">
                  <c:v>-0.18915199999999999</c:v>
                </c:pt>
                <c:pt idx="5743">
                  <c:v>-0.18995500000000001</c:v>
                </c:pt>
                <c:pt idx="5744">
                  <c:v>-0.190974</c:v>
                </c:pt>
                <c:pt idx="5745">
                  <c:v>-0.192381</c:v>
                </c:pt>
                <c:pt idx="5746">
                  <c:v>-0.19406999999999999</c:v>
                </c:pt>
                <c:pt idx="5747">
                  <c:v>-0.19548199999999999</c:v>
                </c:pt>
                <c:pt idx="5748">
                  <c:v>-0.19673599999999999</c:v>
                </c:pt>
                <c:pt idx="5749">
                  <c:v>-0.197718</c:v>
                </c:pt>
                <c:pt idx="5750">
                  <c:v>-0.19835900000000001</c:v>
                </c:pt>
                <c:pt idx="5751">
                  <c:v>-0.19906099999999999</c:v>
                </c:pt>
                <c:pt idx="5752">
                  <c:v>-0.20006699999999999</c:v>
                </c:pt>
                <c:pt idx="5753">
                  <c:v>-0.201074</c:v>
                </c:pt>
                <c:pt idx="5754">
                  <c:v>-0.20192299999999999</c:v>
                </c:pt>
                <c:pt idx="5755">
                  <c:v>-0.20278199999999999</c:v>
                </c:pt>
                <c:pt idx="5756">
                  <c:v>-0.20388200000000001</c:v>
                </c:pt>
                <c:pt idx="5757">
                  <c:v>-0.20466599999999999</c:v>
                </c:pt>
                <c:pt idx="5758">
                  <c:v>-0.204431</c:v>
                </c:pt>
                <c:pt idx="5759">
                  <c:v>-0.204342</c:v>
                </c:pt>
                <c:pt idx="5760">
                  <c:v>-0.204212</c:v>
                </c:pt>
                <c:pt idx="5761">
                  <c:v>-0.20426900000000001</c:v>
                </c:pt>
                <c:pt idx="5762">
                  <c:v>-0.20419200000000001</c:v>
                </c:pt>
                <c:pt idx="5763">
                  <c:v>-0.20403299999999999</c:v>
                </c:pt>
                <c:pt idx="5764">
                  <c:v>-0.20378599999999999</c:v>
                </c:pt>
                <c:pt idx="5765">
                  <c:v>-0.203351</c:v>
                </c:pt>
                <c:pt idx="5766">
                  <c:v>-0.202656</c:v>
                </c:pt>
                <c:pt idx="5767">
                  <c:v>-0.20162099999999999</c:v>
                </c:pt>
                <c:pt idx="5768">
                  <c:v>-0.200234</c:v>
                </c:pt>
                <c:pt idx="5769">
                  <c:v>-0.19878499999999999</c:v>
                </c:pt>
                <c:pt idx="5770">
                  <c:v>-0.19725000000000001</c:v>
                </c:pt>
                <c:pt idx="5771">
                  <c:v>-0.19559299999999999</c:v>
                </c:pt>
                <c:pt idx="5772">
                  <c:v>-0.19389799999999999</c:v>
                </c:pt>
                <c:pt idx="5773">
                  <c:v>-0.19219</c:v>
                </c:pt>
                <c:pt idx="5774">
                  <c:v>-0.19051199999999999</c:v>
                </c:pt>
                <c:pt idx="5775">
                  <c:v>-0.18886900000000001</c:v>
                </c:pt>
                <c:pt idx="5776">
                  <c:v>-0.18726699999999999</c:v>
                </c:pt>
                <c:pt idx="5777">
                  <c:v>-0.185692</c:v>
                </c:pt>
                <c:pt idx="5778">
                  <c:v>-0.184118</c:v>
                </c:pt>
                <c:pt idx="5779">
                  <c:v>-0.18254600000000001</c:v>
                </c:pt>
                <c:pt idx="5780">
                  <c:v>-0.18096899999999999</c:v>
                </c:pt>
                <c:pt idx="5781">
                  <c:v>-0.179397</c:v>
                </c:pt>
                <c:pt idx="5782">
                  <c:v>-0.177837</c:v>
                </c:pt>
                <c:pt idx="5783">
                  <c:v>-0.17629700000000001</c:v>
                </c:pt>
                <c:pt idx="5784">
                  <c:v>-0.174791</c:v>
                </c:pt>
                <c:pt idx="5785">
                  <c:v>-0.173316</c:v>
                </c:pt>
                <c:pt idx="5786">
                  <c:v>-0.17185900000000001</c:v>
                </c:pt>
                <c:pt idx="5787">
                  <c:v>-0.17039899999999999</c:v>
                </c:pt>
                <c:pt idx="5788">
                  <c:v>-0.16891900000000001</c:v>
                </c:pt>
                <c:pt idx="5789">
                  <c:v>-0.16742299999999999</c:v>
                </c:pt>
                <c:pt idx="5790">
                  <c:v>-0.16592299999999999</c:v>
                </c:pt>
                <c:pt idx="5791">
                  <c:v>-0.164438</c:v>
                </c:pt>
                <c:pt idx="5792">
                  <c:v>-0.16297600000000001</c:v>
                </c:pt>
                <c:pt idx="5793">
                  <c:v>-0.16153699999999999</c:v>
                </c:pt>
                <c:pt idx="5794">
                  <c:v>-0.16011</c:v>
                </c:pt>
                <c:pt idx="5795">
                  <c:v>-0.15867899999999999</c:v>
                </c:pt>
                <c:pt idx="5796">
                  <c:v>-0.15723599999999999</c:v>
                </c:pt>
                <c:pt idx="5797">
                  <c:v>-0.15576999999999999</c:v>
                </c:pt>
                <c:pt idx="5798">
                  <c:v>-0.15428600000000001</c:v>
                </c:pt>
                <c:pt idx="5799">
                  <c:v>-0.15279799999999999</c:v>
                </c:pt>
                <c:pt idx="5800">
                  <c:v>-0.15131900000000001</c:v>
                </c:pt>
                <c:pt idx="5801">
                  <c:v>-0.15024399999999999</c:v>
                </c:pt>
                <c:pt idx="5802">
                  <c:v>-0.15024999999999999</c:v>
                </c:pt>
                <c:pt idx="5803">
                  <c:v>-0.15072199999999999</c:v>
                </c:pt>
                <c:pt idx="5804">
                  <c:v>-0.15154000000000001</c:v>
                </c:pt>
                <c:pt idx="5805">
                  <c:v>-0.15232799999999999</c:v>
                </c:pt>
                <c:pt idx="5806">
                  <c:v>-0.152944</c:v>
                </c:pt>
                <c:pt idx="5807">
                  <c:v>-0.15349299999999999</c:v>
                </c:pt>
                <c:pt idx="5808">
                  <c:v>-0.15409200000000001</c:v>
                </c:pt>
                <c:pt idx="5809">
                  <c:v>-0.15474399999999999</c:v>
                </c:pt>
                <c:pt idx="5810">
                  <c:v>-0.15557199999999999</c:v>
                </c:pt>
                <c:pt idx="5811">
                  <c:v>-0.156671</c:v>
                </c:pt>
                <c:pt idx="5812">
                  <c:v>-0.15803800000000001</c:v>
                </c:pt>
                <c:pt idx="5813">
                  <c:v>-0.15942700000000001</c:v>
                </c:pt>
                <c:pt idx="5814">
                  <c:v>-0.160582</c:v>
                </c:pt>
                <c:pt idx="5815">
                  <c:v>-0.16159200000000001</c:v>
                </c:pt>
                <c:pt idx="5816">
                  <c:v>-0.162434</c:v>
                </c:pt>
                <c:pt idx="5817">
                  <c:v>-0.16320899999999999</c:v>
                </c:pt>
                <c:pt idx="5818">
                  <c:v>-0.16411300000000001</c:v>
                </c:pt>
                <c:pt idx="5819">
                  <c:v>-0.16541700000000001</c:v>
                </c:pt>
                <c:pt idx="5820">
                  <c:v>-0.16698299999999999</c:v>
                </c:pt>
                <c:pt idx="5821">
                  <c:v>-0.16853099999999999</c:v>
                </c:pt>
                <c:pt idx="5822">
                  <c:v>-0.16992499999999999</c:v>
                </c:pt>
                <c:pt idx="5823">
                  <c:v>-0.171237</c:v>
                </c:pt>
                <c:pt idx="5824">
                  <c:v>-0.172759</c:v>
                </c:pt>
                <c:pt idx="5825">
                  <c:v>-0.17450299999999999</c:v>
                </c:pt>
                <c:pt idx="5826">
                  <c:v>-0.175729</c:v>
                </c:pt>
                <c:pt idx="5827">
                  <c:v>-0.176397</c:v>
                </c:pt>
                <c:pt idx="5828">
                  <c:v>-0.17668500000000001</c:v>
                </c:pt>
                <c:pt idx="5829">
                  <c:v>-0.17705299999999999</c:v>
                </c:pt>
                <c:pt idx="5830">
                  <c:v>-0.177895</c:v>
                </c:pt>
                <c:pt idx="5831">
                  <c:v>-0.17902999999999999</c:v>
                </c:pt>
                <c:pt idx="5832">
                  <c:v>-0.18019499999999999</c:v>
                </c:pt>
                <c:pt idx="5833">
                  <c:v>-0.18124199999999999</c:v>
                </c:pt>
                <c:pt idx="5834">
                  <c:v>-0.182172</c:v>
                </c:pt>
                <c:pt idx="5835">
                  <c:v>-0.182949</c:v>
                </c:pt>
                <c:pt idx="5836">
                  <c:v>-0.183364</c:v>
                </c:pt>
                <c:pt idx="5837">
                  <c:v>-0.183307</c:v>
                </c:pt>
                <c:pt idx="5838">
                  <c:v>-0.18307100000000001</c:v>
                </c:pt>
                <c:pt idx="5839">
                  <c:v>-0.18321999999999999</c:v>
                </c:pt>
                <c:pt idx="5840">
                  <c:v>-0.18403700000000001</c:v>
                </c:pt>
                <c:pt idx="5841">
                  <c:v>-0.18520900000000001</c:v>
                </c:pt>
                <c:pt idx="5842">
                  <c:v>-0.18642300000000001</c:v>
                </c:pt>
                <c:pt idx="5843">
                  <c:v>-0.187472</c:v>
                </c:pt>
                <c:pt idx="5844">
                  <c:v>-0.18812499999999999</c:v>
                </c:pt>
                <c:pt idx="5845">
                  <c:v>-0.18842600000000001</c:v>
                </c:pt>
                <c:pt idx="5846">
                  <c:v>-0.18848799999999999</c:v>
                </c:pt>
                <c:pt idx="5847">
                  <c:v>-0.188579</c:v>
                </c:pt>
                <c:pt idx="5848">
                  <c:v>-0.18909699999999999</c:v>
                </c:pt>
                <c:pt idx="5849">
                  <c:v>-0.19028500000000001</c:v>
                </c:pt>
                <c:pt idx="5850">
                  <c:v>-0.19175700000000001</c:v>
                </c:pt>
                <c:pt idx="5851">
                  <c:v>-0.192913</c:v>
                </c:pt>
                <c:pt idx="5852">
                  <c:v>-0.193525</c:v>
                </c:pt>
                <c:pt idx="5853">
                  <c:v>-0.19386900000000001</c:v>
                </c:pt>
                <c:pt idx="5854">
                  <c:v>-0.19375300000000001</c:v>
                </c:pt>
                <c:pt idx="5855">
                  <c:v>-0.19356699999999999</c:v>
                </c:pt>
                <c:pt idx="5856">
                  <c:v>-0.19368199999999999</c:v>
                </c:pt>
                <c:pt idx="5857">
                  <c:v>-0.194329</c:v>
                </c:pt>
                <c:pt idx="5858">
                  <c:v>-0.195269</c:v>
                </c:pt>
                <c:pt idx="5859">
                  <c:v>-0.195911</c:v>
                </c:pt>
                <c:pt idx="5860">
                  <c:v>-0.19609599999999999</c:v>
                </c:pt>
                <c:pt idx="5861">
                  <c:v>-0.19609599999999999</c:v>
                </c:pt>
                <c:pt idx="5862">
                  <c:v>-0.19609599999999999</c:v>
                </c:pt>
                <c:pt idx="5863">
                  <c:v>-0.19609599999999999</c:v>
                </c:pt>
                <c:pt idx="5864">
                  <c:v>-0.19599900000000001</c:v>
                </c:pt>
                <c:pt idx="5865">
                  <c:v>-0.19540399999999999</c:v>
                </c:pt>
                <c:pt idx="5866">
                  <c:v>-0.19422900000000001</c:v>
                </c:pt>
                <c:pt idx="5867">
                  <c:v>-0.192526</c:v>
                </c:pt>
                <c:pt idx="5868">
                  <c:v>-0.19067799999999999</c:v>
                </c:pt>
                <c:pt idx="5869">
                  <c:v>-0.18909799999999999</c:v>
                </c:pt>
                <c:pt idx="5870">
                  <c:v>-0.188191</c:v>
                </c:pt>
                <c:pt idx="5871">
                  <c:v>-0.187671</c:v>
                </c:pt>
                <c:pt idx="5872">
                  <c:v>-0.18720800000000001</c:v>
                </c:pt>
                <c:pt idx="5873">
                  <c:v>-0.186804</c:v>
                </c:pt>
                <c:pt idx="5874">
                  <c:v>-0.18606</c:v>
                </c:pt>
                <c:pt idx="5875">
                  <c:v>-0.18493999999999999</c:v>
                </c:pt>
                <c:pt idx="5876">
                  <c:v>-0.18368499999999999</c:v>
                </c:pt>
                <c:pt idx="5877">
                  <c:v>-0.182426</c:v>
                </c:pt>
                <c:pt idx="5878">
                  <c:v>-0.18126400000000001</c:v>
                </c:pt>
                <c:pt idx="5879">
                  <c:v>-0.180289</c:v>
                </c:pt>
                <c:pt idx="5880">
                  <c:v>-0.17965900000000001</c:v>
                </c:pt>
                <c:pt idx="5881">
                  <c:v>-0.17940300000000001</c:v>
                </c:pt>
                <c:pt idx="5882">
                  <c:v>-0.179338</c:v>
                </c:pt>
                <c:pt idx="5883">
                  <c:v>-0.17913699999999999</c:v>
                </c:pt>
                <c:pt idx="5884">
                  <c:v>-0.17841299999999999</c:v>
                </c:pt>
                <c:pt idx="5885">
                  <c:v>-0.177291</c:v>
                </c:pt>
                <c:pt idx="5886">
                  <c:v>-0.176174</c:v>
                </c:pt>
                <c:pt idx="5887">
                  <c:v>-0.17527100000000001</c:v>
                </c:pt>
                <c:pt idx="5888">
                  <c:v>-0.174651</c:v>
                </c:pt>
                <c:pt idx="5889">
                  <c:v>-0.174317</c:v>
                </c:pt>
                <c:pt idx="5890">
                  <c:v>-0.17424700000000001</c:v>
                </c:pt>
                <c:pt idx="5891">
                  <c:v>-0.174346</c:v>
                </c:pt>
                <c:pt idx="5892">
                  <c:v>-0.17438200000000001</c:v>
                </c:pt>
                <c:pt idx="5893">
                  <c:v>-0.17391999999999999</c:v>
                </c:pt>
                <c:pt idx="5894">
                  <c:v>-0.17297699999999999</c:v>
                </c:pt>
                <c:pt idx="5895">
                  <c:v>-0.17192499999999999</c:v>
                </c:pt>
                <c:pt idx="5896">
                  <c:v>-0.17102300000000001</c:v>
                </c:pt>
                <c:pt idx="5897">
                  <c:v>-0.17039399999999999</c:v>
                </c:pt>
                <c:pt idx="5898">
                  <c:v>-0.17008100000000001</c:v>
                </c:pt>
                <c:pt idx="5899">
                  <c:v>-0.170048</c:v>
                </c:pt>
                <c:pt idx="5900">
                  <c:v>-0.170205</c:v>
                </c:pt>
                <c:pt idx="5901">
                  <c:v>-0.170345</c:v>
                </c:pt>
                <c:pt idx="5902">
                  <c:v>-0.17047000000000001</c:v>
                </c:pt>
                <c:pt idx="5903">
                  <c:v>-0.170516</c:v>
                </c:pt>
                <c:pt idx="5904">
                  <c:v>-0.17029</c:v>
                </c:pt>
                <c:pt idx="5905">
                  <c:v>-0.170205</c:v>
                </c:pt>
                <c:pt idx="5906">
                  <c:v>-0.170205</c:v>
                </c:pt>
                <c:pt idx="5907">
                  <c:v>-0.170205</c:v>
                </c:pt>
                <c:pt idx="5908">
                  <c:v>-0.170205</c:v>
                </c:pt>
                <c:pt idx="5909">
                  <c:v>-0.170205</c:v>
                </c:pt>
                <c:pt idx="5910">
                  <c:v>-0.170205</c:v>
                </c:pt>
                <c:pt idx="5911">
                  <c:v>-0.170207</c:v>
                </c:pt>
                <c:pt idx="5912">
                  <c:v>-0.17023199999999999</c:v>
                </c:pt>
                <c:pt idx="5913">
                  <c:v>-0.17013300000000001</c:v>
                </c:pt>
                <c:pt idx="5914">
                  <c:v>-0.16941100000000001</c:v>
                </c:pt>
                <c:pt idx="5915">
                  <c:v>-0.168153</c:v>
                </c:pt>
                <c:pt idx="5916">
                  <c:v>-0.16670099999999999</c:v>
                </c:pt>
                <c:pt idx="5917">
                  <c:v>-0.165376</c:v>
                </c:pt>
                <c:pt idx="5918">
                  <c:v>-0.16391900000000001</c:v>
                </c:pt>
                <c:pt idx="5919">
                  <c:v>-0.16248399999999999</c:v>
                </c:pt>
                <c:pt idx="5920">
                  <c:v>-0.16135099999999999</c:v>
                </c:pt>
                <c:pt idx="5921">
                  <c:v>-0.160109</c:v>
                </c:pt>
                <c:pt idx="5922">
                  <c:v>-0.15923499999999999</c:v>
                </c:pt>
                <c:pt idx="5923">
                  <c:v>-0.15851299999999999</c:v>
                </c:pt>
                <c:pt idx="5924">
                  <c:v>-0.15760299999999999</c:v>
                </c:pt>
                <c:pt idx="5925">
                  <c:v>-0.156495</c:v>
                </c:pt>
                <c:pt idx="5926">
                  <c:v>-0.15522900000000001</c:v>
                </c:pt>
                <c:pt idx="5927">
                  <c:v>-0.15396199999999999</c:v>
                </c:pt>
                <c:pt idx="5928">
                  <c:v>-0.1527</c:v>
                </c:pt>
                <c:pt idx="5929">
                  <c:v>-0.15137700000000001</c:v>
                </c:pt>
                <c:pt idx="5930">
                  <c:v>-0.150004</c:v>
                </c:pt>
                <c:pt idx="5931">
                  <c:v>-0.14859800000000001</c:v>
                </c:pt>
                <c:pt idx="5932">
                  <c:v>-0.14721300000000001</c:v>
                </c:pt>
                <c:pt idx="5933">
                  <c:v>-0.14582500000000001</c:v>
                </c:pt>
                <c:pt idx="5934">
                  <c:v>-0.14435799999999999</c:v>
                </c:pt>
                <c:pt idx="5935">
                  <c:v>-0.142788</c:v>
                </c:pt>
                <c:pt idx="5936">
                  <c:v>-0.141122</c:v>
                </c:pt>
                <c:pt idx="5937">
                  <c:v>-0.13941000000000001</c:v>
                </c:pt>
                <c:pt idx="5938">
                  <c:v>-0.13767499999999999</c:v>
                </c:pt>
                <c:pt idx="5939">
                  <c:v>-0.135908</c:v>
                </c:pt>
                <c:pt idx="5940">
                  <c:v>-0.13410900000000001</c:v>
                </c:pt>
                <c:pt idx="5941">
                  <c:v>-0.13231200000000001</c:v>
                </c:pt>
                <c:pt idx="5942">
                  <c:v>-0.13050999999999999</c:v>
                </c:pt>
                <c:pt idx="5943">
                  <c:v>-0.12870500000000001</c:v>
                </c:pt>
                <c:pt idx="5944">
                  <c:v>-0.12690299999999999</c:v>
                </c:pt>
                <c:pt idx="5945">
                  <c:v>-0.12509400000000001</c:v>
                </c:pt>
                <c:pt idx="5946">
                  <c:v>-0.123283</c:v>
                </c:pt>
                <c:pt idx="5947">
                  <c:v>-0.121486</c:v>
                </c:pt>
                <c:pt idx="5948">
                  <c:v>-0.11970799999999999</c:v>
                </c:pt>
                <c:pt idx="5949">
                  <c:v>-0.117947</c:v>
                </c:pt>
                <c:pt idx="5950">
                  <c:v>-0.11619599999999999</c:v>
                </c:pt>
                <c:pt idx="5951">
                  <c:v>-0.114897</c:v>
                </c:pt>
                <c:pt idx="5952">
                  <c:v>-0.114659</c:v>
                </c:pt>
                <c:pt idx="5953">
                  <c:v>-0.114913</c:v>
                </c:pt>
                <c:pt idx="5954">
                  <c:v>-0.115065</c:v>
                </c:pt>
                <c:pt idx="5955">
                  <c:v>-0.115041</c:v>
                </c:pt>
                <c:pt idx="5956">
                  <c:v>-0.11477999999999999</c:v>
                </c:pt>
                <c:pt idx="5957">
                  <c:v>-0.11412</c:v>
                </c:pt>
                <c:pt idx="5958">
                  <c:v>-0.113789</c:v>
                </c:pt>
                <c:pt idx="5959">
                  <c:v>-0.113789</c:v>
                </c:pt>
                <c:pt idx="5960">
                  <c:v>-0.113789</c:v>
                </c:pt>
                <c:pt idx="5961">
                  <c:v>-0.11379</c:v>
                </c:pt>
                <c:pt idx="5962">
                  <c:v>-0.11382299999999999</c:v>
                </c:pt>
                <c:pt idx="5963">
                  <c:v>-0.11382</c:v>
                </c:pt>
                <c:pt idx="5964">
                  <c:v>-0.11378000000000001</c:v>
                </c:pt>
                <c:pt idx="5965">
                  <c:v>-0.11378000000000001</c:v>
                </c:pt>
                <c:pt idx="5966">
                  <c:v>-0.11378000000000001</c:v>
                </c:pt>
                <c:pt idx="5967">
                  <c:v>-0.11378199999999999</c:v>
                </c:pt>
                <c:pt idx="5968">
                  <c:v>-0.113783</c:v>
                </c:pt>
                <c:pt idx="5969">
                  <c:v>-0.113783</c:v>
                </c:pt>
                <c:pt idx="5970">
                  <c:v>-0.113783</c:v>
                </c:pt>
                <c:pt idx="5971">
                  <c:v>-0.113783</c:v>
                </c:pt>
                <c:pt idx="5972">
                  <c:v>-0.113783</c:v>
                </c:pt>
                <c:pt idx="5973">
                  <c:v>-0.113783</c:v>
                </c:pt>
                <c:pt idx="5974">
                  <c:v>-0.113783</c:v>
                </c:pt>
                <c:pt idx="5975">
                  <c:v>-0.113783</c:v>
                </c:pt>
                <c:pt idx="5976">
                  <c:v>-0.113783</c:v>
                </c:pt>
                <c:pt idx="5977">
                  <c:v>-0.113783</c:v>
                </c:pt>
                <c:pt idx="5978">
                  <c:v>-0.113783</c:v>
                </c:pt>
                <c:pt idx="5979">
                  <c:v>-0.113783</c:v>
                </c:pt>
                <c:pt idx="5980">
                  <c:v>-0.113783</c:v>
                </c:pt>
                <c:pt idx="5981">
                  <c:v>-0.113783</c:v>
                </c:pt>
                <c:pt idx="5982">
                  <c:v>-0.113783</c:v>
                </c:pt>
                <c:pt idx="5983">
                  <c:v>-0.113783</c:v>
                </c:pt>
                <c:pt idx="5984">
                  <c:v>-0.113783</c:v>
                </c:pt>
                <c:pt idx="5985">
                  <c:v>-0.113783</c:v>
                </c:pt>
                <c:pt idx="5986">
                  <c:v>-0.113783</c:v>
                </c:pt>
                <c:pt idx="5987">
                  <c:v>-0.113783</c:v>
                </c:pt>
                <c:pt idx="5988">
                  <c:v>-0.113783</c:v>
                </c:pt>
                <c:pt idx="5989">
                  <c:v>-0.113783</c:v>
                </c:pt>
                <c:pt idx="5990">
                  <c:v>-0.113783</c:v>
                </c:pt>
                <c:pt idx="5991">
                  <c:v>-0.113783</c:v>
                </c:pt>
                <c:pt idx="5992">
                  <c:v>-0.113783</c:v>
                </c:pt>
                <c:pt idx="5993">
                  <c:v>-0.113783</c:v>
                </c:pt>
                <c:pt idx="5994">
                  <c:v>-0.113783</c:v>
                </c:pt>
                <c:pt idx="5995">
                  <c:v>-0.113783</c:v>
                </c:pt>
                <c:pt idx="5996">
                  <c:v>-0.113783</c:v>
                </c:pt>
                <c:pt idx="5997">
                  <c:v>-0.113783</c:v>
                </c:pt>
                <c:pt idx="5998">
                  <c:v>-0.113783</c:v>
                </c:pt>
                <c:pt idx="5999">
                  <c:v>-0.113783</c:v>
                </c:pt>
                <c:pt idx="6000">
                  <c:v>-0.113783</c:v>
                </c:pt>
                <c:pt idx="6001">
                  <c:v>-0.113789</c:v>
                </c:pt>
                <c:pt idx="6002">
                  <c:v>-0.113663</c:v>
                </c:pt>
                <c:pt idx="6003">
                  <c:v>-0.11343499999999999</c:v>
                </c:pt>
                <c:pt idx="6004">
                  <c:v>-0.113214</c:v>
                </c:pt>
                <c:pt idx="6005">
                  <c:v>-0.113139</c:v>
                </c:pt>
                <c:pt idx="6006">
                  <c:v>-0.11354499999999999</c:v>
                </c:pt>
                <c:pt idx="6007">
                  <c:v>-0.11398</c:v>
                </c:pt>
                <c:pt idx="6008">
                  <c:v>-0.113272</c:v>
                </c:pt>
                <c:pt idx="6009">
                  <c:v>-0.112092</c:v>
                </c:pt>
                <c:pt idx="6010">
                  <c:v>-0.110515</c:v>
                </c:pt>
                <c:pt idx="6011">
                  <c:v>-0.10889699999999999</c:v>
                </c:pt>
                <c:pt idx="6012">
                  <c:v>-0.10714</c:v>
                </c:pt>
                <c:pt idx="6013">
                  <c:v>-0.105236</c:v>
                </c:pt>
                <c:pt idx="6014">
                  <c:v>-0.103146</c:v>
                </c:pt>
                <c:pt idx="6015">
                  <c:v>-0.100898</c:v>
                </c:pt>
                <c:pt idx="6016">
                  <c:v>-9.8354499999999997E-2</c:v>
                </c:pt>
                <c:pt idx="6017">
                  <c:v>-9.5654699999999995E-2</c:v>
                </c:pt>
                <c:pt idx="6018">
                  <c:v>-9.3410699999999999E-2</c:v>
                </c:pt>
                <c:pt idx="6019">
                  <c:v>-9.2271800000000001E-2</c:v>
                </c:pt>
                <c:pt idx="6020">
                  <c:v>-9.2229599999999995E-2</c:v>
                </c:pt>
                <c:pt idx="6021">
                  <c:v>-9.2476500000000003E-2</c:v>
                </c:pt>
                <c:pt idx="6022">
                  <c:v>-9.2885099999999998E-2</c:v>
                </c:pt>
                <c:pt idx="6023">
                  <c:v>-9.3489699999999995E-2</c:v>
                </c:pt>
                <c:pt idx="6024">
                  <c:v>-9.3631400000000004E-2</c:v>
                </c:pt>
                <c:pt idx="6025">
                  <c:v>-9.2738299999999996E-2</c:v>
                </c:pt>
                <c:pt idx="6026">
                  <c:v>-9.1106999999999994E-2</c:v>
                </c:pt>
                <c:pt idx="6027">
                  <c:v>-8.9403399999999994E-2</c:v>
                </c:pt>
                <c:pt idx="6028">
                  <c:v>-8.7593099999999993E-2</c:v>
                </c:pt>
                <c:pt idx="6029">
                  <c:v>-8.5710900000000007E-2</c:v>
                </c:pt>
                <c:pt idx="6030">
                  <c:v>-8.3670099999999997E-2</c:v>
                </c:pt>
                <c:pt idx="6031">
                  <c:v>-8.2353399999999993E-2</c:v>
                </c:pt>
                <c:pt idx="6032">
                  <c:v>-8.2061099999999998E-2</c:v>
                </c:pt>
                <c:pt idx="6033">
                  <c:v>-8.2444500000000004E-2</c:v>
                </c:pt>
                <c:pt idx="6034">
                  <c:v>-8.2602900000000007E-2</c:v>
                </c:pt>
                <c:pt idx="6035">
                  <c:v>-8.233E-2</c:v>
                </c:pt>
                <c:pt idx="6036">
                  <c:v>-8.1068600000000005E-2</c:v>
                </c:pt>
                <c:pt idx="6037">
                  <c:v>-7.9192100000000001E-2</c:v>
                </c:pt>
                <c:pt idx="6038">
                  <c:v>-7.7129299999999998E-2</c:v>
                </c:pt>
                <c:pt idx="6039">
                  <c:v>-7.5251499999999999E-2</c:v>
                </c:pt>
                <c:pt idx="6040">
                  <c:v>-7.3603399999999999E-2</c:v>
                </c:pt>
                <c:pt idx="6041">
                  <c:v>-7.2375700000000001E-2</c:v>
                </c:pt>
                <c:pt idx="6042">
                  <c:v>-7.1823999999999999E-2</c:v>
                </c:pt>
                <c:pt idx="6043">
                  <c:v>-7.1866399999999997E-2</c:v>
                </c:pt>
                <c:pt idx="6044">
                  <c:v>-7.1661299999999997E-2</c:v>
                </c:pt>
                <c:pt idx="6045">
                  <c:v>-7.0922299999999994E-2</c:v>
                </c:pt>
                <c:pt idx="6046">
                  <c:v>-6.9219000000000003E-2</c:v>
                </c:pt>
                <c:pt idx="6047">
                  <c:v>-6.7197599999999996E-2</c:v>
                </c:pt>
                <c:pt idx="6048">
                  <c:v>-6.5019400000000005E-2</c:v>
                </c:pt>
                <c:pt idx="6049">
                  <c:v>-6.3141600000000006E-2</c:v>
                </c:pt>
                <c:pt idx="6050">
                  <c:v>-6.2025999999999998E-2</c:v>
                </c:pt>
                <c:pt idx="6051">
                  <c:v>-6.1679999999999999E-2</c:v>
                </c:pt>
                <c:pt idx="6052">
                  <c:v>-6.1997400000000001E-2</c:v>
                </c:pt>
                <c:pt idx="6053">
                  <c:v>-6.2967800000000004E-2</c:v>
                </c:pt>
                <c:pt idx="6054">
                  <c:v>-6.4505900000000005E-2</c:v>
                </c:pt>
                <c:pt idx="6055">
                  <c:v>-6.65134E-2</c:v>
                </c:pt>
                <c:pt idx="6056">
                  <c:v>-6.9046099999999999E-2</c:v>
                </c:pt>
                <c:pt idx="6057">
                  <c:v>-7.2013999999999995E-2</c:v>
                </c:pt>
                <c:pt idx="6058">
                  <c:v>-7.5296299999999997E-2</c:v>
                </c:pt>
                <c:pt idx="6059">
                  <c:v>-7.8783900000000004E-2</c:v>
                </c:pt>
                <c:pt idx="6060">
                  <c:v>-8.2166699999999995E-2</c:v>
                </c:pt>
                <c:pt idx="6061">
                  <c:v>-8.52662E-2</c:v>
                </c:pt>
                <c:pt idx="6062">
                  <c:v>-8.7110099999999996E-2</c:v>
                </c:pt>
                <c:pt idx="6063">
                  <c:v>-8.8746599999999995E-2</c:v>
                </c:pt>
                <c:pt idx="6064">
                  <c:v>-9.0337000000000001E-2</c:v>
                </c:pt>
                <c:pt idx="6065">
                  <c:v>-9.1924699999999998E-2</c:v>
                </c:pt>
                <c:pt idx="6066">
                  <c:v>-9.34474E-2</c:v>
                </c:pt>
                <c:pt idx="6067">
                  <c:v>-9.5121399999999995E-2</c:v>
                </c:pt>
                <c:pt idx="6068">
                  <c:v>-9.6999500000000002E-2</c:v>
                </c:pt>
                <c:pt idx="6069">
                  <c:v>-9.8973400000000003E-2</c:v>
                </c:pt>
                <c:pt idx="6070">
                  <c:v>-0.10059800000000001</c:v>
                </c:pt>
                <c:pt idx="6071">
                  <c:v>-0.101827</c:v>
                </c:pt>
                <c:pt idx="6072">
                  <c:v>-0.10270700000000001</c:v>
                </c:pt>
                <c:pt idx="6073">
                  <c:v>-0.103506</c:v>
                </c:pt>
                <c:pt idx="6074">
                  <c:v>-0.104544</c:v>
                </c:pt>
                <c:pt idx="6075">
                  <c:v>-0.105918</c:v>
                </c:pt>
                <c:pt idx="6076">
                  <c:v>-0.10753500000000001</c:v>
                </c:pt>
                <c:pt idx="6077">
                  <c:v>-0.109318</c:v>
                </c:pt>
                <c:pt idx="6078">
                  <c:v>-0.111082</c:v>
                </c:pt>
                <c:pt idx="6079">
                  <c:v>-0.112813</c:v>
                </c:pt>
                <c:pt idx="6080">
                  <c:v>-0.114367</c:v>
                </c:pt>
                <c:pt idx="6081">
                  <c:v>-0.115603</c:v>
                </c:pt>
                <c:pt idx="6082">
                  <c:v>-0.11662699999999999</c:v>
                </c:pt>
                <c:pt idx="6083">
                  <c:v>-0.11765100000000001</c:v>
                </c:pt>
                <c:pt idx="6084">
                  <c:v>-0.119024</c:v>
                </c:pt>
                <c:pt idx="6085">
                  <c:v>-0.120798</c:v>
                </c:pt>
                <c:pt idx="6086">
                  <c:v>-0.122725</c:v>
                </c:pt>
                <c:pt idx="6087">
                  <c:v>-0.12434099999999999</c:v>
                </c:pt>
                <c:pt idx="6088">
                  <c:v>-0.12561700000000001</c:v>
                </c:pt>
                <c:pt idx="6089">
                  <c:v>-0.12658800000000001</c:v>
                </c:pt>
                <c:pt idx="6090">
                  <c:v>-0.12740699999999999</c:v>
                </c:pt>
                <c:pt idx="6091">
                  <c:v>-0.128445</c:v>
                </c:pt>
                <c:pt idx="6092">
                  <c:v>-0.12987599999999999</c:v>
                </c:pt>
                <c:pt idx="6093">
                  <c:v>-0.131662</c:v>
                </c:pt>
                <c:pt idx="6094">
                  <c:v>-0.13350600000000001</c:v>
                </c:pt>
                <c:pt idx="6095">
                  <c:v>-0.13525100000000001</c:v>
                </c:pt>
                <c:pt idx="6096">
                  <c:v>-0.136763</c:v>
                </c:pt>
                <c:pt idx="6097">
                  <c:v>-0.138041</c:v>
                </c:pt>
                <c:pt idx="6098">
                  <c:v>-0.13913700000000001</c:v>
                </c:pt>
                <c:pt idx="6099">
                  <c:v>-0.14018600000000001</c:v>
                </c:pt>
                <c:pt idx="6100">
                  <c:v>-0.14136000000000001</c:v>
                </c:pt>
                <c:pt idx="6101">
                  <c:v>-0.14255499999999999</c:v>
                </c:pt>
                <c:pt idx="6102">
                  <c:v>-0.143013</c:v>
                </c:pt>
                <c:pt idx="6103">
                  <c:v>-0.142765</c:v>
                </c:pt>
                <c:pt idx="6104">
                  <c:v>-0.14249899999999999</c:v>
                </c:pt>
                <c:pt idx="6105">
                  <c:v>-0.14261499999999999</c:v>
                </c:pt>
                <c:pt idx="6106">
                  <c:v>-0.143322</c:v>
                </c:pt>
                <c:pt idx="6107">
                  <c:v>-0.14444299999999999</c:v>
                </c:pt>
                <c:pt idx="6108">
                  <c:v>-0.14608599999999999</c:v>
                </c:pt>
                <c:pt idx="6109">
                  <c:v>-0.14793899999999999</c:v>
                </c:pt>
                <c:pt idx="6110">
                  <c:v>-0.149697</c:v>
                </c:pt>
                <c:pt idx="6111">
                  <c:v>-0.15080199999999999</c:v>
                </c:pt>
                <c:pt idx="6112">
                  <c:v>-0.15112900000000001</c:v>
                </c:pt>
                <c:pt idx="6113">
                  <c:v>-0.15106800000000001</c:v>
                </c:pt>
                <c:pt idx="6114">
                  <c:v>-0.151142</c:v>
                </c:pt>
                <c:pt idx="6115">
                  <c:v>-0.15199499999999999</c:v>
                </c:pt>
                <c:pt idx="6116">
                  <c:v>-0.153476</c:v>
                </c:pt>
                <c:pt idx="6117">
                  <c:v>-0.15518399999999999</c:v>
                </c:pt>
                <c:pt idx="6118">
                  <c:v>-0.15684699999999999</c:v>
                </c:pt>
                <c:pt idx="6119">
                  <c:v>-0.15815399999999999</c:v>
                </c:pt>
                <c:pt idx="6120">
                  <c:v>-0.15909000000000001</c:v>
                </c:pt>
                <c:pt idx="6121">
                  <c:v>-0.15972</c:v>
                </c:pt>
                <c:pt idx="6122">
                  <c:v>-0.160297</c:v>
                </c:pt>
                <c:pt idx="6123">
                  <c:v>-0.161248</c:v>
                </c:pt>
                <c:pt idx="6124">
                  <c:v>-0.162688</c:v>
                </c:pt>
                <c:pt idx="6125">
                  <c:v>-0.16450899999999999</c:v>
                </c:pt>
                <c:pt idx="6126">
                  <c:v>-0.16627700000000001</c:v>
                </c:pt>
                <c:pt idx="6127">
                  <c:v>-0.16773199999999999</c:v>
                </c:pt>
                <c:pt idx="6128">
                  <c:v>-0.16877600000000001</c:v>
                </c:pt>
                <c:pt idx="6129">
                  <c:v>-0.169319</c:v>
                </c:pt>
                <c:pt idx="6130">
                  <c:v>-0.16957800000000001</c:v>
                </c:pt>
                <c:pt idx="6131">
                  <c:v>-0.170128</c:v>
                </c:pt>
                <c:pt idx="6132">
                  <c:v>-0.17130899999999999</c:v>
                </c:pt>
                <c:pt idx="6133">
                  <c:v>-0.173015</c:v>
                </c:pt>
                <c:pt idx="6134">
                  <c:v>-0.17480999999999999</c:v>
                </c:pt>
                <c:pt idx="6135">
                  <c:v>-0.17632300000000001</c:v>
                </c:pt>
                <c:pt idx="6136">
                  <c:v>-0.17746500000000001</c:v>
                </c:pt>
                <c:pt idx="6137">
                  <c:v>-0.17816000000000001</c:v>
                </c:pt>
                <c:pt idx="6138">
                  <c:v>-0.17854300000000001</c:v>
                </c:pt>
                <c:pt idx="6139">
                  <c:v>-0.179088</c:v>
                </c:pt>
                <c:pt idx="6140">
                  <c:v>-0.180149</c:v>
                </c:pt>
                <c:pt idx="6141">
                  <c:v>-0.18173700000000001</c:v>
                </c:pt>
                <c:pt idx="6142">
                  <c:v>-0.18340899999999999</c:v>
                </c:pt>
                <c:pt idx="6143">
                  <c:v>-0.184892</c:v>
                </c:pt>
                <c:pt idx="6144">
                  <c:v>-0.186084</c:v>
                </c:pt>
                <c:pt idx="6145">
                  <c:v>-0.18688299999999999</c:v>
                </c:pt>
                <c:pt idx="6146">
                  <c:v>-0.187392</c:v>
                </c:pt>
                <c:pt idx="6147">
                  <c:v>-0.18798999999999999</c:v>
                </c:pt>
                <c:pt idx="6148">
                  <c:v>-0.18901499999999999</c:v>
                </c:pt>
                <c:pt idx="6149">
                  <c:v>-0.19053600000000001</c:v>
                </c:pt>
                <c:pt idx="6150">
                  <c:v>-0.19226399999999999</c:v>
                </c:pt>
                <c:pt idx="6151">
                  <c:v>-0.193519</c:v>
                </c:pt>
                <c:pt idx="6152">
                  <c:v>-0.19404199999999999</c:v>
                </c:pt>
                <c:pt idx="6153">
                  <c:v>-0.19405700000000001</c:v>
                </c:pt>
                <c:pt idx="6154">
                  <c:v>-0.194026</c:v>
                </c:pt>
                <c:pt idx="6155">
                  <c:v>-0.19398399999999999</c:v>
                </c:pt>
                <c:pt idx="6156">
                  <c:v>-0.193607</c:v>
                </c:pt>
                <c:pt idx="6157">
                  <c:v>-0.19275800000000001</c:v>
                </c:pt>
                <c:pt idx="6158">
                  <c:v>-0.19181699999999999</c:v>
                </c:pt>
                <c:pt idx="6159">
                  <c:v>-0.19108800000000001</c:v>
                </c:pt>
                <c:pt idx="6160">
                  <c:v>-0.19059899999999999</c:v>
                </c:pt>
                <c:pt idx="6161">
                  <c:v>-0.18982499999999999</c:v>
                </c:pt>
                <c:pt idx="6162">
                  <c:v>-0.18914</c:v>
                </c:pt>
                <c:pt idx="6163">
                  <c:v>-0.189086</c:v>
                </c:pt>
                <c:pt idx="6164">
                  <c:v>-0.189225</c:v>
                </c:pt>
                <c:pt idx="6165">
                  <c:v>-0.18901899999999999</c:v>
                </c:pt>
                <c:pt idx="6166">
                  <c:v>-0.188218</c:v>
                </c:pt>
                <c:pt idx="6167">
                  <c:v>-0.187058</c:v>
                </c:pt>
                <c:pt idx="6168">
                  <c:v>-0.186</c:v>
                </c:pt>
                <c:pt idx="6169">
                  <c:v>-0.18502399999999999</c:v>
                </c:pt>
                <c:pt idx="6170">
                  <c:v>-0.183782</c:v>
                </c:pt>
                <c:pt idx="6171">
                  <c:v>-0.18220700000000001</c:v>
                </c:pt>
                <c:pt idx="6172">
                  <c:v>-0.18050099999999999</c:v>
                </c:pt>
                <c:pt idx="6173">
                  <c:v>-0.17920800000000001</c:v>
                </c:pt>
                <c:pt idx="6174">
                  <c:v>-0.178699</c:v>
                </c:pt>
                <c:pt idx="6175">
                  <c:v>-0.17849499999999999</c:v>
                </c:pt>
                <c:pt idx="6176">
                  <c:v>-0.177869</c:v>
                </c:pt>
                <c:pt idx="6177">
                  <c:v>-0.17659900000000001</c:v>
                </c:pt>
                <c:pt idx="6178">
                  <c:v>-0.17491100000000001</c:v>
                </c:pt>
                <c:pt idx="6179">
                  <c:v>-0.17330300000000001</c:v>
                </c:pt>
                <c:pt idx="6180">
                  <c:v>-0.17218</c:v>
                </c:pt>
                <c:pt idx="6181">
                  <c:v>-0.171482</c:v>
                </c:pt>
                <c:pt idx="6182">
                  <c:v>-0.17107800000000001</c:v>
                </c:pt>
                <c:pt idx="6183">
                  <c:v>-0.17089299999999999</c:v>
                </c:pt>
                <c:pt idx="6184">
                  <c:v>-0.17070299999999999</c:v>
                </c:pt>
                <c:pt idx="6185">
                  <c:v>-0.17013500000000001</c:v>
                </c:pt>
                <c:pt idx="6186">
                  <c:v>-0.16900499999999999</c:v>
                </c:pt>
                <c:pt idx="6187">
                  <c:v>-0.16744600000000001</c:v>
                </c:pt>
                <c:pt idx="6188">
                  <c:v>-0.16574700000000001</c:v>
                </c:pt>
                <c:pt idx="6189">
                  <c:v>-0.16425699999999999</c:v>
                </c:pt>
                <c:pt idx="6190">
                  <c:v>-0.16328300000000001</c:v>
                </c:pt>
                <c:pt idx="6191">
                  <c:v>-0.162798</c:v>
                </c:pt>
                <c:pt idx="6192">
                  <c:v>-0.162494</c:v>
                </c:pt>
                <c:pt idx="6193">
                  <c:v>-0.161939</c:v>
                </c:pt>
                <c:pt idx="6194">
                  <c:v>-0.16084599999999999</c:v>
                </c:pt>
                <c:pt idx="6195">
                  <c:v>-0.15928999999999999</c:v>
                </c:pt>
                <c:pt idx="6196">
                  <c:v>-0.15757499999999999</c:v>
                </c:pt>
                <c:pt idx="6197">
                  <c:v>-0.155999</c:v>
                </c:pt>
                <c:pt idx="6198">
                  <c:v>-0.15482399999999999</c:v>
                </c:pt>
                <c:pt idx="6199">
                  <c:v>-0.154139</c:v>
                </c:pt>
                <c:pt idx="6200">
                  <c:v>-0.15377399999999999</c:v>
                </c:pt>
                <c:pt idx="6201">
                  <c:v>-0.153781</c:v>
                </c:pt>
                <c:pt idx="6202">
                  <c:v>-0.15418299999999999</c:v>
                </c:pt>
                <c:pt idx="6203">
                  <c:v>-0.155253</c:v>
                </c:pt>
                <c:pt idx="6204">
                  <c:v>-0.156586</c:v>
                </c:pt>
                <c:pt idx="6205">
                  <c:v>-0.15804199999999999</c:v>
                </c:pt>
                <c:pt idx="6206">
                  <c:v>-0.15986300000000001</c:v>
                </c:pt>
                <c:pt idx="6207">
                  <c:v>-0.161358</c:v>
                </c:pt>
                <c:pt idx="6208">
                  <c:v>-0.162524</c:v>
                </c:pt>
                <c:pt idx="6209">
                  <c:v>-0.163714</c:v>
                </c:pt>
                <c:pt idx="6210">
                  <c:v>-0.16503100000000001</c:v>
                </c:pt>
                <c:pt idx="6211">
                  <c:v>-0.16631099999999999</c:v>
                </c:pt>
                <c:pt idx="6212">
                  <c:v>-0.16749700000000001</c:v>
                </c:pt>
                <c:pt idx="6213">
                  <c:v>-0.16858699999999999</c:v>
                </c:pt>
                <c:pt idx="6214">
                  <c:v>-0.16981399999999999</c:v>
                </c:pt>
                <c:pt idx="6215">
                  <c:v>-0.171296</c:v>
                </c:pt>
                <c:pt idx="6216">
                  <c:v>-0.17293900000000001</c:v>
                </c:pt>
                <c:pt idx="6217">
                  <c:v>-0.174653</c:v>
                </c:pt>
                <c:pt idx="6218">
                  <c:v>-0.17637700000000001</c:v>
                </c:pt>
                <c:pt idx="6219">
                  <c:v>-0.17816399999999999</c:v>
                </c:pt>
                <c:pt idx="6220">
                  <c:v>-0.179728</c:v>
                </c:pt>
                <c:pt idx="6221">
                  <c:v>-0.18090999999999999</c:v>
                </c:pt>
                <c:pt idx="6222">
                  <c:v>-0.18221899999999999</c:v>
                </c:pt>
                <c:pt idx="6223">
                  <c:v>-0.18387300000000001</c:v>
                </c:pt>
                <c:pt idx="6224">
                  <c:v>-0.185672</c:v>
                </c:pt>
                <c:pt idx="6225">
                  <c:v>-0.187366</c:v>
                </c:pt>
                <c:pt idx="6226">
                  <c:v>-0.188691</c:v>
                </c:pt>
                <c:pt idx="6227">
                  <c:v>-0.189748</c:v>
                </c:pt>
                <c:pt idx="6228">
                  <c:v>-0.190944</c:v>
                </c:pt>
                <c:pt idx="6229">
                  <c:v>-0.19242200000000001</c:v>
                </c:pt>
                <c:pt idx="6230">
                  <c:v>-0.194189</c:v>
                </c:pt>
                <c:pt idx="6231">
                  <c:v>-0.196101</c:v>
                </c:pt>
                <c:pt idx="6232">
                  <c:v>-0.197632</c:v>
                </c:pt>
                <c:pt idx="6233">
                  <c:v>-0.19888400000000001</c:v>
                </c:pt>
                <c:pt idx="6234">
                  <c:v>-0.20005200000000001</c:v>
                </c:pt>
                <c:pt idx="6235">
                  <c:v>-0.20128099999999999</c:v>
                </c:pt>
                <c:pt idx="6236">
                  <c:v>-0.20275299999999999</c:v>
                </c:pt>
                <c:pt idx="6237">
                  <c:v>-0.204375</c:v>
                </c:pt>
                <c:pt idx="6238">
                  <c:v>-0.20594399999999999</c:v>
                </c:pt>
                <c:pt idx="6239">
                  <c:v>-0.207483</c:v>
                </c:pt>
                <c:pt idx="6240">
                  <c:v>-0.20899200000000001</c:v>
                </c:pt>
                <c:pt idx="6241">
                  <c:v>-0.21045900000000001</c:v>
                </c:pt>
                <c:pt idx="6242">
                  <c:v>-0.21192800000000001</c:v>
                </c:pt>
                <c:pt idx="6243">
                  <c:v>-0.21337999999999999</c:v>
                </c:pt>
                <c:pt idx="6244">
                  <c:v>-0.21484500000000001</c:v>
                </c:pt>
                <c:pt idx="6245">
                  <c:v>-0.216391</c:v>
                </c:pt>
                <c:pt idx="6246">
                  <c:v>-0.218003</c:v>
                </c:pt>
                <c:pt idx="6247">
                  <c:v>-0.219689</c:v>
                </c:pt>
                <c:pt idx="6248">
                  <c:v>-0.22134499999999999</c:v>
                </c:pt>
                <c:pt idx="6249">
                  <c:v>-0.22286300000000001</c:v>
                </c:pt>
                <c:pt idx="6250">
                  <c:v>-0.22431799999999999</c:v>
                </c:pt>
                <c:pt idx="6251">
                  <c:v>-0.22575500000000001</c:v>
                </c:pt>
                <c:pt idx="6252">
                  <c:v>-0.227603</c:v>
                </c:pt>
                <c:pt idx="6253">
                  <c:v>-0.22963800000000001</c:v>
                </c:pt>
                <c:pt idx="6254">
                  <c:v>-0.23199700000000001</c:v>
                </c:pt>
                <c:pt idx="6255">
                  <c:v>-0.23441400000000001</c:v>
                </c:pt>
                <c:pt idx="6256">
                  <c:v>-0.236347</c:v>
                </c:pt>
                <c:pt idx="6257">
                  <c:v>-0.23793800000000001</c:v>
                </c:pt>
                <c:pt idx="6258">
                  <c:v>-0.238897</c:v>
                </c:pt>
                <c:pt idx="6259">
                  <c:v>-0.23932899999999999</c:v>
                </c:pt>
                <c:pt idx="6260">
                  <c:v>-0.239311</c:v>
                </c:pt>
                <c:pt idx="6261">
                  <c:v>-0.23919299999999999</c:v>
                </c:pt>
                <c:pt idx="6262">
                  <c:v>-0.23923800000000001</c:v>
                </c:pt>
                <c:pt idx="6263">
                  <c:v>-0.23932200000000001</c:v>
                </c:pt>
                <c:pt idx="6264">
                  <c:v>-0.23932700000000001</c:v>
                </c:pt>
                <c:pt idx="6265">
                  <c:v>-0.239319</c:v>
                </c:pt>
                <c:pt idx="6266">
                  <c:v>-0.239319</c:v>
                </c:pt>
                <c:pt idx="6267">
                  <c:v>-0.239319</c:v>
                </c:pt>
                <c:pt idx="6268">
                  <c:v>-0.239319</c:v>
                </c:pt>
                <c:pt idx="6269">
                  <c:v>-0.239319</c:v>
                </c:pt>
                <c:pt idx="6270">
                  <c:v>-0.239319</c:v>
                </c:pt>
                <c:pt idx="6271">
                  <c:v>-0.239319</c:v>
                </c:pt>
                <c:pt idx="6272">
                  <c:v>-0.239319</c:v>
                </c:pt>
                <c:pt idx="6273">
                  <c:v>-0.239319</c:v>
                </c:pt>
                <c:pt idx="6274">
                  <c:v>-0.239319</c:v>
                </c:pt>
                <c:pt idx="6275">
                  <c:v>-0.23932</c:v>
                </c:pt>
                <c:pt idx="6276">
                  <c:v>-0.23932</c:v>
                </c:pt>
                <c:pt idx="6277">
                  <c:v>-0.23932</c:v>
                </c:pt>
                <c:pt idx="6278">
                  <c:v>-0.23932</c:v>
                </c:pt>
                <c:pt idx="6279">
                  <c:v>-0.23932</c:v>
                </c:pt>
                <c:pt idx="6280">
                  <c:v>-0.23932</c:v>
                </c:pt>
                <c:pt idx="6281">
                  <c:v>-0.23932</c:v>
                </c:pt>
                <c:pt idx="6282">
                  <c:v>-0.23932</c:v>
                </c:pt>
                <c:pt idx="6283">
                  <c:v>-0.23932</c:v>
                </c:pt>
                <c:pt idx="6284">
                  <c:v>-0.23932</c:v>
                </c:pt>
                <c:pt idx="6285">
                  <c:v>-0.23932</c:v>
                </c:pt>
                <c:pt idx="6286">
                  <c:v>-0.23932</c:v>
                </c:pt>
                <c:pt idx="6287">
                  <c:v>-0.23932</c:v>
                </c:pt>
                <c:pt idx="6288">
                  <c:v>-0.23932</c:v>
                </c:pt>
                <c:pt idx="6289">
                  <c:v>-0.23932</c:v>
                </c:pt>
                <c:pt idx="6290">
                  <c:v>-0.23932</c:v>
                </c:pt>
                <c:pt idx="6291">
                  <c:v>-0.23932</c:v>
                </c:pt>
                <c:pt idx="6292">
                  <c:v>-0.23932</c:v>
                </c:pt>
                <c:pt idx="6293">
                  <c:v>-0.23932</c:v>
                </c:pt>
                <c:pt idx="6294">
                  <c:v>-0.23932</c:v>
                </c:pt>
                <c:pt idx="6295">
                  <c:v>-0.23932</c:v>
                </c:pt>
                <c:pt idx="6296">
                  <c:v>-0.23932</c:v>
                </c:pt>
                <c:pt idx="6297">
                  <c:v>-0.23932</c:v>
                </c:pt>
                <c:pt idx="6298">
                  <c:v>-0.23932</c:v>
                </c:pt>
                <c:pt idx="6299">
                  <c:v>-0.23932</c:v>
                </c:pt>
                <c:pt idx="6300">
                  <c:v>-0.23932</c:v>
                </c:pt>
                <c:pt idx="6301">
                  <c:v>-0.23930899999999999</c:v>
                </c:pt>
                <c:pt idx="6302">
                  <c:v>-0.239229</c:v>
                </c:pt>
                <c:pt idx="6303">
                  <c:v>-0.239146</c:v>
                </c:pt>
                <c:pt idx="6304">
                  <c:v>-0.23924799999999999</c:v>
                </c:pt>
                <c:pt idx="6305">
                  <c:v>-0.23952899999999999</c:v>
                </c:pt>
                <c:pt idx="6306">
                  <c:v>-0.23952899999999999</c:v>
                </c:pt>
                <c:pt idx="6307">
                  <c:v>-0.23952899999999999</c:v>
                </c:pt>
                <c:pt idx="6308">
                  <c:v>-0.23952899999999999</c:v>
                </c:pt>
                <c:pt idx="6309">
                  <c:v>-0.23952899999999999</c:v>
                </c:pt>
                <c:pt idx="6310">
                  <c:v>-0.23952899999999999</c:v>
                </c:pt>
                <c:pt idx="6311">
                  <c:v>-0.23952899999999999</c:v>
                </c:pt>
                <c:pt idx="6312">
                  <c:v>-0.23952899999999999</c:v>
                </c:pt>
                <c:pt idx="6313">
                  <c:v>-0.23952899999999999</c:v>
                </c:pt>
                <c:pt idx="6314">
                  <c:v>-0.23952899999999999</c:v>
                </c:pt>
                <c:pt idx="6315">
                  <c:v>-0.23952899999999999</c:v>
                </c:pt>
                <c:pt idx="6316">
                  <c:v>-0.23952899999999999</c:v>
                </c:pt>
                <c:pt idx="6317">
                  <c:v>-0.23952899999999999</c:v>
                </c:pt>
                <c:pt idx="6318">
                  <c:v>-0.23952899999999999</c:v>
                </c:pt>
                <c:pt idx="6319">
                  <c:v>-0.23952899999999999</c:v>
                </c:pt>
                <c:pt idx="6320">
                  <c:v>-0.23952899999999999</c:v>
                </c:pt>
                <c:pt idx="6321">
                  <c:v>-0.23952899999999999</c:v>
                </c:pt>
                <c:pt idx="6322">
                  <c:v>-0.23952899999999999</c:v>
                </c:pt>
                <c:pt idx="6323">
                  <c:v>-0.23952899999999999</c:v>
                </c:pt>
                <c:pt idx="6324">
                  <c:v>-0.23952899999999999</c:v>
                </c:pt>
                <c:pt idx="6325">
                  <c:v>-0.23952899999999999</c:v>
                </c:pt>
                <c:pt idx="6326">
                  <c:v>-0.23952899999999999</c:v>
                </c:pt>
                <c:pt idx="6327">
                  <c:v>-0.23952899999999999</c:v>
                </c:pt>
                <c:pt idx="6328">
                  <c:v>-0.23952899999999999</c:v>
                </c:pt>
                <c:pt idx="6329">
                  <c:v>-0.23952899999999999</c:v>
                </c:pt>
                <c:pt idx="6330">
                  <c:v>-0.23952899999999999</c:v>
                </c:pt>
                <c:pt idx="6331">
                  <c:v>-0.23952899999999999</c:v>
                </c:pt>
                <c:pt idx="6332">
                  <c:v>-0.23952899999999999</c:v>
                </c:pt>
                <c:pt idx="6333">
                  <c:v>-0.23952899999999999</c:v>
                </c:pt>
                <c:pt idx="6334">
                  <c:v>-0.23952899999999999</c:v>
                </c:pt>
                <c:pt idx="6335">
                  <c:v>-0.23952899999999999</c:v>
                </c:pt>
                <c:pt idx="6336">
                  <c:v>-0.23952899999999999</c:v>
                </c:pt>
                <c:pt idx="6337">
                  <c:v>-0.23952899999999999</c:v>
                </c:pt>
                <c:pt idx="6338">
                  <c:v>-0.23952899999999999</c:v>
                </c:pt>
                <c:pt idx="6339">
                  <c:v>-0.23952899999999999</c:v>
                </c:pt>
                <c:pt idx="6340">
                  <c:v>-0.23952899999999999</c:v>
                </c:pt>
                <c:pt idx="6341">
                  <c:v>-0.23952899999999999</c:v>
                </c:pt>
                <c:pt idx="6342">
                  <c:v>-0.23952899999999999</c:v>
                </c:pt>
                <c:pt idx="6343">
                  <c:v>-0.23952899999999999</c:v>
                </c:pt>
                <c:pt idx="6344">
                  <c:v>-0.23952899999999999</c:v>
                </c:pt>
                <c:pt idx="6345">
                  <c:v>-0.23952899999999999</c:v>
                </c:pt>
                <c:pt idx="6346">
                  <c:v>-0.23952899999999999</c:v>
                </c:pt>
                <c:pt idx="6347">
                  <c:v>-0.23952899999999999</c:v>
                </c:pt>
                <c:pt idx="6348">
                  <c:v>-0.23952899999999999</c:v>
                </c:pt>
                <c:pt idx="6349">
                  <c:v>-0.23952899999999999</c:v>
                </c:pt>
                <c:pt idx="6350">
                  <c:v>-0.23952899999999999</c:v>
                </c:pt>
                <c:pt idx="6351">
                  <c:v>-0.23953199999999999</c:v>
                </c:pt>
                <c:pt idx="6352">
                  <c:v>-0.239481</c:v>
                </c:pt>
                <c:pt idx="6353">
                  <c:v>-0.23963499999999999</c:v>
                </c:pt>
                <c:pt idx="6354">
                  <c:v>-0.24019499999999999</c:v>
                </c:pt>
                <c:pt idx="6355">
                  <c:v>-0.24101500000000001</c:v>
                </c:pt>
                <c:pt idx="6356">
                  <c:v>-0.24205599999999999</c:v>
                </c:pt>
                <c:pt idx="6357">
                  <c:v>-0.243281</c:v>
                </c:pt>
                <c:pt idx="6358">
                  <c:v>-0.244533</c:v>
                </c:pt>
                <c:pt idx="6359">
                  <c:v>-0.245784</c:v>
                </c:pt>
                <c:pt idx="6360">
                  <c:v>-0.247035</c:v>
                </c:pt>
                <c:pt idx="6361">
                  <c:v>-0.24834400000000001</c:v>
                </c:pt>
                <c:pt idx="6362">
                  <c:v>-0.24968000000000001</c:v>
                </c:pt>
                <c:pt idx="6363">
                  <c:v>-0.25091999999999998</c:v>
                </c:pt>
                <c:pt idx="6364">
                  <c:v>-0.25203599999999998</c:v>
                </c:pt>
                <c:pt idx="6365">
                  <c:v>-0.25314300000000001</c:v>
                </c:pt>
                <c:pt idx="6366">
                  <c:v>-0.25432199999999999</c:v>
                </c:pt>
                <c:pt idx="6367">
                  <c:v>-0.25550400000000001</c:v>
                </c:pt>
                <c:pt idx="6368">
                  <c:v>-0.256691</c:v>
                </c:pt>
                <c:pt idx="6369">
                  <c:v>-0.257857</c:v>
                </c:pt>
                <c:pt idx="6370">
                  <c:v>-0.258882</c:v>
                </c:pt>
                <c:pt idx="6371">
                  <c:v>-0.25975100000000001</c:v>
                </c:pt>
                <c:pt idx="6372">
                  <c:v>-0.26057900000000001</c:v>
                </c:pt>
                <c:pt idx="6373">
                  <c:v>-0.261598</c:v>
                </c:pt>
                <c:pt idx="6374">
                  <c:v>-0.26281100000000002</c:v>
                </c:pt>
                <c:pt idx="6375">
                  <c:v>-0.26406800000000002</c:v>
                </c:pt>
                <c:pt idx="6376">
                  <c:v>-0.26525199999999999</c:v>
                </c:pt>
                <c:pt idx="6377">
                  <c:v>-0.266291</c:v>
                </c:pt>
                <c:pt idx="6378">
                  <c:v>-0.267204</c:v>
                </c:pt>
                <c:pt idx="6379">
                  <c:v>-0.26802700000000002</c:v>
                </c:pt>
                <c:pt idx="6380">
                  <c:v>-0.26884000000000002</c:v>
                </c:pt>
                <c:pt idx="6381">
                  <c:v>-0.26974900000000002</c:v>
                </c:pt>
                <c:pt idx="6382">
                  <c:v>-0.27080199999999999</c:v>
                </c:pt>
                <c:pt idx="6383">
                  <c:v>-0.27198299999999997</c:v>
                </c:pt>
                <c:pt idx="6384">
                  <c:v>-0.27318399999999998</c:v>
                </c:pt>
                <c:pt idx="6385">
                  <c:v>-0.27429599999999998</c:v>
                </c:pt>
                <c:pt idx="6386">
                  <c:v>-0.27526299999999998</c:v>
                </c:pt>
                <c:pt idx="6387">
                  <c:v>-0.27608199999999999</c:v>
                </c:pt>
                <c:pt idx="6388">
                  <c:v>-0.27681499999999998</c:v>
                </c:pt>
                <c:pt idx="6389">
                  <c:v>-0.27755299999999999</c:v>
                </c:pt>
                <c:pt idx="6390">
                  <c:v>-0.27842099999999997</c:v>
                </c:pt>
                <c:pt idx="6391">
                  <c:v>-0.27949099999999999</c:v>
                </c:pt>
                <c:pt idx="6392">
                  <c:v>-0.280665</c:v>
                </c:pt>
                <c:pt idx="6393">
                  <c:v>-0.28182000000000001</c:v>
                </c:pt>
                <c:pt idx="6394">
                  <c:v>-0.28280899999999998</c:v>
                </c:pt>
                <c:pt idx="6395">
                  <c:v>-0.28360099999999999</c:v>
                </c:pt>
                <c:pt idx="6396">
                  <c:v>-0.28426200000000001</c:v>
                </c:pt>
                <c:pt idx="6397">
                  <c:v>-0.284887</c:v>
                </c:pt>
                <c:pt idx="6398">
                  <c:v>-0.28565200000000002</c:v>
                </c:pt>
                <c:pt idx="6399">
                  <c:v>-0.286634</c:v>
                </c:pt>
                <c:pt idx="6400">
                  <c:v>-0.28778199999999998</c:v>
                </c:pt>
                <c:pt idx="6401">
                  <c:v>-0.28873599999999999</c:v>
                </c:pt>
                <c:pt idx="6402">
                  <c:v>-0.289358</c:v>
                </c:pt>
                <c:pt idx="6403">
                  <c:v>-0.28942400000000001</c:v>
                </c:pt>
                <c:pt idx="6404">
                  <c:v>-0.28943600000000003</c:v>
                </c:pt>
                <c:pt idx="6405">
                  <c:v>-0.28927399999999998</c:v>
                </c:pt>
                <c:pt idx="6406">
                  <c:v>-0.28880099999999997</c:v>
                </c:pt>
                <c:pt idx="6407">
                  <c:v>-0.288101</c:v>
                </c:pt>
                <c:pt idx="6408">
                  <c:v>-0.28719499999999998</c:v>
                </c:pt>
                <c:pt idx="6409">
                  <c:v>-0.28648299999999999</c:v>
                </c:pt>
                <c:pt idx="6410">
                  <c:v>-0.286329</c:v>
                </c:pt>
                <c:pt idx="6411">
                  <c:v>-0.28643999999999997</c:v>
                </c:pt>
                <c:pt idx="6412">
                  <c:v>-0.286582</c:v>
                </c:pt>
                <c:pt idx="6413">
                  <c:v>-0.28660200000000002</c:v>
                </c:pt>
                <c:pt idx="6414">
                  <c:v>-0.28595999999999999</c:v>
                </c:pt>
                <c:pt idx="6415">
                  <c:v>-0.28451199999999999</c:v>
                </c:pt>
                <c:pt idx="6416">
                  <c:v>-0.28256799999999999</c:v>
                </c:pt>
                <c:pt idx="6417">
                  <c:v>-0.280555</c:v>
                </c:pt>
                <c:pt idx="6418">
                  <c:v>-0.27863399999999999</c:v>
                </c:pt>
                <c:pt idx="6419">
                  <c:v>-0.27690700000000001</c:v>
                </c:pt>
                <c:pt idx="6420">
                  <c:v>-0.27594200000000002</c:v>
                </c:pt>
                <c:pt idx="6421">
                  <c:v>-0.27585999999999999</c:v>
                </c:pt>
                <c:pt idx="6422">
                  <c:v>-0.27627000000000002</c:v>
                </c:pt>
                <c:pt idx="6423">
                  <c:v>-0.27656399999999998</c:v>
                </c:pt>
                <c:pt idx="6424">
                  <c:v>-0.27636699999999997</c:v>
                </c:pt>
                <c:pt idx="6425">
                  <c:v>-0.27519500000000002</c:v>
                </c:pt>
                <c:pt idx="6426">
                  <c:v>-0.273258</c:v>
                </c:pt>
                <c:pt idx="6427">
                  <c:v>-0.27126299999999998</c:v>
                </c:pt>
                <c:pt idx="6428">
                  <c:v>-0.26954899999999998</c:v>
                </c:pt>
                <c:pt idx="6429">
                  <c:v>-0.26827600000000001</c:v>
                </c:pt>
                <c:pt idx="6430">
                  <c:v>-0.26741900000000002</c:v>
                </c:pt>
                <c:pt idx="6431">
                  <c:v>-0.26706200000000002</c:v>
                </c:pt>
                <c:pt idx="6432">
                  <c:v>-0.26714399999999999</c:v>
                </c:pt>
                <c:pt idx="6433">
                  <c:v>-0.26726</c:v>
                </c:pt>
                <c:pt idx="6434">
                  <c:v>-0.26700299999999999</c:v>
                </c:pt>
                <c:pt idx="6435">
                  <c:v>-0.26616699999999999</c:v>
                </c:pt>
                <c:pt idx="6436">
                  <c:v>-0.26489000000000001</c:v>
                </c:pt>
                <c:pt idx="6437">
                  <c:v>-0.26348300000000002</c:v>
                </c:pt>
                <c:pt idx="6438">
                  <c:v>-0.26222499999999999</c:v>
                </c:pt>
                <c:pt idx="6439">
                  <c:v>-0.26133400000000001</c:v>
                </c:pt>
                <c:pt idx="6440">
                  <c:v>-0.26069399999999998</c:v>
                </c:pt>
                <c:pt idx="6441">
                  <c:v>-0.26007000000000002</c:v>
                </c:pt>
                <c:pt idx="6442">
                  <c:v>-0.259237</c:v>
                </c:pt>
                <c:pt idx="6443">
                  <c:v>-0.25809199999999999</c:v>
                </c:pt>
                <c:pt idx="6444">
                  <c:v>-0.25670300000000001</c:v>
                </c:pt>
                <c:pt idx="6445">
                  <c:v>-0.25523000000000001</c:v>
                </c:pt>
                <c:pt idx="6446">
                  <c:v>-0.25384200000000001</c:v>
                </c:pt>
                <c:pt idx="6447">
                  <c:v>-0.25278899999999999</c:v>
                </c:pt>
                <c:pt idx="6448">
                  <c:v>-0.25218800000000002</c:v>
                </c:pt>
                <c:pt idx="6449">
                  <c:v>-0.25180200000000003</c:v>
                </c:pt>
                <c:pt idx="6450">
                  <c:v>-0.251392</c:v>
                </c:pt>
                <c:pt idx="6451">
                  <c:v>-0.25104900000000002</c:v>
                </c:pt>
                <c:pt idx="6452">
                  <c:v>-0.250689</c:v>
                </c:pt>
                <c:pt idx="6453">
                  <c:v>-0.25020300000000001</c:v>
                </c:pt>
                <c:pt idx="6454">
                  <c:v>-0.24963299999999999</c:v>
                </c:pt>
                <c:pt idx="6455">
                  <c:v>-0.24954399999999999</c:v>
                </c:pt>
                <c:pt idx="6456">
                  <c:v>-0.24954899999999999</c:v>
                </c:pt>
                <c:pt idx="6457">
                  <c:v>-0.24954000000000001</c:v>
                </c:pt>
                <c:pt idx="6458">
                  <c:v>-0.249582</c:v>
                </c:pt>
                <c:pt idx="6459">
                  <c:v>-0.24989500000000001</c:v>
                </c:pt>
                <c:pt idx="6460">
                  <c:v>-0.25049199999999999</c:v>
                </c:pt>
                <c:pt idx="6461">
                  <c:v>-0.25134400000000001</c:v>
                </c:pt>
                <c:pt idx="6462">
                  <c:v>-0.25246099999999999</c:v>
                </c:pt>
                <c:pt idx="6463">
                  <c:v>-0.25371899999999997</c:v>
                </c:pt>
                <c:pt idx="6464">
                  <c:v>-0.25498799999999999</c:v>
                </c:pt>
                <c:pt idx="6465">
                  <c:v>-0.25614900000000002</c:v>
                </c:pt>
                <c:pt idx="6466">
                  <c:v>-0.257156</c:v>
                </c:pt>
                <c:pt idx="6467">
                  <c:v>-0.25805499999999998</c:v>
                </c:pt>
                <c:pt idx="6468">
                  <c:v>-0.258938</c:v>
                </c:pt>
                <c:pt idx="6469">
                  <c:v>-0.26001400000000002</c:v>
                </c:pt>
                <c:pt idx="6470">
                  <c:v>-0.26125799999999999</c:v>
                </c:pt>
                <c:pt idx="6471">
                  <c:v>-0.26256699999999999</c:v>
                </c:pt>
                <c:pt idx="6472">
                  <c:v>-0.26380599999999998</c:v>
                </c:pt>
                <c:pt idx="6473">
                  <c:v>-0.264714</c:v>
                </c:pt>
                <c:pt idx="6474">
                  <c:v>-0.26522400000000002</c:v>
                </c:pt>
                <c:pt idx="6475">
                  <c:v>-0.26550099999999999</c:v>
                </c:pt>
                <c:pt idx="6476">
                  <c:v>-0.26584600000000003</c:v>
                </c:pt>
                <c:pt idx="6477">
                  <c:v>-0.26667000000000002</c:v>
                </c:pt>
                <c:pt idx="6478">
                  <c:v>-0.26796700000000001</c:v>
                </c:pt>
                <c:pt idx="6479">
                  <c:v>-0.26944400000000002</c:v>
                </c:pt>
                <c:pt idx="6480">
                  <c:v>-0.27086700000000002</c:v>
                </c:pt>
                <c:pt idx="6481">
                  <c:v>-0.27188400000000001</c:v>
                </c:pt>
                <c:pt idx="6482">
                  <c:v>-0.272565</c:v>
                </c:pt>
                <c:pt idx="6483">
                  <c:v>-0.27301399999999998</c:v>
                </c:pt>
                <c:pt idx="6484">
                  <c:v>-0.273368</c:v>
                </c:pt>
                <c:pt idx="6485">
                  <c:v>-0.274011</c:v>
                </c:pt>
                <c:pt idx="6486">
                  <c:v>-0.27513500000000002</c:v>
                </c:pt>
                <c:pt idx="6487">
                  <c:v>-0.27648</c:v>
                </c:pt>
                <c:pt idx="6488">
                  <c:v>-0.27805800000000003</c:v>
                </c:pt>
                <c:pt idx="6489">
                  <c:v>-0.27947499999999997</c:v>
                </c:pt>
                <c:pt idx="6490">
                  <c:v>-0.28043899999999999</c:v>
                </c:pt>
                <c:pt idx="6491">
                  <c:v>-0.280972</c:v>
                </c:pt>
                <c:pt idx="6492">
                  <c:v>-0.28119300000000003</c:v>
                </c:pt>
                <c:pt idx="6493">
                  <c:v>-0.28153600000000001</c:v>
                </c:pt>
                <c:pt idx="6494">
                  <c:v>-0.28242699999999998</c:v>
                </c:pt>
                <c:pt idx="6495">
                  <c:v>-0.28379300000000002</c:v>
                </c:pt>
                <c:pt idx="6496">
                  <c:v>-0.28541</c:v>
                </c:pt>
                <c:pt idx="6497">
                  <c:v>-0.287018</c:v>
                </c:pt>
                <c:pt idx="6498">
                  <c:v>-0.28813699999999998</c:v>
                </c:pt>
                <c:pt idx="6499">
                  <c:v>-0.28869299999999998</c:v>
                </c:pt>
                <c:pt idx="6500">
                  <c:v>-0.28877999999999998</c:v>
                </c:pt>
                <c:pt idx="6501">
                  <c:v>-0.28923900000000002</c:v>
                </c:pt>
                <c:pt idx="6502">
                  <c:v>-0.29048099999999999</c:v>
                </c:pt>
                <c:pt idx="6503">
                  <c:v>-0.29226000000000002</c:v>
                </c:pt>
                <c:pt idx="6504">
                  <c:v>-0.29416999999999999</c:v>
                </c:pt>
                <c:pt idx="6505">
                  <c:v>-0.296153</c:v>
                </c:pt>
                <c:pt idx="6506">
                  <c:v>-0.298176</c:v>
                </c:pt>
                <c:pt idx="6507">
                  <c:v>-0.29910199999999998</c:v>
                </c:pt>
                <c:pt idx="6508">
                  <c:v>-0.29926700000000001</c:v>
                </c:pt>
                <c:pt idx="6509">
                  <c:v>-0.29927500000000001</c:v>
                </c:pt>
                <c:pt idx="6510">
                  <c:v>-0.29930899999999999</c:v>
                </c:pt>
                <c:pt idx="6511">
                  <c:v>-0.29955799999999999</c:v>
                </c:pt>
                <c:pt idx="6512">
                  <c:v>-0.29992799999999997</c:v>
                </c:pt>
                <c:pt idx="6513">
                  <c:v>-0.300203</c:v>
                </c:pt>
                <c:pt idx="6514">
                  <c:v>-0.30021900000000001</c:v>
                </c:pt>
                <c:pt idx="6515">
                  <c:v>-0.30027300000000001</c:v>
                </c:pt>
                <c:pt idx="6516">
                  <c:v>-0.30037199999999997</c:v>
                </c:pt>
                <c:pt idx="6517">
                  <c:v>-0.30025400000000002</c:v>
                </c:pt>
                <c:pt idx="6518">
                  <c:v>-0.29958400000000002</c:v>
                </c:pt>
                <c:pt idx="6519">
                  <c:v>-0.29834300000000002</c:v>
                </c:pt>
                <c:pt idx="6520">
                  <c:v>-0.29681600000000002</c:v>
                </c:pt>
                <c:pt idx="6521">
                  <c:v>-0.29531099999999999</c:v>
                </c:pt>
                <c:pt idx="6522">
                  <c:v>-0.29402299999999998</c:v>
                </c:pt>
                <c:pt idx="6523">
                  <c:v>-0.293126</c:v>
                </c:pt>
                <c:pt idx="6524">
                  <c:v>-0.29263299999999998</c:v>
                </c:pt>
                <c:pt idx="6525">
                  <c:v>-0.29234199999999999</c:v>
                </c:pt>
                <c:pt idx="6526">
                  <c:v>-0.29193599999999997</c:v>
                </c:pt>
                <c:pt idx="6527">
                  <c:v>-0.29115000000000002</c:v>
                </c:pt>
                <c:pt idx="6528">
                  <c:v>-0.28995599999999999</c:v>
                </c:pt>
                <c:pt idx="6529">
                  <c:v>-0.28861599999999998</c:v>
                </c:pt>
                <c:pt idx="6530">
                  <c:v>-0.28747600000000001</c:v>
                </c:pt>
                <c:pt idx="6531">
                  <c:v>-0.28671400000000002</c:v>
                </c:pt>
                <c:pt idx="6532">
                  <c:v>-0.28632600000000002</c:v>
                </c:pt>
                <c:pt idx="6533">
                  <c:v>-0.28610999999999998</c:v>
                </c:pt>
                <c:pt idx="6534">
                  <c:v>-0.28572799999999998</c:v>
                </c:pt>
                <c:pt idx="6535">
                  <c:v>-0.28494199999999997</c:v>
                </c:pt>
                <c:pt idx="6536">
                  <c:v>-0.28376000000000001</c:v>
                </c:pt>
                <c:pt idx="6537">
                  <c:v>-0.28241100000000002</c:v>
                </c:pt>
                <c:pt idx="6538">
                  <c:v>-0.28118799999999999</c:v>
                </c:pt>
                <c:pt idx="6539">
                  <c:v>-0.28031499999999998</c:v>
                </c:pt>
                <c:pt idx="6540">
                  <c:v>-0.27982899999999999</c:v>
                </c:pt>
                <c:pt idx="6541">
                  <c:v>-0.27955000000000002</c:v>
                </c:pt>
                <c:pt idx="6542">
                  <c:v>-0.27918799999999999</c:v>
                </c:pt>
                <c:pt idx="6543">
                  <c:v>-0.27849600000000002</c:v>
                </c:pt>
                <c:pt idx="6544">
                  <c:v>-0.27747300000000003</c:v>
                </c:pt>
                <c:pt idx="6545">
                  <c:v>-0.27634599999999998</c:v>
                </c:pt>
                <c:pt idx="6546">
                  <c:v>-0.27537299999999998</c:v>
                </c:pt>
                <c:pt idx="6547">
                  <c:v>-0.27466600000000002</c:v>
                </c:pt>
                <c:pt idx="6548">
                  <c:v>-0.27421200000000001</c:v>
                </c:pt>
                <c:pt idx="6549">
                  <c:v>-0.27389400000000003</c:v>
                </c:pt>
                <c:pt idx="6550">
                  <c:v>-0.27349699999999999</c:v>
                </c:pt>
                <c:pt idx="6551">
                  <c:v>-0.273287</c:v>
                </c:pt>
                <c:pt idx="6552">
                  <c:v>-0.27328999999999998</c:v>
                </c:pt>
                <c:pt idx="6553">
                  <c:v>-0.27328999999999998</c:v>
                </c:pt>
                <c:pt idx="6554">
                  <c:v>-0.27328999999999998</c:v>
                </c:pt>
                <c:pt idx="6555">
                  <c:v>-0.27328999999999998</c:v>
                </c:pt>
                <c:pt idx="6556">
                  <c:v>-0.27328999999999998</c:v>
                </c:pt>
                <c:pt idx="6557">
                  <c:v>-0.27328999999999998</c:v>
                </c:pt>
                <c:pt idx="6558">
                  <c:v>-0.27328999999999998</c:v>
                </c:pt>
                <c:pt idx="6559">
                  <c:v>-0.27328999999999998</c:v>
                </c:pt>
                <c:pt idx="6560">
                  <c:v>-0.27328999999999998</c:v>
                </c:pt>
                <c:pt idx="6561">
                  <c:v>-0.27328999999999998</c:v>
                </c:pt>
                <c:pt idx="6562">
                  <c:v>-0.27328999999999998</c:v>
                </c:pt>
                <c:pt idx="6563">
                  <c:v>-0.27328999999999998</c:v>
                </c:pt>
                <c:pt idx="6564">
                  <c:v>-0.27328999999999998</c:v>
                </c:pt>
                <c:pt idx="6565">
                  <c:v>-0.27328999999999998</c:v>
                </c:pt>
                <c:pt idx="6566">
                  <c:v>-0.27328999999999998</c:v>
                </c:pt>
                <c:pt idx="6567">
                  <c:v>-0.27328999999999998</c:v>
                </c:pt>
                <c:pt idx="6568">
                  <c:v>-0.27328999999999998</c:v>
                </c:pt>
                <c:pt idx="6569">
                  <c:v>-0.27328999999999998</c:v>
                </c:pt>
                <c:pt idx="6570">
                  <c:v>-0.27328999999999998</c:v>
                </c:pt>
                <c:pt idx="6571">
                  <c:v>-0.27328999999999998</c:v>
                </c:pt>
                <c:pt idx="6572">
                  <c:v>-0.27328999999999998</c:v>
                </c:pt>
                <c:pt idx="6573">
                  <c:v>-0.27328999999999998</c:v>
                </c:pt>
                <c:pt idx="6574">
                  <c:v>-0.27328999999999998</c:v>
                </c:pt>
                <c:pt idx="6575">
                  <c:v>-0.27328999999999998</c:v>
                </c:pt>
                <c:pt idx="6576">
                  <c:v>-0.27328999999999998</c:v>
                </c:pt>
                <c:pt idx="6577">
                  <c:v>-0.27328999999999998</c:v>
                </c:pt>
                <c:pt idx="6578">
                  <c:v>-0.27328999999999998</c:v>
                </c:pt>
                <c:pt idx="6579">
                  <c:v>-0.27328999999999998</c:v>
                </c:pt>
                <c:pt idx="6580">
                  <c:v>-0.27328999999999998</c:v>
                </c:pt>
                <c:pt idx="6581">
                  <c:v>-0.27328999999999998</c:v>
                </c:pt>
                <c:pt idx="6582">
                  <c:v>-0.27328999999999998</c:v>
                </c:pt>
                <c:pt idx="6583">
                  <c:v>-0.27328999999999998</c:v>
                </c:pt>
                <c:pt idx="6584">
                  <c:v>-0.27328999999999998</c:v>
                </c:pt>
                <c:pt idx="6585">
                  <c:v>-0.27328999999999998</c:v>
                </c:pt>
                <c:pt idx="6586">
                  <c:v>-0.27328999999999998</c:v>
                </c:pt>
                <c:pt idx="6587">
                  <c:v>-0.27328999999999998</c:v>
                </c:pt>
                <c:pt idx="6588">
                  <c:v>-0.27328999999999998</c:v>
                </c:pt>
                <c:pt idx="6589">
                  <c:v>-0.27328999999999998</c:v>
                </c:pt>
                <c:pt idx="6590">
                  <c:v>-0.27328999999999998</c:v>
                </c:pt>
                <c:pt idx="6591">
                  <c:v>-0.27328999999999998</c:v>
                </c:pt>
                <c:pt idx="6592">
                  <c:v>-0.27328999999999998</c:v>
                </c:pt>
                <c:pt idx="6593">
                  <c:v>-0.27328999999999998</c:v>
                </c:pt>
                <c:pt idx="6594">
                  <c:v>-0.27328999999999998</c:v>
                </c:pt>
                <c:pt idx="6595">
                  <c:v>-0.27328999999999998</c:v>
                </c:pt>
                <c:pt idx="6596">
                  <c:v>-0.27328999999999998</c:v>
                </c:pt>
                <c:pt idx="6597">
                  <c:v>-0.27328999999999998</c:v>
                </c:pt>
                <c:pt idx="6598">
                  <c:v>-0.27328999999999998</c:v>
                </c:pt>
                <c:pt idx="6599">
                  <c:v>-0.27328999999999998</c:v>
                </c:pt>
                <c:pt idx="6600">
                  <c:v>-0.27328999999999998</c:v>
                </c:pt>
                <c:pt idx="6601">
                  <c:v>-0.27327499999999999</c:v>
                </c:pt>
                <c:pt idx="6602">
                  <c:v>-0.27331499999999997</c:v>
                </c:pt>
                <c:pt idx="6603">
                  <c:v>-0.27351399999999998</c:v>
                </c:pt>
                <c:pt idx="6604">
                  <c:v>-0.27374100000000001</c:v>
                </c:pt>
                <c:pt idx="6605">
                  <c:v>-0.273974</c:v>
                </c:pt>
                <c:pt idx="6606">
                  <c:v>-0.27440300000000001</c:v>
                </c:pt>
                <c:pt idx="6607">
                  <c:v>-0.27510600000000002</c:v>
                </c:pt>
                <c:pt idx="6608">
                  <c:v>-0.27599899999999999</c:v>
                </c:pt>
                <c:pt idx="6609">
                  <c:v>-0.27707599999999999</c:v>
                </c:pt>
                <c:pt idx="6610">
                  <c:v>-0.27806900000000001</c:v>
                </c:pt>
                <c:pt idx="6611">
                  <c:v>-0.278748</c:v>
                </c:pt>
                <c:pt idx="6612">
                  <c:v>-0.27899299999999999</c:v>
                </c:pt>
                <c:pt idx="6613">
                  <c:v>-0.27902399999999999</c:v>
                </c:pt>
                <c:pt idx="6614">
                  <c:v>-0.279395</c:v>
                </c:pt>
                <c:pt idx="6615">
                  <c:v>-0.28040100000000001</c:v>
                </c:pt>
                <c:pt idx="6616">
                  <c:v>-0.28173599999999999</c:v>
                </c:pt>
                <c:pt idx="6617">
                  <c:v>-0.28323999999999999</c:v>
                </c:pt>
                <c:pt idx="6618">
                  <c:v>-0.284885</c:v>
                </c:pt>
                <c:pt idx="6619">
                  <c:v>-0.28641</c:v>
                </c:pt>
                <c:pt idx="6620">
                  <c:v>-0.28729300000000002</c:v>
                </c:pt>
                <c:pt idx="6621">
                  <c:v>-0.28752299999999997</c:v>
                </c:pt>
                <c:pt idx="6622">
                  <c:v>-0.28725099999999998</c:v>
                </c:pt>
                <c:pt idx="6623">
                  <c:v>-0.28700999999999999</c:v>
                </c:pt>
                <c:pt idx="6624">
                  <c:v>-0.28723399999999999</c:v>
                </c:pt>
                <c:pt idx="6625">
                  <c:v>-0.288213</c:v>
                </c:pt>
                <c:pt idx="6626">
                  <c:v>-0.28964800000000002</c:v>
                </c:pt>
                <c:pt idx="6627">
                  <c:v>-0.29119699999999998</c:v>
                </c:pt>
                <c:pt idx="6628">
                  <c:v>-0.29250999999999999</c:v>
                </c:pt>
                <c:pt idx="6629">
                  <c:v>-0.29339900000000002</c:v>
                </c:pt>
                <c:pt idx="6630">
                  <c:v>-0.29394300000000001</c:v>
                </c:pt>
                <c:pt idx="6631">
                  <c:v>-0.29434500000000002</c:v>
                </c:pt>
                <c:pt idx="6632">
                  <c:v>-0.29483700000000002</c:v>
                </c:pt>
                <c:pt idx="6633">
                  <c:v>-0.29559299999999999</c:v>
                </c:pt>
                <c:pt idx="6634">
                  <c:v>-0.29653200000000002</c:v>
                </c:pt>
                <c:pt idx="6635">
                  <c:v>-0.297595</c:v>
                </c:pt>
                <c:pt idx="6636">
                  <c:v>-0.29861399999999999</c:v>
                </c:pt>
                <c:pt idx="6637">
                  <c:v>-0.29930800000000002</c:v>
                </c:pt>
                <c:pt idx="6638">
                  <c:v>-0.29958099999999999</c:v>
                </c:pt>
                <c:pt idx="6639">
                  <c:v>-0.29963200000000001</c:v>
                </c:pt>
                <c:pt idx="6640">
                  <c:v>-0.29982900000000001</c:v>
                </c:pt>
                <c:pt idx="6641">
                  <c:v>-0.300487</c:v>
                </c:pt>
                <c:pt idx="6642">
                  <c:v>-0.30151299999999998</c:v>
                </c:pt>
                <c:pt idx="6643">
                  <c:v>-0.30277799999999999</c:v>
                </c:pt>
                <c:pt idx="6644">
                  <c:v>-0.30407200000000001</c:v>
                </c:pt>
                <c:pt idx="6645">
                  <c:v>-0.30499599999999999</c:v>
                </c:pt>
                <c:pt idx="6646">
                  <c:v>-0.30542799999999998</c:v>
                </c:pt>
                <c:pt idx="6647">
                  <c:v>-0.305427</c:v>
                </c:pt>
                <c:pt idx="6648">
                  <c:v>-0.30530400000000002</c:v>
                </c:pt>
                <c:pt idx="6649">
                  <c:v>-0.30572700000000003</c:v>
                </c:pt>
                <c:pt idx="6650">
                  <c:v>-0.30677599999999999</c:v>
                </c:pt>
                <c:pt idx="6651">
                  <c:v>-0.30804900000000002</c:v>
                </c:pt>
                <c:pt idx="6652">
                  <c:v>-0.30962400000000001</c:v>
                </c:pt>
                <c:pt idx="6653">
                  <c:v>-0.31150800000000001</c:v>
                </c:pt>
                <c:pt idx="6654">
                  <c:v>-0.31363799999999997</c:v>
                </c:pt>
                <c:pt idx="6655">
                  <c:v>-0.315774</c:v>
                </c:pt>
                <c:pt idx="6656">
                  <c:v>-0.31701499999999999</c:v>
                </c:pt>
                <c:pt idx="6657">
                  <c:v>-0.31734000000000001</c:v>
                </c:pt>
                <c:pt idx="6658">
                  <c:v>-0.31695200000000001</c:v>
                </c:pt>
                <c:pt idx="6659">
                  <c:v>-0.31664399999999998</c:v>
                </c:pt>
                <c:pt idx="6660">
                  <c:v>-0.31712499999999999</c:v>
                </c:pt>
                <c:pt idx="6661">
                  <c:v>-0.31785600000000003</c:v>
                </c:pt>
                <c:pt idx="6662">
                  <c:v>-0.31865300000000002</c:v>
                </c:pt>
                <c:pt idx="6663">
                  <c:v>-0.31958900000000001</c:v>
                </c:pt>
                <c:pt idx="6664">
                  <c:v>-0.32008199999999998</c:v>
                </c:pt>
                <c:pt idx="6665">
                  <c:v>-0.32023800000000002</c:v>
                </c:pt>
                <c:pt idx="6666">
                  <c:v>-0.32053300000000001</c:v>
                </c:pt>
                <c:pt idx="6667">
                  <c:v>-0.32050099999999998</c:v>
                </c:pt>
                <c:pt idx="6668">
                  <c:v>-0.31971899999999998</c:v>
                </c:pt>
                <c:pt idx="6669">
                  <c:v>-0.31828600000000001</c:v>
                </c:pt>
                <c:pt idx="6670">
                  <c:v>-0.31659500000000002</c:v>
                </c:pt>
                <c:pt idx="6671">
                  <c:v>-0.314994</c:v>
                </c:pt>
                <c:pt idx="6672">
                  <c:v>-0.31401099999999998</c:v>
                </c:pt>
                <c:pt idx="6673">
                  <c:v>-0.31367299999999998</c:v>
                </c:pt>
                <c:pt idx="6674">
                  <c:v>-0.313664</c:v>
                </c:pt>
                <c:pt idx="6675">
                  <c:v>-0.313529</c:v>
                </c:pt>
                <c:pt idx="6676">
                  <c:v>-0.31287599999999999</c:v>
                </c:pt>
                <c:pt idx="6677">
                  <c:v>-0.31174400000000002</c:v>
                </c:pt>
                <c:pt idx="6678">
                  <c:v>-0.31054399999999999</c:v>
                </c:pt>
                <c:pt idx="6679">
                  <c:v>-0.309585</c:v>
                </c:pt>
                <c:pt idx="6680">
                  <c:v>-0.309027</c:v>
                </c:pt>
                <c:pt idx="6681">
                  <c:v>-0.30877599999999999</c:v>
                </c:pt>
                <c:pt idx="6682">
                  <c:v>-0.30860399999999999</c:v>
                </c:pt>
                <c:pt idx="6683">
                  <c:v>-0.30823499999999998</c:v>
                </c:pt>
                <c:pt idx="6684">
                  <c:v>-0.30748500000000001</c:v>
                </c:pt>
                <c:pt idx="6685">
                  <c:v>-0.30644399999999999</c:v>
                </c:pt>
                <c:pt idx="6686">
                  <c:v>-0.30530600000000002</c:v>
                </c:pt>
                <c:pt idx="6687">
                  <c:v>-0.30429600000000001</c:v>
                </c:pt>
                <c:pt idx="6688">
                  <c:v>-0.30366399999999999</c:v>
                </c:pt>
                <c:pt idx="6689">
                  <c:v>-0.30346200000000001</c:v>
                </c:pt>
                <c:pt idx="6690">
                  <c:v>-0.30346299999999998</c:v>
                </c:pt>
                <c:pt idx="6691">
                  <c:v>-0.30323800000000001</c:v>
                </c:pt>
                <c:pt idx="6692">
                  <c:v>-0.30245100000000003</c:v>
                </c:pt>
                <c:pt idx="6693">
                  <c:v>-0.30131000000000002</c:v>
                </c:pt>
                <c:pt idx="6694">
                  <c:v>-0.30027500000000001</c:v>
                </c:pt>
                <c:pt idx="6695">
                  <c:v>-0.29947000000000001</c:v>
                </c:pt>
                <c:pt idx="6696">
                  <c:v>-0.29905399999999999</c:v>
                </c:pt>
                <c:pt idx="6697">
                  <c:v>-0.299016</c:v>
                </c:pt>
                <c:pt idx="6698">
                  <c:v>-0.29908400000000002</c:v>
                </c:pt>
                <c:pt idx="6699">
                  <c:v>-0.29896200000000001</c:v>
                </c:pt>
                <c:pt idx="6700">
                  <c:v>-0.29835099999999998</c:v>
                </c:pt>
                <c:pt idx="6701">
                  <c:v>-0.297624</c:v>
                </c:pt>
                <c:pt idx="6702">
                  <c:v>-0.297124</c:v>
                </c:pt>
                <c:pt idx="6703">
                  <c:v>-0.29679800000000001</c:v>
                </c:pt>
                <c:pt idx="6704">
                  <c:v>-0.29672500000000002</c:v>
                </c:pt>
                <c:pt idx="6705">
                  <c:v>-0.29643999999999998</c:v>
                </c:pt>
                <c:pt idx="6706">
                  <c:v>-0.296545</c:v>
                </c:pt>
                <c:pt idx="6707">
                  <c:v>-0.29707299999999998</c:v>
                </c:pt>
                <c:pt idx="6708">
                  <c:v>-0.29776999999999998</c:v>
                </c:pt>
                <c:pt idx="6709">
                  <c:v>-0.298624</c:v>
                </c:pt>
                <c:pt idx="6710">
                  <c:v>-0.29940800000000001</c:v>
                </c:pt>
                <c:pt idx="6711">
                  <c:v>-0.299954</c:v>
                </c:pt>
                <c:pt idx="6712">
                  <c:v>-0.300454</c:v>
                </c:pt>
                <c:pt idx="6713">
                  <c:v>-0.30103000000000002</c:v>
                </c:pt>
                <c:pt idx="6714">
                  <c:v>-0.30182799999999999</c:v>
                </c:pt>
                <c:pt idx="6715">
                  <c:v>-0.30296899999999999</c:v>
                </c:pt>
                <c:pt idx="6716">
                  <c:v>-0.304145</c:v>
                </c:pt>
                <c:pt idx="6717">
                  <c:v>-0.30519499999999999</c:v>
                </c:pt>
                <c:pt idx="6718">
                  <c:v>-0.30607299999999998</c:v>
                </c:pt>
                <c:pt idx="6719">
                  <c:v>-0.30674000000000001</c:v>
                </c:pt>
                <c:pt idx="6720">
                  <c:v>-0.307361</c:v>
                </c:pt>
                <c:pt idx="6721">
                  <c:v>-0.307865</c:v>
                </c:pt>
                <c:pt idx="6722">
                  <c:v>-0.30818200000000001</c:v>
                </c:pt>
                <c:pt idx="6723">
                  <c:v>-0.30851499999999998</c:v>
                </c:pt>
                <c:pt idx="6724">
                  <c:v>-0.30898399999999998</c:v>
                </c:pt>
                <c:pt idx="6725">
                  <c:v>-0.30970300000000001</c:v>
                </c:pt>
                <c:pt idx="6726">
                  <c:v>-0.31058799999999998</c:v>
                </c:pt>
                <c:pt idx="6727">
                  <c:v>-0.31133499999999997</c:v>
                </c:pt>
                <c:pt idx="6728">
                  <c:v>-0.31184000000000001</c:v>
                </c:pt>
                <c:pt idx="6729">
                  <c:v>-0.31215399999999999</c:v>
                </c:pt>
                <c:pt idx="6730">
                  <c:v>-0.31237700000000002</c:v>
                </c:pt>
                <c:pt idx="6731">
                  <c:v>-0.31270599999999998</c:v>
                </c:pt>
                <c:pt idx="6732">
                  <c:v>-0.313253</c:v>
                </c:pt>
                <c:pt idx="6733">
                  <c:v>-0.31392999999999999</c:v>
                </c:pt>
                <c:pt idx="6734">
                  <c:v>-0.31462400000000001</c:v>
                </c:pt>
                <c:pt idx="6735">
                  <c:v>-0.31520300000000001</c:v>
                </c:pt>
                <c:pt idx="6736">
                  <c:v>-0.31566</c:v>
                </c:pt>
                <c:pt idx="6737">
                  <c:v>-0.31606499999999998</c:v>
                </c:pt>
                <c:pt idx="6738">
                  <c:v>-0.31646999999999997</c:v>
                </c:pt>
                <c:pt idx="6739">
                  <c:v>-0.31695000000000001</c:v>
                </c:pt>
                <c:pt idx="6740">
                  <c:v>-0.31757400000000002</c:v>
                </c:pt>
                <c:pt idx="6741">
                  <c:v>-0.31828099999999998</c:v>
                </c:pt>
                <c:pt idx="6742">
                  <c:v>-0.318963</c:v>
                </c:pt>
                <c:pt idx="6743">
                  <c:v>-0.31950600000000001</c:v>
                </c:pt>
                <c:pt idx="6744">
                  <c:v>-0.31986199999999998</c:v>
                </c:pt>
                <c:pt idx="6745">
                  <c:v>-0.32009599999999999</c:v>
                </c:pt>
                <c:pt idx="6746">
                  <c:v>-0.32031999999999999</c:v>
                </c:pt>
                <c:pt idx="6747">
                  <c:v>-0.32066800000000001</c:v>
                </c:pt>
                <c:pt idx="6748">
                  <c:v>-0.32126100000000002</c:v>
                </c:pt>
                <c:pt idx="6749">
                  <c:v>-0.32199899999999998</c:v>
                </c:pt>
                <c:pt idx="6750">
                  <c:v>-0.32268599999999997</c:v>
                </c:pt>
                <c:pt idx="6751">
                  <c:v>-0.32297300000000001</c:v>
                </c:pt>
                <c:pt idx="6752">
                  <c:v>-0.32296799999999998</c:v>
                </c:pt>
                <c:pt idx="6753">
                  <c:v>-0.32296599999999998</c:v>
                </c:pt>
                <c:pt idx="6754">
                  <c:v>-0.32297999999999999</c:v>
                </c:pt>
                <c:pt idx="6755">
                  <c:v>-0.32300499999999999</c:v>
                </c:pt>
                <c:pt idx="6756">
                  <c:v>-0.32300499999999999</c:v>
                </c:pt>
                <c:pt idx="6757">
                  <c:v>-0.32296900000000001</c:v>
                </c:pt>
                <c:pt idx="6758">
                  <c:v>-0.32296900000000001</c:v>
                </c:pt>
                <c:pt idx="6759">
                  <c:v>-0.32296900000000001</c:v>
                </c:pt>
                <c:pt idx="6760">
                  <c:v>-0.32296900000000001</c:v>
                </c:pt>
                <c:pt idx="6761">
                  <c:v>-0.32296900000000001</c:v>
                </c:pt>
                <c:pt idx="6762">
                  <c:v>-0.32296900000000001</c:v>
                </c:pt>
                <c:pt idx="6763">
                  <c:v>-0.32296900000000001</c:v>
                </c:pt>
                <c:pt idx="6764">
                  <c:v>-0.32296900000000001</c:v>
                </c:pt>
                <c:pt idx="6765">
                  <c:v>-0.32296900000000001</c:v>
                </c:pt>
                <c:pt idx="6766">
                  <c:v>-0.32296900000000001</c:v>
                </c:pt>
                <c:pt idx="6767">
                  <c:v>-0.32296900000000001</c:v>
                </c:pt>
                <c:pt idx="6768">
                  <c:v>-0.32296900000000001</c:v>
                </c:pt>
                <c:pt idx="6769">
                  <c:v>-0.32296900000000001</c:v>
                </c:pt>
                <c:pt idx="6770">
                  <c:v>-0.32296900000000001</c:v>
                </c:pt>
                <c:pt idx="6771">
                  <c:v>-0.32296900000000001</c:v>
                </c:pt>
                <c:pt idx="6772">
                  <c:v>-0.32296900000000001</c:v>
                </c:pt>
                <c:pt idx="6773">
                  <c:v>-0.32296900000000001</c:v>
                </c:pt>
                <c:pt idx="6774">
                  <c:v>-0.32296900000000001</c:v>
                </c:pt>
                <c:pt idx="6775">
                  <c:v>-0.32296900000000001</c:v>
                </c:pt>
                <c:pt idx="6776">
                  <c:v>-0.32296900000000001</c:v>
                </c:pt>
                <c:pt idx="6777">
                  <c:v>-0.32296900000000001</c:v>
                </c:pt>
                <c:pt idx="6778">
                  <c:v>-0.32296900000000001</c:v>
                </c:pt>
                <c:pt idx="6779">
                  <c:v>-0.32296900000000001</c:v>
                </c:pt>
                <c:pt idx="6780">
                  <c:v>-0.32296900000000001</c:v>
                </c:pt>
                <c:pt idx="6781">
                  <c:v>-0.32296900000000001</c:v>
                </c:pt>
                <c:pt idx="6782">
                  <c:v>-0.32296900000000001</c:v>
                </c:pt>
                <c:pt idx="6783">
                  <c:v>-0.32296900000000001</c:v>
                </c:pt>
                <c:pt idx="6784">
                  <c:v>-0.32296900000000001</c:v>
                </c:pt>
                <c:pt idx="6785">
                  <c:v>-0.32296900000000001</c:v>
                </c:pt>
                <c:pt idx="6786">
                  <c:v>-0.32296900000000001</c:v>
                </c:pt>
                <c:pt idx="6787">
                  <c:v>-0.32296900000000001</c:v>
                </c:pt>
                <c:pt idx="6788">
                  <c:v>-0.32296900000000001</c:v>
                </c:pt>
                <c:pt idx="6789">
                  <c:v>-0.32296900000000001</c:v>
                </c:pt>
                <c:pt idx="6790">
                  <c:v>-0.32296900000000001</c:v>
                </c:pt>
                <c:pt idx="6791">
                  <c:v>-0.32296900000000001</c:v>
                </c:pt>
                <c:pt idx="6792">
                  <c:v>-0.32296900000000001</c:v>
                </c:pt>
                <c:pt idx="6793">
                  <c:v>-0.32296900000000001</c:v>
                </c:pt>
                <c:pt idx="6794">
                  <c:v>-0.32296900000000001</c:v>
                </c:pt>
                <c:pt idx="6795">
                  <c:v>-0.32296900000000001</c:v>
                </c:pt>
                <c:pt idx="6796">
                  <c:v>-0.32296900000000001</c:v>
                </c:pt>
                <c:pt idx="6797">
                  <c:v>-0.32296900000000001</c:v>
                </c:pt>
                <c:pt idx="6798">
                  <c:v>-0.32296900000000001</c:v>
                </c:pt>
                <c:pt idx="6799">
                  <c:v>-0.32296900000000001</c:v>
                </c:pt>
                <c:pt idx="6800">
                  <c:v>-0.32296900000000001</c:v>
                </c:pt>
                <c:pt idx="6801">
                  <c:v>-0.32281599999999999</c:v>
                </c:pt>
                <c:pt idx="6802">
                  <c:v>-0.322463</c:v>
                </c:pt>
                <c:pt idx="6803">
                  <c:v>-0.32225100000000001</c:v>
                </c:pt>
                <c:pt idx="6804">
                  <c:v>-0.32234299999999999</c:v>
                </c:pt>
                <c:pt idx="6805">
                  <c:v>-0.32206000000000001</c:v>
                </c:pt>
                <c:pt idx="6806">
                  <c:v>-0.32107400000000003</c:v>
                </c:pt>
                <c:pt idx="6807">
                  <c:v>-0.31970399999999999</c:v>
                </c:pt>
                <c:pt idx="6808">
                  <c:v>-0.318272</c:v>
                </c:pt>
                <c:pt idx="6809">
                  <c:v>-0.31696600000000003</c:v>
                </c:pt>
                <c:pt idx="6810">
                  <c:v>-0.31652000000000002</c:v>
                </c:pt>
                <c:pt idx="6811">
                  <c:v>-0.31652400000000003</c:v>
                </c:pt>
                <c:pt idx="6812">
                  <c:v>-0.31614799999999998</c:v>
                </c:pt>
                <c:pt idx="6813">
                  <c:v>-0.31581500000000001</c:v>
                </c:pt>
                <c:pt idx="6814">
                  <c:v>-0.31495600000000001</c:v>
                </c:pt>
                <c:pt idx="6815">
                  <c:v>-0.31368499999999999</c:v>
                </c:pt>
                <c:pt idx="6816">
                  <c:v>-0.312778</c:v>
                </c:pt>
                <c:pt idx="6817">
                  <c:v>-0.31232599999999999</c:v>
                </c:pt>
                <c:pt idx="6818">
                  <c:v>-0.31201899999999999</c:v>
                </c:pt>
                <c:pt idx="6819">
                  <c:v>-0.311811</c:v>
                </c:pt>
                <c:pt idx="6820">
                  <c:v>-0.31144899999999998</c:v>
                </c:pt>
                <c:pt idx="6821">
                  <c:v>-0.31068400000000002</c:v>
                </c:pt>
                <c:pt idx="6822">
                  <c:v>-0.30962000000000001</c:v>
                </c:pt>
                <c:pt idx="6823">
                  <c:v>-0.30834499999999998</c:v>
                </c:pt>
                <c:pt idx="6824">
                  <c:v>-0.30702099999999999</c:v>
                </c:pt>
                <c:pt idx="6825">
                  <c:v>-0.30602099999999999</c:v>
                </c:pt>
                <c:pt idx="6826">
                  <c:v>-0.305533</c:v>
                </c:pt>
                <c:pt idx="6827">
                  <c:v>-0.30543500000000001</c:v>
                </c:pt>
                <c:pt idx="6828">
                  <c:v>-0.30530200000000002</c:v>
                </c:pt>
                <c:pt idx="6829">
                  <c:v>-0.30460300000000001</c:v>
                </c:pt>
                <c:pt idx="6830">
                  <c:v>-0.30338900000000002</c:v>
                </c:pt>
                <c:pt idx="6831">
                  <c:v>-0.30212899999999998</c:v>
                </c:pt>
                <c:pt idx="6832">
                  <c:v>-0.301261</c:v>
                </c:pt>
                <c:pt idx="6833">
                  <c:v>-0.30093799999999998</c:v>
                </c:pt>
                <c:pt idx="6834">
                  <c:v>-0.30098399999999997</c:v>
                </c:pt>
                <c:pt idx="6835">
                  <c:v>-0.30096899999999999</c:v>
                </c:pt>
                <c:pt idx="6836">
                  <c:v>-0.30041099999999998</c:v>
                </c:pt>
                <c:pt idx="6837">
                  <c:v>-0.29931000000000002</c:v>
                </c:pt>
                <c:pt idx="6838">
                  <c:v>-0.297906</c:v>
                </c:pt>
                <c:pt idx="6839">
                  <c:v>-0.29670800000000003</c:v>
                </c:pt>
                <c:pt idx="6840">
                  <c:v>-0.29600500000000002</c:v>
                </c:pt>
                <c:pt idx="6841">
                  <c:v>-0.29580600000000001</c:v>
                </c:pt>
                <c:pt idx="6842">
                  <c:v>-0.295902</c:v>
                </c:pt>
                <c:pt idx="6843">
                  <c:v>-0.29586600000000002</c:v>
                </c:pt>
                <c:pt idx="6844">
                  <c:v>-0.29517700000000002</c:v>
                </c:pt>
                <c:pt idx="6845">
                  <c:v>-0.29382900000000001</c:v>
                </c:pt>
                <c:pt idx="6846">
                  <c:v>-0.29217100000000001</c:v>
                </c:pt>
                <c:pt idx="6847">
                  <c:v>-0.29060999999999998</c:v>
                </c:pt>
                <c:pt idx="6848">
                  <c:v>-0.28942499999999999</c:v>
                </c:pt>
                <c:pt idx="6849">
                  <c:v>-0.28873199999999999</c:v>
                </c:pt>
                <c:pt idx="6850">
                  <c:v>-0.28843800000000003</c:v>
                </c:pt>
                <c:pt idx="6851">
                  <c:v>-0.28850300000000001</c:v>
                </c:pt>
                <c:pt idx="6852">
                  <c:v>-0.28859099999999999</c:v>
                </c:pt>
                <c:pt idx="6853">
                  <c:v>-0.28856900000000002</c:v>
                </c:pt>
                <c:pt idx="6854">
                  <c:v>-0.28855700000000001</c:v>
                </c:pt>
                <c:pt idx="6855">
                  <c:v>-0.28875000000000001</c:v>
                </c:pt>
                <c:pt idx="6856">
                  <c:v>-0.28920400000000002</c:v>
                </c:pt>
                <c:pt idx="6857">
                  <c:v>-0.28979899999999997</c:v>
                </c:pt>
                <c:pt idx="6858">
                  <c:v>-0.29044999999999999</c:v>
                </c:pt>
                <c:pt idx="6859">
                  <c:v>-0.291325</c:v>
                </c:pt>
                <c:pt idx="6860">
                  <c:v>-0.29247200000000001</c:v>
                </c:pt>
                <c:pt idx="6861">
                  <c:v>-0.29371900000000001</c:v>
                </c:pt>
                <c:pt idx="6862">
                  <c:v>-0.29495300000000002</c:v>
                </c:pt>
                <c:pt idx="6863">
                  <c:v>-0.29610199999999998</c:v>
                </c:pt>
                <c:pt idx="6864">
                  <c:v>-0.297155</c:v>
                </c:pt>
                <c:pt idx="6865">
                  <c:v>-0.29811300000000002</c:v>
                </c:pt>
                <c:pt idx="6866">
                  <c:v>-0.29888999999999999</c:v>
                </c:pt>
                <c:pt idx="6867">
                  <c:v>-0.29945300000000002</c:v>
                </c:pt>
                <c:pt idx="6868">
                  <c:v>-0.29992799999999997</c:v>
                </c:pt>
                <c:pt idx="6869">
                  <c:v>-0.30048399999999997</c:v>
                </c:pt>
                <c:pt idx="6870">
                  <c:v>-0.301311</c:v>
                </c:pt>
                <c:pt idx="6871">
                  <c:v>-0.30239300000000002</c:v>
                </c:pt>
                <c:pt idx="6872">
                  <c:v>-0.30345299999999997</c:v>
                </c:pt>
                <c:pt idx="6873">
                  <c:v>-0.304255</c:v>
                </c:pt>
                <c:pt idx="6874">
                  <c:v>-0.30477900000000002</c:v>
                </c:pt>
                <c:pt idx="6875">
                  <c:v>-0.30514599999999997</c:v>
                </c:pt>
                <c:pt idx="6876">
                  <c:v>-0.30551</c:v>
                </c:pt>
                <c:pt idx="6877">
                  <c:v>-0.30594199999999999</c:v>
                </c:pt>
                <c:pt idx="6878">
                  <c:v>-0.30641600000000002</c:v>
                </c:pt>
                <c:pt idx="6879">
                  <c:v>-0.306892</c:v>
                </c:pt>
                <c:pt idx="6880">
                  <c:v>-0.30736000000000002</c:v>
                </c:pt>
                <c:pt idx="6881">
                  <c:v>-0.307811</c:v>
                </c:pt>
                <c:pt idx="6882">
                  <c:v>-0.30824000000000001</c:v>
                </c:pt>
                <c:pt idx="6883">
                  <c:v>-0.30865199999999998</c:v>
                </c:pt>
                <c:pt idx="6884">
                  <c:v>-0.30904700000000002</c:v>
                </c:pt>
                <c:pt idx="6885">
                  <c:v>-0.30941999999999997</c:v>
                </c:pt>
                <c:pt idx="6886">
                  <c:v>-0.309757</c:v>
                </c:pt>
                <c:pt idx="6887">
                  <c:v>-0.31004199999999998</c:v>
                </c:pt>
                <c:pt idx="6888">
                  <c:v>-0.31027500000000002</c:v>
                </c:pt>
                <c:pt idx="6889">
                  <c:v>-0.31045499999999998</c:v>
                </c:pt>
                <c:pt idx="6890">
                  <c:v>-0.31059999999999999</c:v>
                </c:pt>
                <c:pt idx="6891">
                  <c:v>-0.31076900000000002</c:v>
                </c:pt>
                <c:pt idx="6892">
                  <c:v>-0.31101400000000001</c:v>
                </c:pt>
                <c:pt idx="6893">
                  <c:v>-0.31129800000000002</c:v>
                </c:pt>
                <c:pt idx="6894">
                  <c:v>-0.31153799999999998</c:v>
                </c:pt>
                <c:pt idx="6895">
                  <c:v>-0.311668</c:v>
                </c:pt>
                <c:pt idx="6896">
                  <c:v>-0.31168499999999999</c:v>
                </c:pt>
                <c:pt idx="6897">
                  <c:v>-0.31163400000000002</c:v>
                </c:pt>
                <c:pt idx="6898">
                  <c:v>-0.31157499999999999</c:v>
                </c:pt>
                <c:pt idx="6899">
                  <c:v>-0.31156499999999998</c:v>
                </c:pt>
                <c:pt idx="6900">
                  <c:v>-0.31160100000000002</c:v>
                </c:pt>
                <c:pt idx="6901">
                  <c:v>-0.31181599999999998</c:v>
                </c:pt>
                <c:pt idx="6902">
                  <c:v>-0.31246699999999999</c:v>
                </c:pt>
                <c:pt idx="6903">
                  <c:v>-0.31354900000000002</c:v>
                </c:pt>
                <c:pt idx="6904">
                  <c:v>-0.31457299999999999</c:v>
                </c:pt>
                <c:pt idx="6905">
                  <c:v>-0.31493500000000002</c:v>
                </c:pt>
                <c:pt idx="6906">
                  <c:v>-0.31529299999999999</c:v>
                </c:pt>
                <c:pt idx="6907">
                  <c:v>-0.31609199999999998</c:v>
                </c:pt>
                <c:pt idx="6908">
                  <c:v>-0.317137</c:v>
                </c:pt>
                <c:pt idx="6909">
                  <c:v>-0.31832199999999999</c:v>
                </c:pt>
                <c:pt idx="6910">
                  <c:v>-0.31933600000000001</c:v>
                </c:pt>
                <c:pt idx="6911">
                  <c:v>-0.32016899999999998</c:v>
                </c:pt>
                <c:pt idx="6912">
                  <c:v>-0.32111800000000001</c:v>
                </c:pt>
                <c:pt idx="6913">
                  <c:v>-0.32213700000000001</c:v>
                </c:pt>
                <c:pt idx="6914">
                  <c:v>-0.32304300000000002</c:v>
                </c:pt>
                <c:pt idx="6915">
                  <c:v>-0.323911</c:v>
                </c:pt>
                <c:pt idx="6916">
                  <c:v>-0.32474399999999998</c:v>
                </c:pt>
                <c:pt idx="6917">
                  <c:v>-0.32562000000000002</c:v>
                </c:pt>
                <c:pt idx="6918">
                  <c:v>-0.32655400000000001</c:v>
                </c:pt>
                <c:pt idx="6919">
                  <c:v>-0.327511</c:v>
                </c:pt>
                <c:pt idx="6920">
                  <c:v>-0.32841900000000002</c:v>
                </c:pt>
                <c:pt idx="6921">
                  <c:v>-0.32905000000000001</c:v>
                </c:pt>
                <c:pt idx="6922">
                  <c:v>-0.32933400000000002</c:v>
                </c:pt>
                <c:pt idx="6923">
                  <c:v>-0.32966299999999998</c:v>
                </c:pt>
                <c:pt idx="6924">
                  <c:v>-0.33036900000000002</c:v>
                </c:pt>
                <c:pt idx="6925">
                  <c:v>-0.33129500000000001</c:v>
                </c:pt>
                <c:pt idx="6926">
                  <c:v>-0.33226600000000001</c:v>
                </c:pt>
                <c:pt idx="6927">
                  <c:v>-0.33316200000000001</c:v>
                </c:pt>
                <c:pt idx="6928">
                  <c:v>-0.33383499999999999</c:v>
                </c:pt>
                <c:pt idx="6929">
                  <c:v>-0.33432299999999998</c:v>
                </c:pt>
                <c:pt idx="6930">
                  <c:v>-0.33474599999999999</c:v>
                </c:pt>
                <c:pt idx="6931">
                  <c:v>-0.335202</c:v>
                </c:pt>
                <c:pt idx="6932">
                  <c:v>-0.33583800000000003</c:v>
                </c:pt>
                <c:pt idx="6933">
                  <c:v>-0.33656700000000001</c:v>
                </c:pt>
                <c:pt idx="6934">
                  <c:v>-0.33729799999999999</c:v>
                </c:pt>
                <c:pt idx="6935">
                  <c:v>-0.33801100000000001</c:v>
                </c:pt>
                <c:pt idx="6936">
                  <c:v>-0.33860299999999999</c:v>
                </c:pt>
                <c:pt idx="6937">
                  <c:v>-0.33902599999999999</c:v>
                </c:pt>
                <c:pt idx="6938">
                  <c:v>-0.33937600000000001</c:v>
                </c:pt>
                <c:pt idx="6939">
                  <c:v>-0.33978799999999998</c:v>
                </c:pt>
                <c:pt idx="6940">
                  <c:v>-0.34034900000000001</c:v>
                </c:pt>
                <c:pt idx="6941">
                  <c:v>-0.34100200000000003</c:v>
                </c:pt>
                <c:pt idx="6942">
                  <c:v>-0.34168199999999999</c:v>
                </c:pt>
                <c:pt idx="6943">
                  <c:v>-0.34232400000000002</c:v>
                </c:pt>
                <c:pt idx="6944">
                  <c:v>-0.34280899999999997</c:v>
                </c:pt>
                <c:pt idx="6945">
                  <c:v>-0.34312199999999998</c:v>
                </c:pt>
                <c:pt idx="6946">
                  <c:v>-0.34343600000000002</c:v>
                </c:pt>
                <c:pt idx="6947">
                  <c:v>-0.34389399999999998</c:v>
                </c:pt>
                <c:pt idx="6948">
                  <c:v>-0.34444900000000001</c:v>
                </c:pt>
                <c:pt idx="6949">
                  <c:v>-0.34506399999999998</c:v>
                </c:pt>
                <c:pt idx="6950">
                  <c:v>-0.34569299999999997</c:v>
                </c:pt>
                <c:pt idx="6951">
                  <c:v>-0.34620000000000001</c:v>
                </c:pt>
                <c:pt idx="6952">
                  <c:v>-0.34628799999999998</c:v>
                </c:pt>
                <c:pt idx="6953">
                  <c:v>-0.34610400000000002</c:v>
                </c:pt>
                <c:pt idx="6954">
                  <c:v>-0.34579300000000002</c:v>
                </c:pt>
                <c:pt idx="6955">
                  <c:v>-0.345723</c:v>
                </c:pt>
                <c:pt idx="6956">
                  <c:v>-0.345995</c:v>
                </c:pt>
                <c:pt idx="6957">
                  <c:v>-0.34683399999999998</c:v>
                </c:pt>
                <c:pt idx="6958">
                  <c:v>-0.34787899999999999</c:v>
                </c:pt>
                <c:pt idx="6959">
                  <c:v>-0.348443</c:v>
                </c:pt>
                <c:pt idx="6960">
                  <c:v>-0.34861599999999998</c:v>
                </c:pt>
                <c:pt idx="6961">
                  <c:v>-0.34861599999999998</c:v>
                </c:pt>
                <c:pt idx="6962">
                  <c:v>-0.34861599999999998</c:v>
                </c:pt>
                <c:pt idx="6963">
                  <c:v>-0.34861599999999998</c:v>
                </c:pt>
                <c:pt idx="6964">
                  <c:v>-0.34861599999999998</c:v>
                </c:pt>
                <c:pt idx="6965">
                  <c:v>-0.34861599999999998</c:v>
                </c:pt>
                <c:pt idx="6966">
                  <c:v>-0.34861599999999998</c:v>
                </c:pt>
                <c:pt idx="6967">
                  <c:v>-0.34861599999999998</c:v>
                </c:pt>
                <c:pt idx="6968">
                  <c:v>-0.34861599999999998</c:v>
                </c:pt>
                <c:pt idx="6969">
                  <c:v>-0.34861599999999998</c:v>
                </c:pt>
                <c:pt idx="6970">
                  <c:v>-0.34861599999999998</c:v>
                </c:pt>
                <c:pt idx="6971">
                  <c:v>-0.34861599999999998</c:v>
                </c:pt>
                <c:pt idx="6972">
                  <c:v>-0.34861599999999998</c:v>
                </c:pt>
                <c:pt idx="6973">
                  <c:v>-0.34861599999999998</c:v>
                </c:pt>
                <c:pt idx="6974">
                  <c:v>-0.34861599999999998</c:v>
                </c:pt>
                <c:pt idx="6975">
                  <c:v>-0.34861599999999998</c:v>
                </c:pt>
                <c:pt idx="6976">
                  <c:v>-0.34861599999999998</c:v>
                </c:pt>
                <c:pt idx="6977">
                  <c:v>-0.34861599999999998</c:v>
                </c:pt>
                <c:pt idx="6978">
                  <c:v>-0.34861599999999998</c:v>
                </c:pt>
                <c:pt idx="6979">
                  <c:v>-0.34861599999999998</c:v>
                </c:pt>
                <c:pt idx="6980">
                  <c:v>-0.34861599999999998</c:v>
                </c:pt>
                <c:pt idx="6981">
                  <c:v>-0.34861599999999998</c:v>
                </c:pt>
                <c:pt idx="6982">
                  <c:v>-0.34861599999999998</c:v>
                </c:pt>
                <c:pt idx="6983">
                  <c:v>-0.34861599999999998</c:v>
                </c:pt>
                <c:pt idx="6984">
                  <c:v>-0.34861599999999998</c:v>
                </c:pt>
                <c:pt idx="6985">
                  <c:v>-0.34861599999999998</c:v>
                </c:pt>
                <c:pt idx="6986">
                  <c:v>-0.34861599999999998</c:v>
                </c:pt>
                <c:pt idx="6987">
                  <c:v>-0.34861599999999998</c:v>
                </c:pt>
                <c:pt idx="6988">
                  <c:v>-0.34861599999999998</c:v>
                </c:pt>
                <c:pt idx="6989">
                  <c:v>-0.34861599999999998</c:v>
                </c:pt>
                <c:pt idx="6990">
                  <c:v>-0.34861599999999998</c:v>
                </c:pt>
                <c:pt idx="6991">
                  <c:v>-0.34861599999999998</c:v>
                </c:pt>
                <c:pt idx="6992">
                  <c:v>-0.34861599999999998</c:v>
                </c:pt>
                <c:pt idx="6993">
                  <c:v>-0.34861599999999998</c:v>
                </c:pt>
                <c:pt idx="6994">
                  <c:v>-0.34861599999999998</c:v>
                </c:pt>
                <c:pt idx="6995">
                  <c:v>-0.34861599999999998</c:v>
                </c:pt>
                <c:pt idx="6996">
                  <c:v>-0.34861599999999998</c:v>
                </c:pt>
                <c:pt idx="6997">
                  <c:v>-0.34861599999999998</c:v>
                </c:pt>
                <c:pt idx="6998">
                  <c:v>-0.34861599999999998</c:v>
                </c:pt>
                <c:pt idx="6999">
                  <c:v>-0.34861599999999998</c:v>
                </c:pt>
                <c:pt idx="7000">
                  <c:v>-0.34861599999999998</c:v>
                </c:pt>
                <c:pt idx="7001">
                  <c:v>-0.34875499999999998</c:v>
                </c:pt>
                <c:pt idx="7002">
                  <c:v>-0.34862199999999999</c:v>
                </c:pt>
                <c:pt idx="7003">
                  <c:v>-0.34748299999999999</c:v>
                </c:pt>
                <c:pt idx="7004">
                  <c:v>-0.34577999999999998</c:v>
                </c:pt>
                <c:pt idx="7005">
                  <c:v>-0.34399099999999999</c:v>
                </c:pt>
                <c:pt idx="7006">
                  <c:v>-0.34220499999999998</c:v>
                </c:pt>
                <c:pt idx="7007">
                  <c:v>-0.34103099999999997</c:v>
                </c:pt>
                <c:pt idx="7008">
                  <c:v>-0.34018399999999999</c:v>
                </c:pt>
                <c:pt idx="7009">
                  <c:v>-0.33894299999999999</c:v>
                </c:pt>
                <c:pt idx="7010">
                  <c:v>-0.337835</c:v>
                </c:pt>
                <c:pt idx="7011">
                  <c:v>-0.33673399999999998</c:v>
                </c:pt>
                <c:pt idx="7012">
                  <c:v>-0.33585100000000001</c:v>
                </c:pt>
                <c:pt idx="7013">
                  <c:v>-0.335733</c:v>
                </c:pt>
                <c:pt idx="7014">
                  <c:v>-0.33555600000000002</c:v>
                </c:pt>
                <c:pt idx="7015">
                  <c:v>-0.33493299999999998</c:v>
                </c:pt>
                <c:pt idx="7016">
                  <c:v>-0.33403300000000002</c:v>
                </c:pt>
                <c:pt idx="7017">
                  <c:v>-0.33304499999999998</c:v>
                </c:pt>
                <c:pt idx="7018">
                  <c:v>-0.33221800000000001</c:v>
                </c:pt>
                <c:pt idx="7019">
                  <c:v>-0.33190599999999998</c:v>
                </c:pt>
                <c:pt idx="7020">
                  <c:v>-0.33154499999999998</c:v>
                </c:pt>
                <c:pt idx="7021">
                  <c:v>-0.33074100000000001</c:v>
                </c:pt>
                <c:pt idx="7022">
                  <c:v>-0.329708</c:v>
                </c:pt>
                <c:pt idx="7023">
                  <c:v>-0.32852799999999999</c:v>
                </c:pt>
                <c:pt idx="7024">
                  <c:v>-0.327376</c:v>
                </c:pt>
                <c:pt idx="7025">
                  <c:v>-0.32639099999999999</c:v>
                </c:pt>
                <c:pt idx="7026">
                  <c:v>-0.32536599999999999</c:v>
                </c:pt>
                <c:pt idx="7027">
                  <c:v>-0.32439800000000002</c:v>
                </c:pt>
                <c:pt idx="7028">
                  <c:v>-0.32375999999999999</c:v>
                </c:pt>
                <c:pt idx="7029">
                  <c:v>-0.32330199999999998</c:v>
                </c:pt>
                <c:pt idx="7030">
                  <c:v>-0.32272800000000001</c:v>
                </c:pt>
                <c:pt idx="7031">
                  <c:v>-0.32185399999999997</c:v>
                </c:pt>
                <c:pt idx="7032">
                  <c:v>-0.32070100000000001</c:v>
                </c:pt>
                <c:pt idx="7033">
                  <c:v>-0.31967600000000002</c:v>
                </c:pt>
                <c:pt idx="7034">
                  <c:v>-0.31900499999999998</c:v>
                </c:pt>
                <c:pt idx="7035">
                  <c:v>-0.31865500000000002</c:v>
                </c:pt>
                <c:pt idx="7036">
                  <c:v>-0.318467</c:v>
                </c:pt>
                <c:pt idx="7037">
                  <c:v>-0.31804399999999999</c:v>
                </c:pt>
                <c:pt idx="7038">
                  <c:v>-0.31721199999999999</c:v>
                </c:pt>
                <c:pt idx="7039">
                  <c:v>-0.31627899999999998</c:v>
                </c:pt>
                <c:pt idx="7040">
                  <c:v>-0.31542100000000001</c:v>
                </c:pt>
                <c:pt idx="7041">
                  <c:v>-0.31469599999999998</c:v>
                </c:pt>
                <c:pt idx="7042">
                  <c:v>-0.314164</c:v>
                </c:pt>
                <c:pt idx="7043">
                  <c:v>-0.31369999999999998</c:v>
                </c:pt>
                <c:pt idx="7044">
                  <c:v>-0.31321199999999999</c:v>
                </c:pt>
                <c:pt idx="7045">
                  <c:v>-0.312699</c:v>
                </c:pt>
                <c:pt idx="7046">
                  <c:v>-0.31204199999999999</c:v>
                </c:pt>
                <c:pt idx="7047">
                  <c:v>-0.311228</c:v>
                </c:pt>
                <c:pt idx="7048">
                  <c:v>-0.31038500000000002</c:v>
                </c:pt>
                <c:pt idx="7049">
                  <c:v>-0.30957400000000002</c:v>
                </c:pt>
                <c:pt idx="7050">
                  <c:v>-0.30892999999999998</c:v>
                </c:pt>
                <c:pt idx="7051">
                  <c:v>-0.30867099999999997</c:v>
                </c:pt>
                <c:pt idx="7052">
                  <c:v>-0.30864200000000003</c:v>
                </c:pt>
                <c:pt idx="7053">
                  <c:v>-0.30863400000000002</c:v>
                </c:pt>
                <c:pt idx="7054">
                  <c:v>-0.30862499999999998</c:v>
                </c:pt>
                <c:pt idx="7055">
                  <c:v>-0.30859999999999999</c:v>
                </c:pt>
                <c:pt idx="7056">
                  <c:v>-0.30859799999999998</c:v>
                </c:pt>
                <c:pt idx="7057">
                  <c:v>-0.30859500000000001</c:v>
                </c:pt>
                <c:pt idx="7058">
                  <c:v>-0.308585</c:v>
                </c:pt>
                <c:pt idx="7059">
                  <c:v>-0.308585</c:v>
                </c:pt>
                <c:pt idx="7060">
                  <c:v>-0.308585</c:v>
                </c:pt>
                <c:pt idx="7061">
                  <c:v>-0.30858600000000003</c:v>
                </c:pt>
                <c:pt idx="7062">
                  <c:v>-0.30858600000000003</c:v>
                </c:pt>
                <c:pt idx="7063">
                  <c:v>-0.30858600000000003</c:v>
                </c:pt>
                <c:pt idx="7064">
                  <c:v>-0.308585</c:v>
                </c:pt>
                <c:pt idx="7065">
                  <c:v>-0.308585</c:v>
                </c:pt>
                <c:pt idx="7066">
                  <c:v>-0.308585</c:v>
                </c:pt>
                <c:pt idx="7067">
                  <c:v>-0.308585</c:v>
                </c:pt>
                <c:pt idx="7068">
                  <c:v>-0.308585</c:v>
                </c:pt>
                <c:pt idx="7069">
                  <c:v>-0.308585</c:v>
                </c:pt>
                <c:pt idx="7070">
                  <c:v>-0.308585</c:v>
                </c:pt>
                <c:pt idx="7071">
                  <c:v>-0.308585</c:v>
                </c:pt>
                <c:pt idx="7072">
                  <c:v>-0.308585</c:v>
                </c:pt>
                <c:pt idx="7073">
                  <c:v>-0.308585</c:v>
                </c:pt>
                <c:pt idx="7074">
                  <c:v>-0.308585</c:v>
                </c:pt>
                <c:pt idx="7075">
                  <c:v>-0.308585</c:v>
                </c:pt>
                <c:pt idx="7076">
                  <c:v>-0.308585</c:v>
                </c:pt>
                <c:pt idx="7077">
                  <c:v>-0.308585</c:v>
                </c:pt>
                <c:pt idx="7078">
                  <c:v>-0.308585</c:v>
                </c:pt>
                <c:pt idx="7079">
                  <c:v>-0.308585</c:v>
                </c:pt>
                <c:pt idx="7080">
                  <c:v>-0.308585</c:v>
                </c:pt>
                <c:pt idx="7081">
                  <c:v>-0.308585</c:v>
                </c:pt>
                <c:pt idx="7082">
                  <c:v>-0.308585</c:v>
                </c:pt>
                <c:pt idx="7083">
                  <c:v>-0.308585</c:v>
                </c:pt>
                <c:pt idx="7084">
                  <c:v>-0.308585</c:v>
                </c:pt>
                <c:pt idx="7085">
                  <c:v>-0.308585</c:v>
                </c:pt>
                <c:pt idx="7086">
                  <c:v>-0.308585</c:v>
                </c:pt>
                <c:pt idx="7087">
                  <c:v>-0.308585</c:v>
                </c:pt>
                <c:pt idx="7088">
                  <c:v>-0.308585</c:v>
                </c:pt>
                <c:pt idx="7089">
                  <c:v>-0.308585</c:v>
                </c:pt>
                <c:pt idx="7090">
                  <c:v>-0.308585</c:v>
                </c:pt>
                <c:pt idx="7091">
                  <c:v>-0.308585</c:v>
                </c:pt>
                <c:pt idx="7092">
                  <c:v>-0.308585</c:v>
                </c:pt>
                <c:pt idx="7093">
                  <c:v>-0.308585</c:v>
                </c:pt>
                <c:pt idx="7094">
                  <c:v>-0.308585</c:v>
                </c:pt>
                <c:pt idx="7095">
                  <c:v>-0.308585</c:v>
                </c:pt>
                <c:pt idx="7096">
                  <c:v>-0.308585</c:v>
                </c:pt>
                <c:pt idx="7097">
                  <c:v>-0.308585</c:v>
                </c:pt>
                <c:pt idx="7098">
                  <c:v>-0.308585</c:v>
                </c:pt>
                <c:pt idx="7099">
                  <c:v>-0.308585</c:v>
                </c:pt>
                <c:pt idx="7100">
                  <c:v>-0.308585</c:v>
                </c:pt>
                <c:pt idx="7101">
                  <c:v>-0.30825399999999997</c:v>
                </c:pt>
                <c:pt idx="7102">
                  <c:v>-0.30737500000000001</c:v>
                </c:pt>
                <c:pt idx="7103">
                  <c:v>-0.306558</c:v>
                </c:pt>
                <c:pt idx="7104">
                  <c:v>-0.30619299999999999</c:v>
                </c:pt>
                <c:pt idx="7105">
                  <c:v>-0.30610500000000002</c:v>
                </c:pt>
                <c:pt idx="7106">
                  <c:v>-0.30586099999999999</c:v>
                </c:pt>
                <c:pt idx="7107">
                  <c:v>-0.30518299999999998</c:v>
                </c:pt>
                <c:pt idx="7108">
                  <c:v>-0.304564</c:v>
                </c:pt>
                <c:pt idx="7109">
                  <c:v>-0.30421700000000002</c:v>
                </c:pt>
                <c:pt idx="7110">
                  <c:v>-0.30403799999999997</c:v>
                </c:pt>
                <c:pt idx="7111">
                  <c:v>-0.30402499999999999</c:v>
                </c:pt>
                <c:pt idx="7112">
                  <c:v>-0.30397200000000002</c:v>
                </c:pt>
                <c:pt idx="7113">
                  <c:v>-0.303699</c:v>
                </c:pt>
                <c:pt idx="7114">
                  <c:v>-0.30335299999999998</c:v>
                </c:pt>
                <c:pt idx="7115">
                  <c:v>-0.302869</c:v>
                </c:pt>
                <c:pt idx="7116">
                  <c:v>-0.30214099999999999</c:v>
                </c:pt>
                <c:pt idx="7117">
                  <c:v>-0.30124699999999999</c:v>
                </c:pt>
                <c:pt idx="7118">
                  <c:v>-0.30022700000000002</c:v>
                </c:pt>
                <c:pt idx="7119">
                  <c:v>-0.29924800000000001</c:v>
                </c:pt>
                <c:pt idx="7120">
                  <c:v>-0.29858099999999999</c:v>
                </c:pt>
                <c:pt idx="7121">
                  <c:v>-0.298211</c:v>
                </c:pt>
                <c:pt idx="7122">
                  <c:v>-0.29786200000000002</c:v>
                </c:pt>
                <c:pt idx="7123">
                  <c:v>-0.29718</c:v>
                </c:pt>
                <c:pt idx="7124">
                  <c:v>-0.29609999999999997</c:v>
                </c:pt>
                <c:pt idx="7125">
                  <c:v>-0.29491600000000001</c:v>
                </c:pt>
                <c:pt idx="7126">
                  <c:v>-0.29376999999999998</c:v>
                </c:pt>
                <c:pt idx="7127">
                  <c:v>-0.29274800000000001</c:v>
                </c:pt>
                <c:pt idx="7128">
                  <c:v>-0.29191499999999998</c:v>
                </c:pt>
                <c:pt idx="7129">
                  <c:v>-0.29124699999999998</c:v>
                </c:pt>
                <c:pt idx="7130">
                  <c:v>-0.290663</c:v>
                </c:pt>
                <c:pt idx="7131">
                  <c:v>-0.289995</c:v>
                </c:pt>
                <c:pt idx="7132">
                  <c:v>-0.289076</c:v>
                </c:pt>
                <c:pt idx="7133">
                  <c:v>-0.287943</c:v>
                </c:pt>
                <c:pt idx="7134">
                  <c:v>-0.28669699999999998</c:v>
                </c:pt>
                <c:pt idx="7135">
                  <c:v>-0.28546500000000002</c:v>
                </c:pt>
                <c:pt idx="7136">
                  <c:v>-0.28436499999999998</c:v>
                </c:pt>
                <c:pt idx="7137">
                  <c:v>-0.28347699999999998</c:v>
                </c:pt>
                <c:pt idx="7138">
                  <c:v>-0.28278999999999999</c:v>
                </c:pt>
                <c:pt idx="7139">
                  <c:v>-0.28212100000000001</c:v>
                </c:pt>
                <c:pt idx="7140">
                  <c:v>-0.28122900000000001</c:v>
                </c:pt>
                <c:pt idx="7141">
                  <c:v>-0.28007300000000002</c:v>
                </c:pt>
                <c:pt idx="7142">
                  <c:v>-0.27879399999999999</c:v>
                </c:pt>
                <c:pt idx="7143">
                  <c:v>-0.27755299999999999</c:v>
                </c:pt>
                <c:pt idx="7144">
                  <c:v>-0.276416</c:v>
                </c:pt>
                <c:pt idx="7145">
                  <c:v>-0.275391</c:v>
                </c:pt>
                <c:pt idx="7146">
                  <c:v>-0.27446500000000001</c:v>
                </c:pt>
                <c:pt idx="7147">
                  <c:v>-0.27355000000000002</c:v>
                </c:pt>
                <c:pt idx="7148">
                  <c:v>-0.27253500000000003</c:v>
                </c:pt>
                <c:pt idx="7149">
                  <c:v>-0.271343</c:v>
                </c:pt>
                <c:pt idx="7150">
                  <c:v>-0.27000600000000002</c:v>
                </c:pt>
                <c:pt idx="7151">
                  <c:v>-0.268901</c:v>
                </c:pt>
                <c:pt idx="7152">
                  <c:v>-0.26816099999999998</c:v>
                </c:pt>
                <c:pt idx="7153">
                  <c:v>-0.26794899999999999</c:v>
                </c:pt>
                <c:pt idx="7154">
                  <c:v>-0.26794899999999999</c:v>
                </c:pt>
                <c:pt idx="7155">
                  <c:v>-0.26797399999999999</c:v>
                </c:pt>
                <c:pt idx="7156">
                  <c:v>-0.26796799999999998</c:v>
                </c:pt>
                <c:pt idx="7157">
                  <c:v>-0.26793899999999998</c:v>
                </c:pt>
                <c:pt idx="7158">
                  <c:v>-0.26783699999999999</c:v>
                </c:pt>
                <c:pt idx="7159">
                  <c:v>-0.26774900000000001</c:v>
                </c:pt>
                <c:pt idx="7160">
                  <c:v>-0.26774799999999999</c:v>
                </c:pt>
                <c:pt idx="7161">
                  <c:v>-0.26774799999999999</c:v>
                </c:pt>
                <c:pt idx="7162">
                  <c:v>-0.26774799999999999</c:v>
                </c:pt>
                <c:pt idx="7163">
                  <c:v>-0.26774799999999999</c:v>
                </c:pt>
                <c:pt idx="7164">
                  <c:v>-0.26774799999999999</c:v>
                </c:pt>
                <c:pt idx="7165">
                  <c:v>-0.26774799999999999</c:v>
                </c:pt>
                <c:pt idx="7166">
                  <c:v>-0.26774799999999999</c:v>
                </c:pt>
                <c:pt idx="7167">
                  <c:v>-0.26774799999999999</c:v>
                </c:pt>
                <c:pt idx="7168">
                  <c:v>-0.26774799999999999</c:v>
                </c:pt>
                <c:pt idx="7169">
                  <c:v>-0.26774799999999999</c:v>
                </c:pt>
                <c:pt idx="7170">
                  <c:v>-0.26774799999999999</c:v>
                </c:pt>
                <c:pt idx="7171">
                  <c:v>-0.26774799999999999</c:v>
                </c:pt>
                <c:pt idx="7172">
                  <c:v>-0.26774799999999999</c:v>
                </c:pt>
                <c:pt idx="7173">
                  <c:v>-0.26774799999999999</c:v>
                </c:pt>
                <c:pt idx="7174">
                  <c:v>-0.26774799999999999</c:v>
                </c:pt>
                <c:pt idx="7175">
                  <c:v>-0.26774799999999999</c:v>
                </c:pt>
                <c:pt idx="7176">
                  <c:v>-0.26774799999999999</c:v>
                </c:pt>
                <c:pt idx="7177">
                  <c:v>-0.26774799999999999</c:v>
                </c:pt>
                <c:pt idx="7178">
                  <c:v>-0.26774799999999999</c:v>
                </c:pt>
                <c:pt idx="7179">
                  <c:v>-0.26774799999999999</c:v>
                </c:pt>
                <c:pt idx="7180">
                  <c:v>-0.26774799999999999</c:v>
                </c:pt>
                <c:pt idx="7181">
                  <c:v>-0.26774799999999999</c:v>
                </c:pt>
                <c:pt idx="7182">
                  <c:v>-0.26774799999999999</c:v>
                </c:pt>
                <c:pt idx="7183">
                  <c:v>-0.26774799999999999</c:v>
                </c:pt>
                <c:pt idx="7184">
                  <c:v>-0.26774799999999999</c:v>
                </c:pt>
                <c:pt idx="7185">
                  <c:v>-0.26774799999999999</c:v>
                </c:pt>
                <c:pt idx="7186">
                  <c:v>-0.26774799999999999</c:v>
                </c:pt>
                <c:pt idx="7187">
                  <c:v>-0.26774799999999999</c:v>
                </c:pt>
                <c:pt idx="7188">
                  <c:v>-0.26774799999999999</c:v>
                </c:pt>
                <c:pt idx="7189">
                  <c:v>-0.26774799999999999</c:v>
                </c:pt>
                <c:pt idx="7190">
                  <c:v>-0.26774900000000001</c:v>
                </c:pt>
                <c:pt idx="7191">
                  <c:v>-0.26774900000000001</c:v>
                </c:pt>
                <c:pt idx="7192">
                  <c:v>-0.26774900000000001</c:v>
                </c:pt>
                <c:pt idx="7193">
                  <c:v>-0.26774900000000001</c:v>
                </c:pt>
                <c:pt idx="7194">
                  <c:v>-0.26774900000000001</c:v>
                </c:pt>
                <c:pt idx="7195">
                  <c:v>-0.26774900000000001</c:v>
                </c:pt>
                <c:pt idx="7196">
                  <c:v>-0.26774900000000001</c:v>
                </c:pt>
                <c:pt idx="7197">
                  <c:v>-0.26774900000000001</c:v>
                </c:pt>
                <c:pt idx="7198">
                  <c:v>-0.26774900000000001</c:v>
                </c:pt>
                <c:pt idx="7199">
                  <c:v>-0.26774900000000001</c:v>
                </c:pt>
                <c:pt idx="7200">
                  <c:v>-0.26774900000000001</c:v>
                </c:pt>
                <c:pt idx="7201">
                  <c:v>-0.26754099999999997</c:v>
                </c:pt>
                <c:pt idx="7202">
                  <c:v>-0.26693</c:v>
                </c:pt>
                <c:pt idx="7203">
                  <c:v>-0.26633400000000002</c:v>
                </c:pt>
                <c:pt idx="7204">
                  <c:v>-0.26584200000000002</c:v>
                </c:pt>
                <c:pt idx="7205">
                  <c:v>-0.26574599999999998</c:v>
                </c:pt>
                <c:pt idx="7206">
                  <c:v>-0.26597300000000001</c:v>
                </c:pt>
                <c:pt idx="7207">
                  <c:v>-0.26652900000000002</c:v>
                </c:pt>
                <c:pt idx="7208">
                  <c:v>-0.26745200000000002</c:v>
                </c:pt>
                <c:pt idx="7209">
                  <c:v>-0.26862399999999997</c:v>
                </c:pt>
                <c:pt idx="7210">
                  <c:v>-0.26993299999999998</c:v>
                </c:pt>
                <c:pt idx="7211">
                  <c:v>-0.27123999999999998</c:v>
                </c:pt>
                <c:pt idx="7212">
                  <c:v>-0.27256200000000003</c:v>
                </c:pt>
                <c:pt idx="7213">
                  <c:v>-0.27385199999999998</c:v>
                </c:pt>
                <c:pt idx="7214">
                  <c:v>-0.27472800000000003</c:v>
                </c:pt>
                <c:pt idx="7215">
                  <c:v>-0.27517999999999998</c:v>
                </c:pt>
                <c:pt idx="7216">
                  <c:v>-0.27545999999999998</c:v>
                </c:pt>
                <c:pt idx="7217">
                  <c:v>-0.27616499999999999</c:v>
                </c:pt>
                <c:pt idx="7218">
                  <c:v>-0.27733600000000003</c:v>
                </c:pt>
                <c:pt idx="7219">
                  <c:v>-0.27860499999999999</c:v>
                </c:pt>
                <c:pt idx="7220">
                  <c:v>-0.28006700000000001</c:v>
                </c:pt>
                <c:pt idx="7221">
                  <c:v>-0.28142600000000001</c:v>
                </c:pt>
                <c:pt idx="7222">
                  <c:v>-0.28272799999999998</c:v>
                </c:pt>
                <c:pt idx="7223">
                  <c:v>-0.28384999999999999</c:v>
                </c:pt>
                <c:pt idx="7224">
                  <c:v>-0.284472</c:v>
                </c:pt>
                <c:pt idx="7225">
                  <c:v>-0.28486400000000001</c:v>
                </c:pt>
                <c:pt idx="7226">
                  <c:v>-0.28529300000000002</c:v>
                </c:pt>
                <c:pt idx="7227">
                  <c:v>-0.28614699999999998</c:v>
                </c:pt>
                <c:pt idx="7228">
                  <c:v>-0.28729500000000002</c:v>
                </c:pt>
                <c:pt idx="7229">
                  <c:v>-0.28854099999999999</c:v>
                </c:pt>
                <c:pt idx="7230">
                  <c:v>-0.289885</c:v>
                </c:pt>
                <c:pt idx="7231">
                  <c:v>-0.29100399999999998</c:v>
                </c:pt>
                <c:pt idx="7232">
                  <c:v>-0.29181400000000002</c:v>
                </c:pt>
                <c:pt idx="7233">
                  <c:v>-0.29253800000000002</c:v>
                </c:pt>
                <c:pt idx="7234">
                  <c:v>-0.29306100000000002</c:v>
                </c:pt>
                <c:pt idx="7235">
                  <c:v>-0.29388599999999998</c:v>
                </c:pt>
                <c:pt idx="7236">
                  <c:v>-0.29519400000000001</c:v>
                </c:pt>
                <c:pt idx="7237">
                  <c:v>-0.29655900000000002</c:v>
                </c:pt>
                <c:pt idx="7238">
                  <c:v>-0.29811100000000001</c:v>
                </c:pt>
                <c:pt idx="7239">
                  <c:v>-0.29946800000000001</c:v>
                </c:pt>
                <c:pt idx="7240">
                  <c:v>-0.30049300000000001</c:v>
                </c:pt>
                <c:pt idx="7241">
                  <c:v>-0.30141299999999999</c:v>
                </c:pt>
                <c:pt idx="7242">
                  <c:v>-0.30230699999999999</c:v>
                </c:pt>
                <c:pt idx="7243">
                  <c:v>-0.30335000000000001</c:v>
                </c:pt>
                <c:pt idx="7244">
                  <c:v>-0.30470000000000003</c:v>
                </c:pt>
                <c:pt idx="7245">
                  <c:v>-0.30622500000000002</c:v>
                </c:pt>
                <c:pt idx="7246">
                  <c:v>-0.30777700000000002</c:v>
                </c:pt>
                <c:pt idx="7247">
                  <c:v>-0.30910799999999999</c:v>
                </c:pt>
                <c:pt idx="7248">
                  <c:v>-0.31014399999999998</c:v>
                </c:pt>
                <c:pt idx="7249">
                  <c:v>-0.31096699999999999</c:v>
                </c:pt>
                <c:pt idx="7250">
                  <c:v>-0.31168899999999999</c:v>
                </c:pt>
                <c:pt idx="7251">
                  <c:v>-0.312726</c:v>
                </c:pt>
                <c:pt idx="7252">
                  <c:v>-0.31378699999999998</c:v>
                </c:pt>
                <c:pt idx="7253">
                  <c:v>-0.314467</c:v>
                </c:pt>
                <c:pt idx="7254">
                  <c:v>-0.31498799999999999</c:v>
                </c:pt>
                <c:pt idx="7255">
                  <c:v>-0.31570300000000001</c:v>
                </c:pt>
                <c:pt idx="7256">
                  <c:v>-0.31662499999999999</c:v>
                </c:pt>
                <c:pt idx="7257">
                  <c:v>-0.317639</c:v>
                </c:pt>
                <c:pt idx="7258">
                  <c:v>-0.31847399999999998</c:v>
                </c:pt>
                <c:pt idx="7259">
                  <c:v>-0.31847500000000001</c:v>
                </c:pt>
                <c:pt idx="7260">
                  <c:v>-0.31847500000000001</c:v>
                </c:pt>
                <c:pt idx="7261">
                  <c:v>-0.31847599999999998</c:v>
                </c:pt>
                <c:pt idx="7262">
                  <c:v>-0.318496</c:v>
                </c:pt>
                <c:pt idx="7263">
                  <c:v>-0.318496</c:v>
                </c:pt>
                <c:pt idx="7264">
                  <c:v>-0.318496</c:v>
                </c:pt>
                <c:pt idx="7265">
                  <c:v>-0.318496</c:v>
                </c:pt>
                <c:pt idx="7266">
                  <c:v>-0.318496</c:v>
                </c:pt>
                <c:pt idx="7267">
                  <c:v>-0.318496</c:v>
                </c:pt>
                <c:pt idx="7268">
                  <c:v>-0.318496</c:v>
                </c:pt>
                <c:pt idx="7269">
                  <c:v>-0.318496</c:v>
                </c:pt>
                <c:pt idx="7270">
                  <c:v>-0.318496</c:v>
                </c:pt>
                <c:pt idx="7271">
                  <c:v>-0.318496</c:v>
                </c:pt>
                <c:pt idx="7272">
                  <c:v>-0.318496</c:v>
                </c:pt>
                <c:pt idx="7273">
                  <c:v>-0.318496</c:v>
                </c:pt>
                <c:pt idx="7274">
                  <c:v>-0.318496</c:v>
                </c:pt>
                <c:pt idx="7275">
                  <c:v>-0.318496</c:v>
                </c:pt>
                <c:pt idx="7276">
                  <c:v>-0.318496</c:v>
                </c:pt>
                <c:pt idx="7277">
                  <c:v>-0.318496</c:v>
                </c:pt>
                <c:pt idx="7278">
                  <c:v>-0.318496</c:v>
                </c:pt>
                <c:pt idx="7279">
                  <c:v>-0.318496</c:v>
                </c:pt>
                <c:pt idx="7280">
                  <c:v>-0.318496</c:v>
                </c:pt>
                <c:pt idx="7281">
                  <c:v>-0.318496</c:v>
                </c:pt>
                <c:pt idx="7282">
                  <c:v>-0.318496</c:v>
                </c:pt>
                <c:pt idx="7283">
                  <c:v>-0.318496</c:v>
                </c:pt>
                <c:pt idx="7284">
                  <c:v>-0.318496</c:v>
                </c:pt>
                <c:pt idx="7285">
                  <c:v>-0.318496</c:v>
                </c:pt>
                <c:pt idx="7286">
                  <c:v>-0.318496</c:v>
                </c:pt>
                <c:pt idx="7287">
                  <c:v>-0.318496</c:v>
                </c:pt>
                <c:pt idx="7288">
                  <c:v>-0.318496</c:v>
                </c:pt>
                <c:pt idx="7289">
                  <c:v>-0.318496</c:v>
                </c:pt>
                <c:pt idx="7290">
                  <c:v>-0.318496</c:v>
                </c:pt>
                <c:pt idx="7291">
                  <c:v>-0.318496</c:v>
                </c:pt>
                <c:pt idx="7292">
                  <c:v>-0.318496</c:v>
                </c:pt>
                <c:pt idx="7293">
                  <c:v>-0.31849699999999997</c:v>
                </c:pt>
                <c:pt idx="7294">
                  <c:v>-0.31849699999999997</c:v>
                </c:pt>
                <c:pt idx="7295">
                  <c:v>-0.31849699999999997</c:v>
                </c:pt>
                <c:pt idx="7296">
                  <c:v>-0.31849699999999997</c:v>
                </c:pt>
                <c:pt idx="7297">
                  <c:v>-0.31849699999999997</c:v>
                </c:pt>
                <c:pt idx="7298">
                  <c:v>-0.31849699999999997</c:v>
                </c:pt>
                <c:pt idx="7299">
                  <c:v>-0.31849699999999997</c:v>
                </c:pt>
                <c:pt idx="7300">
                  <c:v>-0.31849699999999997</c:v>
                </c:pt>
                <c:pt idx="7301">
                  <c:v>-0.31843199999999999</c:v>
                </c:pt>
                <c:pt idx="7302">
                  <c:v>-0.31840200000000002</c:v>
                </c:pt>
                <c:pt idx="7303">
                  <c:v>-0.31832500000000002</c:v>
                </c:pt>
                <c:pt idx="7304">
                  <c:v>-0.31835799999999997</c:v>
                </c:pt>
                <c:pt idx="7305">
                  <c:v>-0.31841799999999998</c:v>
                </c:pt>
                <c:pt idx="7306">
                  <c:v>-0.31827299999999997</c:v>
                </c:pt>
                <c:pt idx="7307">
                  <c:v>-0.317745</c:v>
                </c:pt>
                <c:pt idx="7308">
                  <c:v>-0.317027</c:v>
                </c:pt>
                <c:pt idx="7309">
                  <c:v>-0.31609799999999999</c:v>
                </c:pt>
                <c:pt idx="7310">
                  <c:v>-0.31531700000000001</c:v>
                </c:pt>
                <c:pt idx="7311">
                  <c:v>-0.31441200000000002</c:v>
                </c:pt>
                <c:pt idx="7312">
                  <c:v>-0.31315300000000001</c:v>
                </c:pt>
                <c:pt idx="7313">
                  <c:v>-0.31232100000000002</c:v>
                </c:pt>
                <c:pt idx="7314">
                  <c:v>-0.312168</c:v>
                </c:pt>
                <c:pt idx="7315">
                  <c:v>-0.312199</c:v>
                </c:pt>
                <c:pt idx="7316">
                  <c:v>-0.31211</c:v>
                </c:pt>
                <c:pt idx="7317">
                  <c:v>-0.31142799999999998</c:v>
                </c:pt>
                <c:pt idx="7318">
                  <c:v>-0.31013400000000002</c:v>
                </c:pt>
                <c:pt idx="7319">
                  <c:v>-0.30842799999999998</c:v>
                </c:pt>
                <c:pt idx="7320">
                  <c:v>-0.30663000000000001</c:v>
                </c:pt>
                <c:pt idx="7321">
                  <c:v>-0.30463499999999999</c:v>
                </c:pt>
                <c:pt idx="7322">
                  <c:v>-0.30231799999999998</c:v>
                </c:pt>
                <c:pt idx="7323">
                  <c:v>-0.30005100000000001</c:v>
                </c:pt>
                <c:pt idx="7324">
                  <c:v>-0.298572</c:v>
                </c:pt>
                <c:pt idx="7325">
                  <c:v>-0.297848</c:v>
                </c:pt>
                <c:pt idx="7326">
                  <c:v>-0.29769400000000001</c:v>
                </c:pt>
                <c:pt idx="7327">
                  <c:v>-0.29740499999999997</c:v>
                </c:pt>
                <c:pt idx="7328">
                  <c:v>-0.29653499999999999</c:v>
                </c:pt>
                <c:pt idx="7329">
                  <c:v>-0.29524600000000001</c:v>
                </c:pt>
                <c:pt idx="7330">
                  <c:v>-0.29355399999999998</c:v>
                </c:pt>
                <c:pt idx="7331">
                  <c:v>-0.29183100000000001</c:v>
                </c:pt>
                <c:pt idx="7332">
                  <c:v>-0.29009499999999999</c:v>
                </c:pt>
                <c:pt idx="7333">
                  <c:v>-0.28841299999999997</c:v>
                </c:pt>
                <c:pt idx="7334">
                  <c:v>-0.287296</c:v>
                </c:pt>
                <c:pt idx="7335">
                  <c:v>-0.28676699999999999</c:v>
                </c:pt>
                <c:pt idx="7336">
                  <c:v>-0.28635500000000003</c:v>
                </c:pt>
                <c:pt idx="7337">
                  <c:v>-0.28553800000000001</c:v>
                </c:pt>
                <c:pt idx="7338">
                  <c:v>-0.28407199999999999</c:v>
                </c:pt>
                <c:pt idx="7339">
                  <c:v>-0.28229100000000001</c:v>
                </c:pt>
                <c:pt idx="7340">
                  <c:v>-0.28058699999999998</c:v>
                </c:pt>
                <c:pt idx="7341">
                  <c:v>-0.278951</c:v>
                </c:pt>
                <c:pt idx="7342">
                  <c:v>-0.27772000000000002</c:v>
                </c:pt>
                <c:pt idx="7343">
                  <c:v>-0.27704600000000001</c:v>
                </c:pt>
                <c:pt idx="7344">
                  <c:v>-0.27671099999999998</c:v>
                </c:pt>
                <c:pt idx="7345">
                  <c:v>-0.27621699999999999</c:v>
                </c:pt>
                <c:pt idx="7346">
                  <c:v>-0.27520499999999998</c:v>
                </c:pt>
                <c:pt idx="7347">
                  <c:v>-0.27369399999999999</c:v>
                </c:pt>
                <c:pt idx="7348">
                  <c:v>-0.27190399999999998</c:v>
                </c:pt>
                <c:pt idx="7349">
                  <c:v>-0.270208</c:v>
                </c:pt>
                <c:pt idx="7350">
                  <c:v>-0.26871299999999998</c:v>
                </c:pt>
                <c:pt idx="7351">
                  <c:v>-0.26769199999999999</c:v>
                </c:pt>
                <c:pt idx="7352">
                  <c:v>-0.26705499999999999</c:v>
                </c:pt>
                <c:pt idx="7353">
                  <c:v>-0.26651999999999998</c:v>
                </c:pt>
                <c:pt idx="7354">
                  <c:v>-0.26609100000000002</c:v>
                </c:pt>
                <c:pt idx="7355">
                  <c:v>-0.26603700000000002</c:v>
                </c:pt>
                <c:pt idx="7356">
                  <c:v>-0.26621</c:v>
                </c:pt>
                <c:pt idx="7357">
                  <c:v>-0.26652700000000001</c:v>
                </c:pt>
                <c:pt idx="7358">
                  <c:v>-0.26705200000000001</c:v>
                </c:pt>
                <c:pt idx="7359">
                  <c:v>-0.26773599999999997</c:v>
                </c:pt>
                <c:pt idx="7360">
                  <c:v>-0.268538</c:v>
                </c:pt>
                <c:pt idx="7361">
                  <c:v>-0.26933000000000001</c:v>
                </c:pt>
                <c:pt idx="7362">
                  <c:v>-0.27010499999999998</c:v>
                </c:pt>
                <c:pt idx="7363">
                  <c:v>-0.27089600000000003</c:v>
                </c:pt>
                <c:pt idx="7364">
                  <c:v>-0.2717</c:v>
                </c:pt>
                <c:pt idx="7365">
                  <c:v>-0.27256200000000003</c:v>
                </c:pt>
                <c:pt idx="7366">
                  <c:v>-0.27337699999999998</c:v>
                </c:pt>
                <c:pt idx="7367">
                  <c:v>-0.274148</c:v>
                </c:pt>
                <c:pt idx="7368">
                  <c:v>-0.27499099999999999</c:v>
                </c:pt>
                <c:pt idx="7369">
                  <c:v>-0.27596500000000002</c:v>
                </c:pt>
                <c:pt idx="7370">
                  <c:v>-0.27702500000000002</c:v>
                </c:pt>
                <c:pt idx="7371">
                  <c:v>-0.27809099999999998</c:v>
                </c:pt>
                <c:pt idx="7372">
                  <c:v>-0.27913399999999999</c:v>
                </c:pt>
                <c:pt idx="7373">
                  <c:v>-0.28008499999999997</c:v>
                </c:pt>
                <c:pt idx="7374">
                  <c:v>-0.28103299999999998</c:v>
                </c:pt>
                <c:pt idx="7375">
                  <c:v>-0.28210400000000002</c:v>
                </c:pt>
                <c:pt idx="7376">
                  <c:v>-0.28325699999999998</c:v>
                </c:pt>
                <c:pt idx="7377">
                  <c:v>-0.28451399999999999</c:v>
                </c:pt>
                <c:pt idx="7378">
                  <c:v>-0.28580299999999997</c:v>
                </c:pt>
                <c:pt idx="7379">
                  <c:v>-0.28710000000000002</c:v>
                </c:pt>
                <c:pt idx="7380">
                  <c:v>-0.28840500000000002</c:v>
                </c:pt>
                <c:pt idx="7381">
                  <c:v>-0.28961799999999999</c:v>
                </c:pt>
                <c:pt idx="7382">
                  <c:v>-0.29080800000000001</c:v>
                </c:pt>
                <c:pt idx="7383">
                  <c:v>-0.292049</c:v>
                </c:pt>
                <c:pt idx="7384">
                  <c:v>-0.29332399999999997</c:v>
                </c:pt>
                <c:pt idx="7385">
                  <c:v>-0.29465400000000003</c:v>
                </c:pt>
                <c:pt idx="7386">
                  <c:v>-0.29591000000000001</c:v>
                </c:pt>
                <c:pt idx="7387">
                  <c:v>-0.297068</c:v>
                </c:pt>
                <c:pt idx="7388">
                  <c:v>-0.298234</c:v>
                </c:pt>
                <c:pt idx="7389">
                  <c:v>-0.299396</c:v>
                </c:pt>
                <c:pt idx="7390">
                  <c:v>-0.30061300000000002</c:v>
                </c:pt>
                <c:pt idx="7391">
                  <c:v>-0.30186800000000003</c:v>
                </c:pt>
                <c:pt idx="7392">
                  <c:v>-0.30305799999999999</c:v>
                </c:pt>
                <c:pt idx="7393">
                  <c:v>-0.30421999999999999</c:v>
                </c:pt>
                <c:pt idx="7394">
                  <c:v>-0.30538799999999999</c:v>
                </c:pt>
                <c:pt idx="7395">
                  <c:v>-0.30657000000000001</c:v>
                </c:pt>
                <c:pt idx="7396">
                  <c:v>-0.30779400000000001</c:v>
                </c:pt>
                <c:pt idx="7397">
                  <c:v>-0.30898999999999999</c:v>
                </c:pt>
                <c:pt idx="7398">
                  <c:v>-0.31015799999999999</c:v>
                </c:pt>
                <c:pt idx="7399">
                  <c:v>-0.31134499999999998</c:v>
                </c:pt>
                <c:pt idx="7400">
                  <c:v>-0.31258599999999997</c:v>
                </c:pt>
                <c:pt idx="7401">
                  <c:v>-0.31410100000000002</c:v>
                </c:pt>
                <c:pt idx="7402">
                  <c:v>-0.316025</c:v>
                </c:pt>
                <c:pt idx="7403">
                  <c:v>-0.318191</c:v>
                </c:pt>
                <c:pt idx="7404">
                  <c:v>-0.32044600000000001</c:v>
                </c:pt>
                <c:pt idx="7405">
                  <c:v>-0.32252500000000001</c:v>
                </c:pt>
                <c:pt idx="7406">
                  <c:v>-0.324434</c:v>
                </c:pt>
                <c:pt idx="7407">
                  <c:v>-0.32614300000000002</c:v>
                </c:pt>
                <c:pt idx="7408">
                  <c:v>-0.32735999999999998</c:v>
                </c:pt>
                <c:pt idx="7409">
                  <c:v>-0.32804299999999997</c:v>
                </c:pt>
                <c:pt idx="7410">
                  <c:v>-0.32880799999999999</c:v>
                </c:pt>
                <c:pt idx="7411">
                  <c:v>-0.329955</c:v>
                </c:pt>
                <c:pt idx="7412">
                  <c:v>-0.33110699999999998</c:v>
                </c:pt>
                <c:pt idx="7413">
                  <c:v>-0.33235999999999999</c:v>
                </c:pt>
                <c:pt idx="7414">
                  <c:v>-0.33329399999999998</c:v>
                </c:pt>
                <c:pt idx="7415">
                  <c:v>-0.33387800000000001</c:v>
                </c:pt>
                <c:pt idx="7416">
                  <c:v>-0.33499299999999999</c:v>
                </c:pt>
                <c:pt idx="7417">
                  <c:v>-0.33658199999999999</c:v>
                </c:pt>
                <c:pt idx="7418">
                  <c:v>-0.33842299999999997</c:v>
                </c:pt>
                <c:pt idx="7419">
                  <c:v>-0.339866</c:v>
                </c:pt>
                <c:pt idx="7420">
                  <c:v>-0.34075299999999997</c:v>
                </c:pt>
                <c:pt idx="7421">
                  <c:v>-0.34163300000000002</c:v>
                </c:pt>
                <c:pt idx="7422">
                  <c:v>-0.34276400000000001</c:v>
                </c:pt>
                <c:pt idx="7423">
                  <c:v>-0.34428700000000001</c:v>
                </c:pt>
                <c:pt idx="7424">
                  <c:v>-0.34581099999999998</c:v>
                </c:pt>
                <c:pt idx="7425">
                  <c:v>-0.34711999999999998</c:v>
                </c:pt>
                <c:pt idx="7426">
                  <c:v>-0.348443</c:v>
                </c:pt>
                <c:pt idx="7427">
                  <c:v>-0.34970400000000001</c:v>
                </c:pt>
                <c:pt idx="7428">
                  <c:v>-0.35094999999999998</c:v>
                </c:pt>
                <c:pt idx="7429">
                  <c:v>-0.35210999999999998</c:v>
                </c:pt>
                <c:pt idx="7430">
                  <c:v>-0.35314899999999999</c:v>
                </c:pt>
                <c:pt idx="7431">
                  <c:v>-0.35436000000000001</c:v>
                </c:pt>
                <c:pt idx="7432">
                  <c:v>-0.35570000000000002</c:v>
                </c:pt>
                <c:pt idx="7433">
                  <c:v>-0.35699999999999998</c:v>
                </c:pt>
                <c:pt idx="7434">
                  <c:v>-0.35820299999999999</c:v>
                </c:pt>
                <c:pt idx="7435">
                  <c:v>-0.35920800000000003</c:v>
                </c:pt>
                <c:pt idx="7436">
                  <c:v>-0.36018800000000001</c:v>
                </c:pt>
                <c:pt idx="7437">
                  <c:v>-0.36124800000000001</c:v>
                </c:pt>
                <c:pt idx="7438">
                  <c:v>-0.36235899999999999</c:v>
                </c:pt>
                <c:pt idx="7439">
                  <c:v>-0.36349700000000001</c:v>
                </c:pt>
                <c:pt idx="7440">
                  <c:v>-0.36463499999999999</c:v>
                </c:pt>
                <c:pt idx="7441">
                  <c:v>-0.36577999999999999</c:v>
                </c:pt>
                <c:pt idx="7442">
                  <c:v>-0.366867</c:v>
                </c:pt>
                <c:pt idx="7443">
                  <c:v>-0.367923</c:v>
                </c:pt>
                <c:pt idx="7444">
                  <c:v>-0.36892900000000001</c:v>
                </c:pt>
                <c:pt idx="7445">
                  <c:v>-0.36988100000000002</c:v>
                </c:pt>
                <c:pt idx="7446">
                  <c:v>-0.37091000000000002</c:v>
                </c:pt>
                <c:pt idx="7447">
                  <c:v>-0.37199300000000002</c:v>
                </c:pt>
                <c:pt idx="7448">
                  <c:v>-0.37312000000000001</c:v>
                </c:pt>
                <c:pt idx="7449">
                  <c:v>-0.37418800000000002</c:v>
                </c:pt>
                <c:pt idx="7450">
                  <c:v>-0.37514799999999998</c:v>
                </c:pt>
                <c:pt idx="7451">
                  <c:v>-0.37604700000000002</c:v>
                </c:pt>
                <c:pt idx="7452">
                  <c:v>-0.376857</c:v>
                </c:pt>
                <c:pt idx="7453">
                  <c:v>-0.37765500000000002</c:v>
                </c:pt>
                <c:pt idx="7454">
                  <c:v>-0.37820900000000002</c:v>
                </c:pt>
                <c:pt idx="7455">
                  <c:v>-0.378585</c:v>
                </c:pt>
                <c:pt idx="7456">
                  <c:v>-0.37862099999999999</c:v>
                </c:pt>
                <c:pt idx="7457">
                  <c:v>-0.37836599999999998</c:v>
                </c:pt>
                <c:pt idx="7458">
                  <c:v>-0.37794499999999998</c:v>
                </c:pt>
                <c:pt idx="7459">
                  <c:v>-0.37758000000000003</c:v>
                </c:pt>
                <c:pt idx="7460">
                  <c:v>-0.377641</c:v>
                </c:pt>
                <c:pt idx="7461">
                  <c:v>-0.37774400000000002</c:v>
                </c:pt>
                <c:pt idx="7462">
                  <c:v>-0.37774999999999997</c:v>
                </c:pt>
                <c:pt idx="7463">
                  <c:v>-0.37774999999999997</c:v>
                </c:pt>
                <c:pt idx="7464">
                  <c:v>-0.37774999999999997</c:v>
                </c:pt>
                <c:pt idx="7465">
                  <c:v>-0.37774999999999997</c:v>
                </c:pt>
                <c:pt idx="7466">
                  <c:v>-0.37774000000000002</c:v>
                </c:pt>
                <c:pt idx="7467">
                  <c:v>-0.37733499999999998</c:v>
                </c:pt>
                <c:pt idx="7468">
                  <c:v>-0.37631500000000001</c:v>
                </c:pt>
                <c:pt idx="7469">
                  <c:v>-0.37467899999999998</c:v>
                </c:pt>
                <c:pt idx="7470">
                  <c:v>-0.37303599999999998</c:v>
                </c:pt>
                <c:pt idx="7471">
                  <c:v>-0.372054</c:v>
                </c:pt>
                <c:pt idx="7472">
                  <c:v>-0.37129899999999999</c:v>
                </c:pt>
                <c:pt idx="7473">
                  <c:v>-0.37058999999999997</c:v>
                </c:pt>
                <c:pt idx="7474">
                  <c:v>-0.36989899999999998</c:v>
                </c:pt>
                <c:pt idx="7475">
                  <c:v>-0.369224</c:v>
                </c:pt>
                <c:pt idx="7476">
                  <c:v>-0.36856499999999998</c:v>
                </c:pt>
                <c:pt idx="7477">
                  <c:v>-0.36787700000000001</c:v>
                </c:pt>
                <c:pt idx="7478">
                  <c:v>-0.36712899999999998</c:v>
                </c:pt>
                <c:pt idx="7479">
                  <c:v>-0.36640800000000001</c:v>
                </c:pt>
                <c:pt idx="7480">
                  <c:v>-0.36574600000000002</c:v>
                </c:pt>
                <c:pt idx="7481">
                  <c:v>-0.36514799999999997</c:v>
                </c:pt>
                <c:pt idx="7482">
                  <c:v>-0.36457800000000001</c:v>
                </c:pt>
                <c:pt idx="7483">
                  <c:v>-0.36402299999999999</c:v>
                </c:pt>
                <c:pt idx="7484">
                  <c:v>-0.36347600000000002</c:v>
                </c:pt>
                <c:pt idx="7485">
                  <c:v>-0.36290499999999998</c:v>
                </c:pt>
                <c:pt idx="7486">
                  <c:v>-0.36230400000000001</c:v>
                </c:pt>
                <c:pt idx="7487">
                  <c:v>-0.36167500000000002</c:v>
                </c:pt>
                <c:pt idx="7488">
                  <c:v>-0.361064</c:v>
                </c:pt>
                <c:pt idx="7489">
                  <c:v>-0.36049599999999998</c:v>
                </c:pt>
                <c:pt idx="7490">
                  <c:v>-0.35998799999999997</c:v>
                </c:pt>
                <c:pt idx="7491">
                  <c:v>-0.35953000000000002</c:v>
                </c:pt>
                <c:pt idx="7492">
                  <c:v>-0.359093</c:v>
                </c:pt>
                <c:pt idx="7493">
                  <c:v>-0.35866700000000001</c:v>
                </c:pt>
                <c:pt idx="7494">
                  <c:v>-0.35823100000000002</c:v>
                </c:pt>
                <c:pt idx="7495">
                  <c:v>-0.35777300000000001</c:v>
                </c:pt>
                <c:pt idx="7496">
                  <c:v>-0.35729699999999998</c:v>
                </c:pt>
                <c:pt idx="7497">
                  <c:v>-0.35683599999999999</c:v>
                </c:pt>
                <c:pt idx="7498">
                  <c:v>-0.35642099999999999</c:v>
                </c:pt>
                <c:pt idx="7499">
                  <c:v>-0.35605300000000001</c:v>
                </c:pt>
                <c:pt idx="7500">
                  <c:v>-0.35570600000000002</c:v>
                </c:pt>
                <c:pt idx="7501">
                  <c:v>-0.35559600000000002</c:v>
                </c:pt>
                <c:pt idx="7502">
                  <c:v>-0.35606500000000002</c:v>
                </c:pt>
                <c:pt idx="7503">
                  <c:v>-0.35674</c:v>
                </c:pt>
                <c:pt idx="7504">
                  <c:v>-0.35771799999999998</c:v>
                </c:pt>
                <c:pt idx="7505">
                  <c:v>-0.35843000000000003</c:v>
                </c:pt>
                <c:pt idx="7506">
                  <c:v>-0.358796</c:v>
                </c:pt>
                <c:pt idx="7507">
                  <c:v>-0.358765</c:v>
                </c:pt>
                <c:pt idx="7508">
                  <c:v>-0.35862500000000003</c:v>
                </c:pt>
                <c:pt idx="7509">
                  <c:v>-0.35850799999999999</c:v>
                </c:pt>
                <c:pt idx="7510">
                  <c:v>-0.35850199999999999</c:v>
                </c:pt>
                <c:pt idx="7511">
                  <c:v>-0.35866199999999998</c:v>
                </c:pt>
                <c:pt idx="7512">
                  <c:v>-0.35910500000000001</c:v>
                </c:pt>
                <c:pt idx="7513">
                  <c:v>-0.359518</c:v>
                </c:pt>
                <c:pt idx="7514">
                  <c:v>-0.35958099999999998</c:v>
                </c:pt>
                <c:pt idx="7515">
                  <c:v>-0.35958099999999998</c:v>
                </c:pt>
                <c:pt idx="7516">
                  <c:v>-0.35958099999999998</c:v>
                </c:pt>
                <c:pt idx="7517">
                  <c:v>-0.35958099999999998</c:v>
                </c:pt>
                <c:pt idx="7518">
                  <c:v>-0.35958099999999998</c:v>
                </c:pt>
                <c:pt idx="7519">
                  <c:v>-0.35958099999999998</c:v>
                </c:pt>
                <c:pt idx="7520">
                  <c:v>-0.35958099999999998</c:v>
                </c:pt>
                <c:pt idx="7521">
                  <c:v>-0.35958099999999998</c:v>
                </c:pt>
                <c:pt idx="7522">
                  <c:v>-0.35958099999999998</c:v>
                </c:pt>
                <c:pt idx="7523">
                  <c:v>-0.35958099999999998</c:v>
                </c:pt>
                <c:pt idx="7524">
                  <c:v>-0.35958099999999998</c:v>
                </c:pt>
                <c:pt idx="7525">
                  <c:v>-0.35958099999999998</c:v>
                </c:pt>
                <c:pt idx="7526">
                  <c:v>-0.35958099999999998</c:v>
                </c:pt>
                <c:pt idx="7527">
                  <c:v>-0.35958099999999998</c:v>
                </c:pt>
                <c:pt idx="7528">
                  <c:v>-0.35958099999999998</c:v>
                </c:pt>
                <c:pt idx="7529">
                  <c:v>-0.35958099999999998</c:v>
                </c:pt>
                <c:pt idx="7530">
                  <c:v>-0.35958099999999998</c:v>
                </c:pt>
                <c:pt idx="7531">
                  <c:v>-0.35958099999999998</c:v>
                </c:pt>
                <c:pt idx="7532">
                  <c:v>-0.35958099999999998</c:v>
                </c:pt>
                <c:pt idx="7533">
                  <c:v>-0.35958099999999998</c:v>
                </c:pt>
                <c:pt idx="7534">
                  <c:v>-0.35958099999999998</c:v>
                </c:pt>
                <c:pt idx="7535">
                  <c:v>-0.35958099999999998</c:v>
                </c:pt>
                <c:pt idx="7536">
                  <c:v>-0.35958099999999998</c:v>
                </c:pt>
                <c:pt idx="7537">
                  <c:v>-0.35958099999999998</c:v>
                </c:pt>
                <c:pt idx="7538">
                  <c:v>-0.35958099999999998</c:v>
                </c:pt>
                <c:pt idx="7539">
                  <c:v>-0.35958099999999998</c:v>
                </c:pt>
                <c:pt idx="7540">
                  <c:v>-0.35958099999999998</c:v>
                </c:pt>
                <c:pt idx="7541">
                  <c:v>-0.35958099999999998</c:v>
                </c:pt>
                <c:pt idx="7542">
                  <c:v>-0.35958099999999998</c:v>
                </c:pt>
                <c:pt idx="7543">
                  <c:v>-0.35958099999999998</c:v>
                </c:pt>
                <c:pt idx="7544">
                  <c:v>-0.35958099999999998</c:v>
                </c:pt>
                <c:pt idx="7545">
                  <c:v>-0.35958099999999998</c:v>
                </c:pt>
                <c:pt idx="7546">
                  <c:v>-0.35958099999999998</c:v>
                </c:pt>
                <c:pt idx="7547">
                  <c:v>-0.35958099999999998</c:v>
                </c:pt>
                <c:pt idx="7548">
                  <c:v>-0.35958099999999998</c:v>
                </c:pt>
                <c:pt idx="7549">
                  <c:v>-0.35958099999999998</c:v>
                </c:pt>
                <c:pt idx="7550">
                  <c:v>-0.35958099999999998</c:v>
                </c:pt>
                <c:pt idx="7551">
                  <c:v>-0.35927799999999999</c:v>
                </c:pt>
                <c:pt idx="7552">
                  <c:v>-0.35813299999999998</c:v>
                </c:pt>
                <c:pt idx="7553">
                  <c:v>-0.35666900000000001</c:v>
                </c:pt>
                <c:pt idx="7554">
                  <c:v>-0.35524800000000001</c:v>
                </c:pt>
                <c:pt idx="7555">
                  <c:v>-0.35350399999999998</c:v>
                </c:pt>
                <c:pt idx="7556">
                  <c:v>-0.35152699999999998</c:v>
                </c:pt>
                <c:pt idx="7557">
                  <c:v>-0.34950999999999999</c:v>
                </c:pt>
                <c:pt idx="7558">
                  <c:v>-0.34744999999999998</c:v>
                </c:pt>
                <c:pt idx="7559">
                  <c:v>-0.34542099999999998</c:v>
                </c:pt>
                <c:pt idx="7560">
                  <c:v>-0.343912</c:v>
                </c:pt>
                <c:pt idx="7561">
                  <c:v>-0.34327299999999999</c:v>
                </c:pt>
                <c:pt idx="7562">
                  <c:v>-0.34353099999999998</c:v>
                </c:pt>
                <c:pt idx="7563">
                  <c:v>-0.34401599999999999</c:v>
                </c:pt>
                <c:pt idx="7564">
                  <c:v>-0.344528</c:v>
                </c:pt>
                <c:pt idx="7565">
                  <c:v>-0.34437899999999999</c:v>
                </c:pt>
                <c:pt idx="7566">
                  <c:v>-0.343283</c:v>
                </c:pt>
                <c:pt idx="7567">
                  <c:v>-0.34172400000000003</c:v>
                </c:pt>
                <c:pt idx="7568">
                  <c:v>-0.34001500000000001</c:v>
                </c:pt>
                <c:pt idx="7569">
                  <c:v>-0.33802199999999999</c:v>
                </c:pt>
                <c:pt idx="7570">
                  <c:v>-0.33582600000000001</c:v>
                </c:pt>
                <c:pt idx="7571">
                  <c:v>-0.33382400000000001</c:v>
                </c:pt>
                <c:pt idx="7572">
                  <c:v>-0.33268599999999998</c:v>
                </c:pt>
                <c:pt idx="7573">
                  <c:v>-0.33247700000000002</c:v>
                </c:pt>
                <c:pt idx="7574">
                  <c:v>-0.332731</c:v>
                </c:pt>
                <c:pt idx="7575">
                  <c:v>-0.33215</c:v>
                </c:pt>
                <c:pt idx="7576">
                  <c:v>-0.33080799999999999</c:v>
                </c:pt>
                <c:pt idx="7577">
                  <c:v>-0.32904800000000001</c:v>
                </c:pt>
                <c:pt idx="7578">
                  <c:v>-0.32717800000000002</c:v>
                </c:pt>
                <c:pt idx="7579">
                  <c:v>-0.32530700000000001</c:v>
                </c:pt>
                <c:pt idx="7580">
                  <c:v>-0.32355499999999998</c:v>
                </c:pt>
                <c:pt idx="7581">
                  <c:v>-0.32223200000000002</c:v>
                </c:pt>
                <c:pt idx="7582">
                  <c:v>-0.321608</c:v>
                </c:pt>
                <c:pt idx="7583">
                  <c:v>-0.32169300000000001</c:v>
                </c:pt>
                <c:pt idx="7584">
                  <c:v>-0.321654</c:v>
                </c:pt>
                <c:pt idx="7585">
                  <c:v>-0.32081799999999999</c:v>
                </c:pt>
                <c:pt idx="7586">
                  <c:v>-0.31930900000000001</c:v>
                </c:pt>
                <c:pt idx="7587">
                  <c:v>-0.31756499999999999</c:v>
                </c:pt>
                <c:pt idx="7588">
                  <c:v>-0.31560300000000002</c:v>
                </c:pt>
                <c:pt idx="7589">
                  <c:v>-0.31360700000000002</c:v>
                </c:pt>
                <c:pt idx="7590">
                  <c:v>-0.31206299999999998</c:v>
                </c:pt>
                <c:pt idx="7591">
                  <c:v>-0.311226</c:v>
                </c:pt>
                <c:pt idx="7592">
                  <c:v>-0.31111299999999997</c:v>
                </c:pt>
                <c:pt idx="7593">
                  <c:v>-0.31129299999999999</c:v>
                </c:pt>
                <c:pt idx="7594">
                  <c:v>-0.31098599999999998</c:v>
                </c:pt>
                <c:pt idx="7595">
                  <c:v>-0.30997400000000003</c:v>
                </c:pt>
                <c:pt idx="7596">
                  <c:v>-0.30833100000000002</c:v>
                </c:pt>
                <c:pt idx="7597">
                  <c:v>-0.306479</c:v>
                </c:pt>
                <c:pt idx="7598">
                  <c:v>-0.30449399999999999</c:v>
                </c:pt>
                <c:pt idx="7599">
                  <c:v>-0.30279</c:v>
                </c:pt>
                <c:pt idx="7600">
                  <c:v>-0.301591</c:v>
                </c:pt>
                <c:pt idx="7601">
                  <c:v>-0.30135099999999998</c:v>
                </c:pt>
                <c:pt idx="7602">
                  <c:v>-0.30148399999999997</c:v>
                </c:pt>
                <c:pt idx="7603">
                  <c:v>-0.30169699999999999</c:v>
                </c:pt>
                <c:pt idx="7604">
                  <c:v>-0.30208600000000002</c:v>
                </c:pt>
                <c:pt idx="7605">
                  <c:v>-0.30249100000000001</c:v>
                </c:pt>
                <c:pt idx="7606">
                  <c:v>-0.302647</c:v>
                </c:pt>
                <c:pt idx="7607">
                  <c:v>-0.30205599999999999</c:v>
                </c:pt>
                <c:pt idx="7608">
                  <c:v>-0.300705</c:v>
                </c:pt>
                <c:pt idx="7609">
                  <c:v>-0.29901100000000003</c:v>
                </c:pt>
                <c:pt idx="7610">
                  <c:v>-0.29702499999999998</c:v>
                </c:pt>
                <c:pt idx="7611">
                  <c:v>-0.29494799999999999</c:v>
                </c:pt>
                <c:pt idx="7612">
                  <c:v>-0.29280800000000001</c:v>
                </c:pt>
                <c:pt idx="7613">
                  <c:v>-0.29070699999999999</c:v>
                </c:pt>
                <c:pt idx="7614">
                  <c:v>-0.288657</c:v>
                </c:pt>
                <c:pt idx="7615">
                  <c:v>-0.28781800000000002</c:v>
                </c:pt>
                <c:pt idx="7616">
                  <c:v>-0.287798</c:v>
                </c:pt>
                <c:pt idx="7617">
                  <c:v>-0.28765099999999999</c:v>
                </c:pt>
                <c:pt idx="7618">
                  <c:v>-0.28653499999999998</c:v>
                </c:pt>
                <c:pt idx="7619">
                  <c:v>-0.28482400000000002</c:v>
                </c:pt>
                <c:pt idx="7620">
                  <c:v>-0.28299800000000003</c:v>
                </c:pt>
                <c:pt idx="7621">
                  <c:v>-0.28104200000000001</c:v>
                </c:pt>
                <c:pt idx="7622">
                  <c:v>-0.27906999999999998</c:v>
                </c:pt>
                <c:pt idx="7623">
                  <c:v>-0.27729399999999998</c:v>
                </c:pt>
                <c:pt idx="7624">
                  <c:v>-0.27600799999999998</c:v>
                </c:pt>
                <c:pt idx="7625">
                  <c:v>-0.275505</c:v>
                </c:pt>
                <c:pt idx="7626">
                  <c:v>-0.27564</c:v>
                </c:pt>
                <c:pt idx="7627">
                  <c:v>-0.27577099999999999</c:v>
                </c:pt>
                <c:pt idx="7628">
                  <c:v>-0.27535500000000002</c:v>
                </c:pt>
                <c:pt idx="7629">
                  <c:v>-0.27419100000000002</c:v>
                </c:pt>
                <c:pt idx="7630">
                  <c:v>-0.272424</c:v>
                </c:pt>
                <c:pt idx="7631">
                  <c:v>-0.27046399999999998</c:v>
                </c:pt>
                <c:pt idx="7632">
                  <c:v>-0.26849400000000001</c:v>
                </c:pt>
                <c:pt idx="7633">
                  <c:v>-0.26697100000000001</c:v>
                </c:pt>
                <c:pt idx="7634">
                  <c:v>-0.26616699999999999</c:v>
                </c:pt>
                <c:pt idx="7635">
                  <c:v>-0.26613799999999999</c:v>
                </c:pt>
                <c:pt idx="7636">
                  <c:v>-0.266127</c:v>
                </c:pt>
                <c:pt idx="7637">
                  <c:v>-0.26557599999999998</c:v>
                </c:pt>
                <c:pt idx="7638">
                  <c:v>-0.26438600000000001</c:v>
                </c:pt>
                <c:pt idx="7639">
                  <c:v>-0.26266699999999998</c:v>
                </c:pt>
                <c:pt idx="7640">
                  <c:v>-0.26072899999999999</c:v>
                </c:pt>
                <c:pt idx="7641">
                  <c:v>-0.25868600000000003</c:v>
                </c:pt>
                <c:pt idx="7642">
                  <c:v>-0.25698199999999999</c:v>
                </c:pt>
                <c:pt idx="7643">
                  <c:v>-0.25579400000000002</c:v>
                </c:pt>
                <c:pt idx="7644">
                  <c:v>-0.25528099999999998</c:v>
                </c:pt>
                <c:pt idx="7645">
                  <c:v>-0.255216</c:v>
                </c:pt>
                <c:pt idx="7646">
                  <c:v>-0.25492500000000001</c:v>
                </c:pt>
                <c:pt idx="7647">
                  <c:v>-0.25407099999999999</c:v>
                </c:pt>
                <c:pt idx="7648">
                  <c:v>-0.25259300000000001</c:v>
                </c:pt>
                <c:pt idx="7649">
                  <c:v>-0.25069000000000002</c:v>
                </c:pt>
                <c:pt idx="7650">
                  <c:v>-0.24865200000000001</c:v>
                </c:pt>
                <c:pt idx="7651">
                  <c:v>-0.24706</c:v>
                </c:pt>
                <c:pt idx="7652">
                  <c:v>-0.24585499999999999</c:v>
                </c:pt>
                <c:pt idx="7653">
                  <c:v>-0.24463499999999999</c:v>
                </c:pt>
                <c:pt idx="7654">
                  <c:v>-0.243423</c:v>
                </c:pt>
                <c:pt idx="7655">
                  <c:v>-0.24249699999999999</c:v>
                </c:pt>
                <c:pt idx="7656">
                  <c:v>-0.24193100000000001</c:v>
                </c:pt>
                <c:pt idx="7657">
                  <c:v>-0.24113200000000001</c:v>
                </c:pt>
                <c:pt idx="7658">
                  <c:v>-0.24052999999999999</c:v>
                </c:pt>
                <c:pt idx="7659">
                  <c:v>-0.24033099999999999</c:v>
                </c:pt>
                <c:pt idx="7660">
                  <c:v>-0.24035300000000001</c:v>
                </c:pt>
                <c:pt idx="7661">
                  <c:v>-0.240816</c:v>
                </c:pt>
                <c:pt idx="7662">
                  <c:v>-0.241643</c:v>
                </c:pt>
                <c:pt idx="7663">
                  <c:v>-0.242703</c:v>
                </c:pt>
                <c:pt idx="7664">
                  <c:v>-0.243808</c:v>
                </c:pt>
                <c:pt idx="7665">
                  <c:v>-0.24496699999999999</c:v>
                </c:pt>
                <c:pt idx="7666">
                  <c:v>-0.24632599999999999</c:v>
                </c:pt>
                <c:pt idx="7667">
                  <c:v>-0.24752099999999999</c:v>
                </c:pt>
                <c:pt idx="7668">
                  <c:v>-0.248393</c:v>
                </c:pt>
                <c:pt idx="7669">
                  <c:v>-0.24889</c:v>
                </c:pt>
                <c:pt idx="7670">
                  <c:v>-0.24926899999999999</c:v>
                </c:pt>
                <c:pt idx="7671">
                  <c:v>-0.24979399999999999</c:v>
                </c:pt>
                <c:pt idx="7672">
                  <c:v>-0.25059999999999999</c:v>
                </c:pt>
                <c:pt idx="7673">
                  <c:v>-0.25147700000000001</c:v>
                </c:pt>
                <c:pt idx="7674">
                  <c:v>-0.25239299999999998</c:v>
                </c:pt>
                <c:pt idx="7675">
                  <c:v>-0.253442</c:v>
                </c:pt>
                <c:pt idx="7676">
                  <c:v>-0.25489099999999998</c:v>
                </c:pt>
                <c:pt idx="7677">
                  <c:v>-0.25664900000000002</c:v>
                </c:pt>
                <c:pt idx="7678">
                  <c:v>-0.25798500000000002</c:v>
                </c:pt>
                <c:pt idx="7679">
                  <c:v>-0.258683</c:v>
                </c:pt>
                <c:pt idx="7680">
                  <c:v>-0.25877</c:v>
                </c:pt>
                <c:pt idx="7681">
                  <c:v>-0.25922400000000001</c:v>
                </c:pt>
                <c:pt idx="7682">
                  <c:v>-0.26025500000000001</c:v>
                </c:pt>
                <c:pt idx="7683">
                  <c:v>-0.26154300000000003</c:v>
                </c:pt>
                <c:pt idx="7684">
                  <c:v>-0.26291500000000001</c:v>
                </c:pt>
                <c:pt idx="7685">
                  <c:v>-0.26438400000000001</c:v>
                </c:pt>
                <c:pt idx="7686">
                  <c:v>-0.26602900000000002</c:v>
                </c:pt>
                <c:pt idx="7687">
                  <c:v>-0.26755600000000002</c:v>
                </c:pt>
                <c:pt idx="7688">
                  <c:v>-0.26879599999999998</c:v>
                </c:pt>
                <c:pt idx="7689">
                  <c:v>-0.26949800000000002</c:v>
                </c:pt>
                <c:pt idx="7690">
                  <c:v>-0.26999899999999999</c:v>
                </c:pt>
                <c:pt idx="7691">
                  <c:v>-0.270679</c:v>
                </c:pt>
                <c:pt idx="7692">
                  <c:v>-0.27156400000000003</c:v>
                </c:pt>
                <c:pt idx="7693">
                  <c:v>-0.27246700000000001</c:v>
                </c:pt>
                <c:pt idx="7694">
                  <c:v>-0.27338000000000001</c:v>
                </c:pt>
                <c:pt idx="7695">
                  <c:v>-0.27450400000000003</c:v>
                </c:pt>
                <c:pt idx="7696">
                  <c:v>-0.27603899999999998</c:v>
                </c:pt>
                <c:pt idx="7697">
                  <c:v>-0.27799699999999999</c:v>
                </c:pt>
                <c:pt idx="7698">
                  <c:v>-0.27956599999999998</c:v>
                </c:pt>
                <c:pt idx="7699">
                  <c:v>-0.28052700000000003</c:v>
                </c:pt>
                <c:pt idx="7700">
                  <c:v>-0.28091300000000002</c:v>
                </c:pt>
                <c:pt idx="7701">
                  <c:v>-0.28121400000000002</c:v>
                </c:pt>
                <c:pt idx="7702">
                  <c:v>-0.28164099999999997</c:v>
                </c:pt>
                <c:pt idx="7703">
                  <c:v>-0.28179700000000002</c:v>
                </c:pt>
                <c:pt idx="7704">
                  <c:v>-0.28178500000000001</c:v>
                </c:pt>
                <c:pt idx="7705">
                  <c:v>-0.28178799999999998</c:v>
                </c:pt>
                <c:pt idx="7706">
                  <c:v>-0.28187800000000002</c:v>
                </c:pt>
                <c:pt idx="7707">
                  <c:v>-0.28205200000000002</c:v>
                </c:pt>
                <c:pt idx="7708">
                  <c:v>-0.28228700000000001</c:v>
                </c:pt>
                <c:pt idx="7709">
                  <c:v>-0.28273799999999999</c:v>
                </c:pt>
                <c:pt idx="7710">
                  <c:v>-0.283244</c:v>
                </c:pt>
                <c:pt idx="7711">
                  <c:v>-0.28339799999999998</c:v>
                </c:pt>
                <c:pt idx="7712">
                  <c:v>-0.28338400000000002</c:v>
                </c:pt>
                <c:pt idx="7713">
                  <c:v>-0.28338400000000002</c:v>
                </c:pt>
                <c:pt idx="7714">
                  <c:v>-0.28338400000000002</c:v>
                </c:pt>
                <c:pt idx="7715">
                  <c:v>-0.28338400000000002</c:v>
                </c:pt>
                <c:pt idx="7716">
                  <c:v>-0.28338400000000002</c:v>
                </c:pt>
                <c:pt idx="7717">
                  <c:v>-0.28338400000000002</c:v>
                </c:pt>
                <c:pt idx="7718">
                  <c:v>-0.28338400000000002</c:v>
                </c:pt>
                <c:pt idx="7719">
                  <c:v>-0.28338400000000002</c:v>
                </c:pt>
                <c:pt idx="7720">
                  <c:v>-0.28338400000000002</c:v>
                </c:pt>
                <c:pt idx="7721">
                  <c:v>-0.28338400000000002</c:v>
                </c:pt>
                <c:pt idx="7722">
                  <c:v>-0.28338400000000002</c:v>
                </c:pt>
                <c:pt idx="7723">
                  <c:v>-0.28338400000000002</c:v>
                </c:pt>
                <c:pt idx="7724">
                  <c:v>-0.28338400000000002</c:v>
                </c:pt>
                <c:pt idx="7725">
                  <c:v>-0.28338400000000002</c:v>
                </c:pt>
                <c:pt idx="7726">
                  <c:v>-0.28338400000000002</c:v>
                </c:pt>
                <c:pt idx="7727">
                  <c:v>-0.28338400000000002</c:v>
                </c:pt>
                <c:pt idx="7728">
                  <c:v>-0.28338400000000002</c:v>
                </c:pt>
                <c:pt idx="7729">
                  <c:v>-0.28338400000000002</c:v>
                </c:pt>
                <c:pt idx="7730">
                  <c:v>-0.283385</c:v>
                </c:pt>
                <c:pt idx="7731">
                  <c:v>-0.283385</c:v>
                </c:pt>
                <c:pt idx="7732">
                  <c:v>-0.283385</c:v>
                </c:pt>
                <c:pt idx="7733">
                  <c:v>-0.283385</c:v>
                </c:pt>
                <c:pt idx="7734">
                  <c:v>-0.283385</c:v>
                </c:pt>
                <c:pt idx="7735">
                  <c:v>-0.283385</c:v>
                </c:pt>
                <c:pt idx="7736">
                  <c:v>-0.283385</c:v>
                </c:pt>
                <c:pt idx="7737">
                  <c:v>-0.283385</c:v>
                </c:pt>
                <c:pt idx="7738">
                  <c:v>-0.283385</c:v>
                </c:pt>
                <c:pt idx="7739">
                  <c:v>-0.283385</c:v>
                </c:pt>
                <c:pt idx="7740">
                  <c:v>-0.283385</c:v>
                </c:pt>
                <c:pt idx="7741">
                  <c:v>-0.283385</c:v>
                </c:pt>
                <c:pt idx="7742">
                  <c:v>-0.283385</c:v>
                </c:pt>
                <c:pt idx="7743">
                  <c:v>-0.283385</c:v>
                </c:pt>
                <c:pt idx="7744">
                  <c:v>-0.283385</c:v>
                </c:pt>
                <c:pt idx="7745">
                  <c:v>-0.283385</c:v>
                </c:pt>
                <c:pt idx="7746">
                  <c:v>-0.283385</c:v>
                </c:pt>
                <c:pt idx="7747">
                  <c:v>-0.283385</c:v>
                </c:pt>
                <c:pt idx="7748">
                  <c:v>-0.283385</c:v>
                </c:pt>
                <c:pt idx="7749">
                  <c:v>-0.283385</c:v>
                </c:pt>
                <c:pt idx="7750">
                  <c:v>-0.28338600000000003</c:v>
                </c:pt>
                <c:pt idx="7751">
                  <c:v>-0.28347</c:v>
                </c:pt>
                <c:pt idx="7752">
                  <c:v>-0.28368300000000002</c:v>
                </c:pt>
                <c:pt idx="7753">
                  <c:v>-0.28412100000000001</c:v>
                </c:pt>
                <c:pt idx="7754">
                  <c:v>-0.28448000000000001</c:v>
                </c:pt>
                <c:pt idx="7755">
                  <c:v>-0.28414800000000001</c:v>
                </c:pt>
                <c:pt idx="7756">
                  <c:v>-0.28283599999999998</c:v>
                </c:pt>
                <c:pt idx="7757">
                  <c:v>-0.28092699999999998</c:v>
                </c:pt>
                <c:pt idx="7758">
                  <c:v>-0.278893</c:v>
                </c:pt>
                <c:pt idx="7759">
                  <c:v>-0.27667999999999998</c:v>
                </c:pt>
                <c:pt idx="7760">
                  <c:v>-0.27455200000000002</c:v>
                </c:pt>
                <c:pt idx="7761">
                  <c:v>-0.273341</c:v>
                </c:pt>
                <c:pt idx="7762">
                  <c:v>-0.27290599999999998</c:v>
                </c:pt>
                <c:pt idx="7763">
                  <c:v>-0.27289600000000003</c:v>
                </c:pt>
                <c:pt idx="7764">
                  <c:v>-0.27265</c:v>
                </c:pt>
                <c:pt idx="7765">
                  <c:v>-0.27165400000000001</c:v>
                </c:pt>
                <c:pt idx="7766">
                  <c:v>-0.27012599999999998</c:v>
                </c:pt>
                <c:pt idx="7767">
                  <c:v>-0.268343</c:v>
                </c:pt>
                <c:pt idx="7768">
                  <c:v>-0.26639200000000002</c:v>
                </c:pt>
                <c:pt idx="7769">
                  <c:v>-0.264515</c:v>
                </c:pt>
                <c:pt idx="7770">
                  <c:v>-0.26308999999999999</c:v>
                </c:pt>
                <c:pt idx="7771">
                  <c:v>-0.26209199999999999</c:v>
                </c:pt>
                <c:pt idx="7772">
                  <c:v>-0.26185599999999998</c:v>
                </c:pt>
                <c:pt idx="7773">
                  <c:v>-0.26193699999999998</c:v>
                </c:pt>
                <c:pt idx="7774">
                  <c:v>-0.261712</c:v>
                </c:pt>
                <c:pt idx="7775">
                  <c:v>-0.26089299999999999</c:v>
                </c:pt>
                <c:pt idx="7776">
                  <c:v>-0.25942100000000001</c:v>
                </c:pt>
                <c:pt idx="7777">
                  <c:v>-0.25761800000000001</c:v>
                </c:pt>
                <c:pt idx="7778">
                  <c:v>-0.255886</c:v>
                </c:pt>
                <c:pt idx="7779">
                  <c:v>-0.25440699999999999</c:v>
                </c:pt>
                <c:pt idx="7780">
                  <c:v>-0.25351000000000001</c:v>
                </c:pt>
                <c:pt idx="7781">
                  <c:v>-0.25319199999999997</c:v>
                </c:pt>
                <c:pt idx="7782">
                  <c:v>-0.25328299999999998</c:v>
                </c:pt>
                <c:pt idx="7783">
                  <c:v>-0.25326100000000001</c:v>
                </c:pt>
                <c:pt idx="7784">
                  <c:v>-0.25268099999999999</c:v>
                </c:pt>
                <c:pt idx="7785">
                  <c:v>-0.25145000000000001</c:v>
                </c:pt>
                <c:pt idx="7786">
                  <c:v>-0.24968599999999999</c:v>
                </c:pt>
                <c:pt idx="7787">
                  <c:v>-0.247665</c:v>
                </c:pt>
                <c:pt idx="7788">
                  <c:v>-0.24542600000000001</c:v>
                </c:pt>
                <c:pt idx="7789">
                  <c:v>-0.243723</c:v>
                </c:pt>
                <c:pt idx="7790">
                  <c:v>-0.24263399999999999</c:v>
                </c:pt>
                <c:pt idx="7791">
                  <c:v>-0.242252</c:v>
                </c:pt>
                <c:pt idx="7792">
                  <c:v>-0.24224399999999999</c:v>
                </c:pt>
                <c:pt idx="7793">
                  <c:v>-0.241677</c:v>
                </c:pt>
                <c:pt idx="7794">
                  <c:v>-0.24035599999999999</c:v>
                </c:pt>
                <c:pt idx="7795">
                  <c:v>-0.238596</c:v>
                </c:pt>
                <c:pt idx="7796">
                  <c:v>-0.236598</c:v>
                </c:pt>
                <c:pt idx="7797">
                  <c:v>-0.23464199999999999</c:v>
                </c:pt>
                <c:pt idx="7798">
                  <c:v>-0.23311699999999999</c:v>
                </c:pt>
                <c:pt idx="7799">
                  <c:v>-0.23222400000000001</c:v>
                </c:pt>
                <c:pt idx="7800">
                  <c:v>-0.23199</c:v>
                </c:pt>
                <c:pt idx="7801">
                  <c:v>-0.23213400000000001</c:v>
                </c:pt>
                <c:pt idx="7802">
                  <c:v>-0.232101</c:v>
                </c:pt>
                <c:pt idx="7803">
                  <c:v>-0.23206399999999999</c:v>
                </c:pt>
                <c:pt idx="7804">
                  <c:v>-0.232178</c:v>
                </c:pt>
                <c:pt idx="7805">
                  <c:v>-0.232182</c:v>
                </c:pt>
                <c:pt idx="7806">
                  <c:v>-0.232182</c:v>
                </c:pt>
                <c:pt idx="7807">
                  <c:v>-0.23220099999999999</c:v>
                </c:pt>
                <c:pt idx="7808">
                  <c:v>-0.23224700000000001</c:v>
                </c:pt>
                <c:pt idx="7809">
                  <c:v>-0.23221</c:v>
                </c:pt>
                <c:pt idx="7810">
                  <c:v>-0.23217299999999999</c:v>
                </c:pt>
                <c:pt idx="7811">
                  <c:v>-0.23217299999999999</c:v>
                </c:pt>
                <c:pt idx="7812">
                  <c:v>-0.23217299999999999</c:v>
                </c:pt>
                <c:pt idx="7813">
                  <c:v>-0.23217299999999999</c:v>
                </c:pt>
                <c:pt idx="7814">
                  <c:v>-0.23217299999999999</c:v>
                </c:pt>
                <c:pt idx="7815">
                  <c:v>-0.23217299999999999</c:v>
                </c:pt>
                <c:pt idx="7816">
                  <c:v>-0.23217299999999999</c:v>
                </c:pt>
                <c:pt idx="7817">
                  <c:v>-0.23217299999999999</c:v>
                </c:pt>
                <c:pt idx="7818">
                  <c:v>-0.23217299999999999</c:v>
                </c:pt>
                <c:pt idx="7819">
                  <c:v>-0.23217299999999999</c:v>
                </c:pt>
                <c:pt idx="7820">
                  <c:v>-0.23217299999999999</c:v>
                </c:pt>
                <c:pt idx="7821">
                  <c:v>-0.23217399999999999</c:v>
                </c:pt>
                <c:pt idx="7822">
                  <c:v>-0.23217399999999999</c:v>
                </c:pt>
                <c:pt idx="7823">
                  <c:v>-0.23217399999999999</c:v>
                </c:pt>
                <c:pt idx="7824">
                  <c:v>-0.23217399999999999</c:v>
                </c:pt>
                <c:pt idx="7825">
                  <c:v>-0.23217399999999999</c:v>
                </c:pt>
                <c:pt idx="7826">
                  <c:v>-0.23217399999999999</c:v>
                </c:pt>
                <c:pt idx="7827">
                  <c:v>-0.23217399999999999</c:v>
                </c:pt>
                <c:pt idx="7828">
                  <c:v>-0.23217399999999999</c:v>
                </c:pt>
                <c:pt idx="7829">
                  <c:v>-0.23217399999999999</c:v>
                </c:pt>
                <c:pt idx="7830">
                  <c:v>-0.23217399999999999</c:v>
                </c:pt>
                <c:pt idx="7831">
                  <c:v>-0.23217399999999999</c:v>
                </c:pt>
                <c:pt idx="7832">
                  <c:v>-0.23217399999999999</c:v>
                </c:pt>
                <c:pt idx="7833">
                  <c:v>-0.23217399999999999</c:v>
                </c:pt>
                <c:pt idx="7834">
                  <c:v>-0.23217399999999999</c:v>
                </c:pt>
                <c:pt idx="7835">
                  <c:v>-0.23217399999999999</c:v>
                </c:pt>
                <c:pt idx="7836">
                  <c:v>-0.23217399999999999</c:v>
                </c:pt>
                <c:pt idx="7837">
                  <c:v>-0.23217399999999999</c:v>
                </c:pt>
                <c:pt idx="7838">
                  <c:v>-0.23217399999999999</c:v>
                </c:pt>
                <c:pt idx="7839">
                  <c:v>-0.23217399999999999</c:v>
                </c:pt>
                <c:pt idx="7840">
                  <c:v>-0.23217399999999999</c:v>
                </c:pt>
                <c:pt idx="7841">
                  <c:v>-0.23217399999999999</c:v>
                </c:pt>
                <c:pt idx="7842">
                  <c:v>-0.23217399999999999</c:v>
                </c:pt>
                <c:pt idx="7843">
                  <c:v>-0.23217399999999999</c:v>
                </c:pt>
                <c:pt idx="7844">
                  <c:v>-0.23217399999999999</c:v>
                </c:pt>
                <c:pt idx="7845">
                  <c:v>-0.23217399999999999</c:v>
                </c:pt>
                <c:pt idx="7846">
                  <c:v>-0.23217399999999999</c:v>
                </c:pt>
                <c:pt idx="7847">
                  <c:v>-0.23217399999999999</c:v>
                </c:pt>
                <c:pt idx="7848">
                  <c:v>-0.23217399999999999</c:v>
                </c:pt>
                <c:pt idx="7849">
                  <c:v>-0.23217399999999999</c:v>
                </c:pt>
                <c:pt idx="7850">
                  <c:v>-0.23217399999999999</c:v>
                </c:pt>
                <c:pt idx="7851">
                  <c:v>-0.23184399999999999</c:v>
                </c:pt>
                <c:pt idx="7852">
                  <c:v>-0.23061699999999999</c:v>
                </c:pt>
                <c:pt idx="7853">
                  <c:v>-0.22892899999999999</c:v>
                </c:pt>
                <c:pt idx="7854">
                  <c:v>-0.22718099999999999</c:v>
                </c:pt>
                <c:pt idx="7855">
                  <c:v>-0.22543099999999999</c:v>
                </c:pt>
                <c:pt idx="7856">
                  <c:v>-0.22362899999999999</c:v>
                </c:pt>
                <c:pt idx="7857">
                  <c:v>-0.22182099999999999</c:v>
                </c:pt>
                <c:pt idx="7858">
                  <c:v>-0.22004899999999999</c:v>
                </c:pt>
                <c:pt idx="7859">
                  <c:v>-0.21848400000000001</c:v>
                </c:pt>
                <c:pt idx="7860">
                  <c:v>-0.216504</c:v>
                </c:pt>
                <c:pt idx="7861">
                  <c:v>-0.21441399999999999</c:v>
                </c:pt>
                <c:pt idx="7862">
                  <c:v>-0.21226300000000001</c:v>
                </c:pt>
                <c:pt idx="7863">
                  <c:v>-0.21035899999999999</c:v>
                </c:pt>
                <c:pt idx="7864">
                  <c:v>-0.209898</c:v>
                </c:pt>
                <c:pt idx="7865">
                  <c:v>-0.210006</c:v>
                </c:pt>
                <c:pt idx="7866">
                  <c:v>-0.21040700000000001</c:v>
                </c:pt>
                <c:pt idx="7867">
                  <c:v>-0.21102099999999999</c:v>
                </c:pt>
                <c:pt idx="7868">
                  <c:v>-0.21159800000000001</c:v>
                </c:pt>
                <c:pt idx="7869">
                  <c:v>-0.21154999999999999</c:v>
                </c:pt>
                <c:pt idx="7870">
                  <c:v>-0.21087700000000001</c:v>
                </c:pt>
                <c:pt idx="7871">
                  <c:v>-0.20927699999999999</c:v>
                </c:pt>
                <c:pt idx="7872">
                  <c:v>-0.20726800000000001</c:v>
                </c:pt>
                <c:pt idx="7873">
                  <c:v>-0.20513899999999999</c:v>
                </c:pt>
                <c:pt idx="7874">
                  <c:v>-0.202985</c:v>
                </c:pt>
                <c:pt idx="7875">
                  <c:v>-0.20074900000000001</c:v>
                </c:pt>
                <c:pt idx="7876">
                  <c:v>-0.19884099999999999</c:v>
                </c:pt>
                <c:pt idx="7877">
                  <c:v>-0.197961</c:v>
                </c:pt>
                <c:pt idx="7878">
                  <c:v>-0.19777600000000001</c:v>
                </c:pt>
                <c:pt idx="7879">
                  <c:v>-0.19730600000000001</c:v>
                </c:pt>
                <c:pt idx="7880">
                  <c:v>-0.19595299999999999</c:v>
                </c:pt>
                <c:pt idx="7881">
                  <c:v>-0.194102</c:v>
                </c:pt>
                <c:pt idx="7882">
                  <c:v>-0.19214000000000001</c:v>
                </c:pt>
                <c:pt idx="7883">
                  <c:v>-0.18990199999999999</c:v>
                </c:pt>
                <c:pt idx="7884">
                  <c:v>-0.187616</c:v>
                </c:pt>
                <c:pt idx="7885">
                  <c:v>-0.18588199999999999</c:v>
                </c:pt>
                <c:pt idx="7886">
                  <c:v>-0.18468899999999999</c:v>
                </c:pt>
                <c:pt idx="7887">
                  <c:v>-0.184306</c:v>
                </c:pt>
                <c:pt idx="7888">
                  <c:v>-0.184057</c:v>
                </c:pt>
                <c:pt idx="7889">
                  <c:v>-0.18296100000000001</c:v>
                </c:pt>
                <c:pt idx="7890">
                  <c:v>-0.18124699999999999</c:v>
                </c:pt>
                <c:pt idx="7891">
                  <c:v>-0.179288</c:v>
                </c:pt>
                <c:pt idx="7892">
                  <c:v>-0.177344</c:v>
                </c:pt>
                <c:pt idx="7893">
                  <c:v>-0.17560200000000001</c:v>
                </c:pt>
                <c:pt idx="7894">
                  <c:v>-0.17430100000000001</c:v>
                </c:pt>
                <c:pt idx="7895">
                  <c:v>-0.173544</c:v>
                </c:pt>
                <c:pt idx="7896">
                  <c:v>-0.17341999999999999</c:v>
                </c:pt>
                <c:pt idx="7897">
                  <c:v>-0.173457</c:v>
                </c:pt>
                <c:pt idx="7898">
                  <c:v>-0.17316000000000001</c:v>
                </c:pt>
                <c:pt idx="7899">
                  <c:v>-0.17225399999999999</c:v>
                </c:pt>
                <c:pt idx="7900">
                  <c:v>-0.170677</c:v>
                </c:pt>
                <c:pt idx="7901">
                  <c:v>-0.16919699999999999</c:v>
                </c:pt>
                <c:pt idx="7902">
                  <c:v>-0.16817599999999999</c:v>
                </c:pt>
                <c:pt idx="7903">
                  <c:v>-0.16764200000000001</c:v>
                </c:pt>
                <c:pt idx="7904">
                  <c:v>-0.167383</c:v>
                </c:pt>
                <c:pt idx="7905">
                  <c:v>-0.16738400000000001</c:v>
                </c:pt>
                <c:pt idx="7906">
                  <c:v>-0.16738400000000001</c:v>
                </c:pt>
                <c:pt idx="7907">
                  <c:v>-0.16738400000000001</c:v>
                </c:pt>
                <c:pt idx="7908">
                  <c:v>-0.16738400000000001</c:v>
                </c:pt>
                <c:pt idx="7909">
                  <c:v>-0.16738400000000001</c:v>
                </c:pt>
                <c:pt idx="7910">
                  <c:v>-0.16738500000000001</c:v>
                </c:pt>
                <c:pt idx="7911">
                  <c:v>-0.16738500000000001</c:v>
                </c:pt>
                <c:pt idx="7912">
                  <c:v>-0.16738500000000001</c:v>
                </c:pt>
                <c:pt idx="7913">
                  <c:v>-0.16738500000000001</c:v>
                </c:pt>
                <c:pt idx="7914">
                  <c:v>-0.16738500000000001</c:v>
                </c:pt>
                <c:pt idx="7915">
                  <c:v>-0.16738500000000001</c:v>
                </c:pt>
                <c:pt idx="7916">
                  <c:v>-0.16738500000000001</c:v>
                </c:pt>
                <c:pt idx="7917">
                  <c:v>-0.16738500000000001</c:v>
                </c:pt>
                <c:pt idx="7918">
                  <c:v>-0.16738500000000001</c:v>
                </c:pt>
                <c:pt idx="7919">
                  <c:v>-0.16738500000000001</c:v>
                </c:pt>
                <c:pt idx="7920">
                  <c:v>-0.16738500000000001</c:v>
                </c:pt>
                <c:pt idx="7921">
                  <c:v>-0.16738500000000001</c:v>
                </c:pt>
                <c:pt idx="7922">
                  <c:v>-0.16738500000000001</c:v>
                </c:pt>
                <c:pt idx="7923">
                  <c:v>-0.16738500000000001</c:v>
                </c:pt>
                <c:pt idx="7924">
                  <c:v>-0.16738500000000001</c:v>
                </c:pt>
                <c:pt idx="7925">
                  <c:v>-0.16738500000000001</c:v>
                </c:pt>
                <c:pt idx="7926">
                  <c:v>-0.16738500000000001</c:v>
                </c:pt>
                <c:pt idx="7927">
                  <c:v>-0.16738500000000001</c:v>
                </c:pt>
                <c:pt idx="7928">
                  <c:v>-0.16738500000000001</c:v>
                </c:pt>
                <c:pt idx="7929">
                  <c:v>-0.16738500000000001</c:v>
                </c:pt>
                <c:pt idx="7930">
                  <c:v>-0.16738500000000001</c:v>
                </c:pt>
                <c:pt idx="7931">
                  <c:v>-0.16738500000000001</c:v>
                </c:pt>
                <c:pt idx="7932">
                  <c:v>-0.16738500000000001</c:v>
                </c:pt>
                <c:pt idx="7933">
                  <c:v>-0.16738500000000001</c:v>
                </c:pt>
                <c:pt idx="7934">
                  <c:v>-0.16738500000000001</c:v>
                </c:pt>
                <c:pt idx="7935">
                  <c:v>-0.16738500000000001</c:v>
                </c:pt>
                <c:pt idx="7936">
                  <c:v>-0.16738500000000001</c:v>
                </c:pt>
                <c:pt idx="7937">
                  <c:v>-0.16738500000000001</c:v>
                </c:pt>
                <c:pt idx="7938">
                  <c:v>-0.16738500000000001</c:v>
                </c:pt>
                <c:pt idx="7939">
                  <c:v>-0.16738500000000001</c:v>
                </c:pt>
                <c:pt idx="7940">
                  <c:v>-0.16738600000000001</c:v>
                </c:pt>
                <c:pt idx="7941">
                  <c:v>-0.16738600000000001</c:v>
                </c:pt>
                <c:pt idx="7942">
                  <c:v>-0.16738600000000001</c:v>
                </c:pt>
                <c:pt idx="7943">
                  <c:v>-0.16738600000000001</c:v>
                </c:pt>
                <c:pt idx="7944">
                  <c:v>-0.16738600000000001</c:v>
                </c:pt>
                <c:pt idx="7945">
                  <c:v>-0.16738600000000001</c:v>
                </c:pt>
                <c:pt idx="7946">
                  <c:v>-0.16738600000000001</c:v>
                </c:pt>
                <c:pt idx="7947">
                  <c:v>-0.16738600000000001</c:v>
                </c:pt>
                <c:pt idx="7948">
                  <c:v>-0.16738600000000001</c:v>
                </c:pt>
                <c:pt idx="7949">
                  <c:v>-0.16738600000000001</c:v>
                </c:pt>
                <c:pt idx="7950">
                  <c:v>-0.16738600000000001</c:v>
                </c:pt>
                <c:pt idx="7951">
                  <c:v>-0.167244</c:v>
                </c:pt>
                <c:pt idx="7952">
                  <c:v>-0.16662199999999999</c:v>
                </c:pt>
                <c:pt idx="7953">
                  <c:v>-0.16564300000000001</c:v>
                </c:pt>
                <c:pt idx="7954">
                  <c:v>-0.16472100000000001</c:v>
                </c:pt>
                <c:pt idx="7955">
                  <c:v>-0.163383</c:v>
                </c:pt>
                <c:pt idx="7956">
                  <c:v>-0.16154499999999999</c:v>
                </c:pt>
                <c:pt idx="7957">
                  <c:v>-0.15947800000000001</c:v>
                </c:pt>
                <c:pt idx="7958">
                  <c:v>-0.15770400000000001</c:v>
                </c:pt>
                <c:pt idx="7959">
                  <c:v>-0.15632399999999999</c:v>
                </c:pt>
                <c:pt idx="7960">
                  <c:v>-0.15565999999999999</c:v>
                </c:pt>
                <c:pt idx="7961">
                  <c:v>-0.15567500000000001</c:v>
                </c:pt>
                <c:pt idx="7962">
                  <c:v>-0.15534500000000001</c:v>
                </c:pt>
                <c:pt idx="7963">
                  <c:v>-0.154445</c:v>
                </c:pt>
                <c:pt idx="7964">
                  <c:v>-0.15304200000000001</c:v>
                </c:pt>
                <c:pt idx="7965">
                  <c:v>-0.15118500000000001</c:v>
                </c:pt>
                <c:pt idx="7966">
                  <c:v>-0.14904700000000001</c:v>
                </c:pt>
                <c:pt idx="7967">
                  <c:v>-0.146705</c:v>
                </c:pt>
                <c:pt idx="7968">
                  <c:v>-0.14454400000000001</c:v>
                </c:pt>
                <c:pt idx="7969">
                  <c:v>-0.14283100000000001</c:v>
                </c:pt>
                <c:pt idx="7970">
                  <c:v>-0.14182500000000001</c:v>
                </c:pt>
                <c:pt idx="7971">
                  <c:v>-0.14141999999999999</c:v>
                </c:pt>
                <c:pt idx="7972">
                  <c:v>-0.14097699999999999</c:v>
                </c:pt>
                <c:pt idx="7973">
                  <c:v>-0.13996600000000001</c:v>
                </c:pt>
                <c:pt idx="7974">
                  <c:v>-0.13817099999999999</c:v>
                </c:pt>
                <c:pt idx="7975">
                  <c:v>-0.13608400000000001</c:v>
                </c:pt>
                <c:pt idx="7976">
                  <c:v>-0.13376399999999999</c:v>
                </c:pt>
                <c:pt idx="7977">
                  <c:v>-0.13148499999999999</c:v>
                </c:pt>
                <c:pt idx="7978">
                  <c:v>-0.12970200000000001</c:v>
                </c:pt>
                <c:pt idx="7979">
                  <c:v>-0.12856699999999999</c:v>
                </c:pt>
                <c:pt idx="7980">
                  <c:v>-0.12809200000000001</c:v>
                </c:pt>
                <c:pt idx="7981">
                  <c:v>-0.12789800000000001</c:v>
                </c:pt>
                <c:pt idx="7982">
                  <c:v>-0.12739400000000001</c:v>
                </c:pt>
                <c:pt idx="7983">
                  <c:v>-0.12620600000000001</c:v>
                </c:pt>
                <c:pt idx="7984">
                  <c:v>-0.124332</c:v>
                </c:pt>
                <c:pt idx="7985">
                  <c:v>-0.122241</c:v>
                </c:pt>
                <c:pt idx="7986">
                  <c:v>-0.119897</c:v>
                </c:pt>
                <c:pt idx="7987">
                  <c:v>-0.117617</c:v>
                </c:pt>
                <c:pt idx="7988">
                  <c:v>-0.11584999999999999</c:v>
                </c:pt>
                <c:pt idx="7989">
                  <c:v>-0.114761</c:v>
                </c:pt>
                <c:pt idx="7990">
                  <c:v>-0.11439000000000001</c:v>
                </c:pt>
                <c:pt idx="7991">
                  <c:v>-0.114258</c:v>
                </c:pt>
                <c:pt idx="7992">
                  <c:v>-0.11339200000000001</c:v>
                </c:pt>
                <c:pt idx="7993">
                  <c:v>-0.111884</c:v>
                </c:pt>
                <c:pt idx="7994">
                  <c:v>-0.109887</c:v>
                </c:pt>
                <c:pt idx="7995">
                  <c:v>-0.10771600000000001</c:v>
                </c:pt>
                <c:pt idx="7996">
                  <c:v>-0.10539999999999999</c:v>
                </c:pt>
                <c:pt idx="7997">
                  <c:v>-0.10316599999999999</c:v>
                </c:pt>
                <c:pt idx="7998">
                  <c:v>-0.101398</c:v>
                </c:pt>
                <c:pt idx="7999">
                  <c:v>-0.100273</c:v>
                </c:pt>
                <c:pt idx="8000">
                  <c:v>-9.9713899999999994E-2</c:v>
                </c:pt>
                <c:pt idx="8001">
                  <c:v>-9.96697E-2</c:v>
                </c:pt>
                <c:pt idx="8002">
                  <c:v>-9.98444E-2</c:v>
                </c:pt>
                <c:pt idx="8003">
                  <c:v>-0.100081</c:v>
                </c:pt>
                <c:pt idx="8004">
                  <c:v>-0.10047200000000001</c:v>
                </c:pt>
                <c:pt idx="8005">
                  <c:v>-0.101091</c:v>
                </c:pt>
                <c:pt idx="8006">
                  <c:v>-0.101913</c:v>
                </c:pt>
                <c:pt idx="8007">
                  <c:v>-0.102912</c:v>
                </c:pt>
                <c:pt idx="8008">
                  <c:v>-0.10403999999999999</c:v>
                </c:pt>
                <c:pt idx="8009">
                  <c:v>-0.105239</c:v>
                </c:pt>
                <c:pt idx="8010">
                  <c:v>-0.106569</c:v>
                </c:pt>
                <c:pt idx="8011">
                  <c:v>-0.10802299999999999</c:v>
                </c:pt>
                <c:pt idx="8012">
                  <c:v>-0.109677</c:v>
                </c:pt>
                <c:pt idx="8013">
                  <c:v>-0.111497</c:v>
                </c:pt>
                <c:pt idx="8014">
                  <c:v>-0.113388</c:v>
                </c:pt>
                <c:pt idx="8015">
                  <c:v>-0.115243</c:v>
                </c:pt>
                <c:pt idx="8016">
                  <c:v>-0.117038</c:v>
                </c:pt>
                <c:pt idx="8017">
                  <c:v>-0.11877600000000001</c:v>
                </c:pt>
                <c:pt idx="8018">
                  <c:v>-0.12039</c:v>
                </c:pt>
                <c:pt idx="8019">
                  <c:v>-0.12196700000000001</c:v>
                </c:pt>
                <c:pt idx="8020">
                  <c:v>-0.123655</c:v>
                </c:pt>
                <c:pt idx="8021">
                  <c:v>-0.12565999999999999</c:v>
                </c:pt>
                <c:pt idx="8022">
                  <c:v>-0.12798300000000001</c:v>
                </c:pt>
                <c:pt idx="8023">
                  <c:v>-0.13020399999999999</c:v>
                </c:pt>
                <c:pt idx="8024">
                  <c:v>-0.13191900000000001</c:v>
                </c:pt>
                <c:pt idx="8025">
                  <c:v>-0.13340299999999999</c:v>
                </c:pt>
                <c:pt idx="8026">
                  <c:v>-0.13465099999999999</c:v>
                </c:pt>
                <c:pt idx="8027">
                  <c:v>-0.135879</c:v>
                </c:pt>
                <c:pt idx="8028">
                  <c:v>-0.137215</c:v>
                </c:pt>
                <c:pt idx="8029">
                  <c:v>-0.13855700000000001</c:v>
                </c:pt>
                <c:pt idx="8030">
                  <c:v>-0.13989399999999999</c:v>
                </c:pt>
                <c:pt idx="8031">
                  <c:v>-0.14125299999999999</c:v>
                </c:pt>
                <c:pt idx="8032">
                  <c:v>-0.142758</c:v>
                </c:pt>
                <c:pt idx="8033">
                  <c:v>-0.14449400000000001</c:v>
                </c:pt>
                <c:pt idx="8034">
                  <c:v>-0.14626800000000001</c:v>
                </c:pt>
                <c:pt idx="8035">
                  <c:v>-0.14783199999999999</c:v>
                </c:pt>
                <c:pt idx="8036">
                  <c:v>-0.14915400000000001</c:v>
                </c:pt>
                <c:pt idx="8037">
                  <c:v>-0.15027599999999999</c:v>
                </c:pt>
                <c:pt idx="8038">
                  <c:v>-0.15151400000000001</c:v>
                </c:pt>
                <c:pt idx="8039">
                  <c:v>-0.15287500000000001</c:v>
                </c:pt>
                <c:pt idx="8040">
                  <c:v>-0.154198</c:v>
                </c:pt>
                <c:pt idx="8041">
                  <c:v>-0.15543799999999999</c:v>
                </c:pt>
                <c:pt idx="8042">
                  <c:v>-0.15676399999999999</c:v>
                </c:pt>
                <c:pt idx="8043">
                  <c:v>-0.15836800000000001</c:v>
                </c:pt>
                <c:pt idx="8044">
                  <c:v>-0.15998899999999999</c:v>
                </c:pt>
                <c:pt idx="8045">
                  <c:v>-0.16148899999999999</c:v>
                </c:pt>
                <c:pt idx="8046">
                  <c:v>-0.16271099999999999</c:v>
                </c:pt>
                <c:pt idx="8047">
                  <c:v>-0.163829</c:v>
                </c:pt>
                <c:pt idx="8048">
                  <c:v>-0.16500500000000001</c:v>
                </c:pt>
                <c:pt idx="8049">
                  <c:v>-0.16620399999999999</c:v>
                </c:pt>
                <c:pt idx="8050">
                  <c:v>-0.167355</c:v>
                </c:pt>
                <c:pt idx="8051">
                  <c:v>-0.168128</c:v>
                </c:pt>
                <c:pt idx="8052">
                  <c:v>-0.168436</c:v>
                </c:pt>
                <c:pt idx="8053">
                  <c:v>-0.16874700000000001</c:v>
                </c:pt>
                <c:pt idx="8054">
                  <c:v>-0.16925599999999999</c:v>
                </c:pt>
                <c:pt idx="8055">
                  <c:v>-0.169992</c:v>
                </c:pt>
                <c:pt idx="8056">
                  <c:v>-0.17104</c:v>
                </c:pt>
                <c:pt idx="8057">
                  <c:v>-0.17211799999999999</c:v>
                </c:pt>
                <c:pt idx="8058">
                  <c:v>-0.17321900000000001</c:v>
                </c:pt>
                <c:pt idx="8059">
                  <c:v>-0.17449600000000001</c:v>
                </c:pt>
                <c:pt idx="8060">
                  <c:v>-0.175985</c:v>
                </c:pt>
                <c:pt idx="8061">
                  <c:v>-0.17644599999999999</c:v>
                </c:pt>
                <c:pt idx="8062">
                  <c:v>-0.176291</c:v>
                </c:pt>
                <c:pt idx="8063">
                  <c:v>-0.176037</c:v>
                </c:pt>
                <c:pt idx="8064">
                  <c:v>-0.175929</c:v>
                </c:pt>
                <c:pt idx="8065">
                  <c:v>-0.17593600000000001</c:v>
                </c:pt>
                <c:pt idx="8066">
                  <c:v>-0.175951</c:v>
                </c:pt>
                <c:pt idx="8067">
                  <c:v>-0.17600199999999999</c:v>
                </c:pt>
                <c:pt idx="8068">
                  <c:v>-0.17607300000000001</c:v>
                </c:pt>
                <c:pt idx="8069">
                  <c:v>-0.17605799999999999</c:v>
                </c:pt>
                <c:pt idx="8070">
                  <c:v>-0.175929</c:v>
                </c:pt>
                <c:pt idx="8071">
                  <c:v>-0.175927</c:v>
                </c:pt>
                <c:pt idx="8072">
                  <c:v>-0.175927</c:v>
                </c:pt>
                <c:pt idx="8073">
                  <c:v>-0.175927</c:v>
                </c:pt>
                <c:pt idx="8074">
                  <c:v>-0.175928</c:v>
                </c:pt>
                <c:pt idx="8075">
                  <c:v>-0.17593300000000001</c:v>
                </c:pt>
                <c:pt idx="8076">
                  <c:v>-0.17593300000000001</c:v>
                </c:pt>
                <c:pt idx="8077">
                  <c:v>-0.17593300000000001</c:v>
                </c:pt>
                <c:pt idx="8078">
                  <c:v>-0.17593300000000001</c:v>
                </c:pt>
                <c:pt idx="8079">
                  <c:v>-0.17593300000000001</c:v>
                </c:pt>
                <c:pt idx="8080">
                  <c:v>-0.17593300000000001</c:v>
                </c:pt>
                <c:pt idx="8081">
                  <c:v>-0.17593300000000001</c:v>
                </c:pt>
                <c:pt idx="8082">
                  <c:v>-0.17593300000000001</c:v>
                </c:pt>
                <c:pt idx="8083">
                  <c:v>-0.17593300000000001</c:v>
                </c:pt>
                <c:pt idx="8084">
                  <c:v>-0.17593300000000001</c:v>
                </c:pt>
                <c:pt idx="8085">
                  <c:v>-0.17593300000000001</c:v>
                </c:pt>
                <c:pt idx="8086">
                  <c:v>-0.17593300000000001</c:v>
                </c:pt>
                <c:pt idx="8087">
                  <c:v>-0.17593300000000001</c:v>
                </c:pt>
                <c:pt idx="8088">
                  <c:v>-0.17593300000000001</c:v>
                </c:pt>
                <c:pt idx="8089">
                  <c:v>-0.17593300000000001</c:v>
                </c:pt>
                <c:pt idx="8090">
                  <c:v>-0.17593300000000001</c:v>
                </c:pt>
                <c:pt idx="8091">
                  <c:v>-0.17593300000000001</c:v>
                </c:pt>
                <c:pt idx="8092">
                  <c:v>-0.17593300000000001</c:v>
                </c:pt>
                <c:pt idx="8093">
                  <c:v>-0.17593300000000001</c:v>
                </c:pt>
                <c:pt idx="8094">
                  <c:v>-0.17593300000000001</c:v>
                </c:pt>
                <c:pt idx="8095">
                  <c:v>-0.17593300000000001</c:v>
                </c:pt>
                <c:pt idx="8096">
                  <c:v>-0.17593300000000001</c:v>
                </c:pt>
                <c:pt idx="8097">
                  <c:v>-0.17593300000000001</c:v>
                </c:pt>
                <c:pt idx="8098">
                  <c:v>-0.17593300000000001</c:v>
                </c:pt>
                <c:pt idx="8099">
                  <c:v>-0.17593300000000001</c:v>
                </c:pt>
                <c:pt idx="8100">
                  <c:v>-0.17593300000000001</c:v>
                </c:pt>
                <c:pt idx="8101">
                  <c:v>-0.17594799999999999</c:v>
                </c:pt>
                <c:pt idx="8102">
                  <c:v>-0.176007</c:v>
                </c:pt>
                <c:pt idx="8103">
                  <c:v>-0.17605899999999999</c:v>
                </c:pt>
                <c:pt idx="8104">
                  <c:v>-0.176061</c:v>
                </c:pt>
                <c:pt idx="8105">
                  <c:v>-0.176124</c:v>
                </c:pt>
                <c:pt idx="8106">
                  <c:v>-0.17612800000000001</c:v>
                </c:pt>
                <c:pt idx="8107">
                  <c:v>-0.17617099999999999</c:v>
                </c:pt>
                <c:pt idx="8108">
                  <c:v>-0.176228</c:v>
                </c:pt>
                <c:pt idx="8109">
                  <c:v>-0.17627300000000001</c:v>
                </c:pt>
                <c:pt idx="8110">
                  <c:v>-0.17618200000000001</c:v>
                </c:pt>
                <c:pt idx="8111">
                  <c:v>-0.17610799999999999</c:v>
                </c:pt>
                <c:pt idx="8112">
                  <c:v>-0.17610799999999999</c:v>
                </c:pt>
                <c:pt idx="8113">
                  <c:v>-0.17610799999999999</c:v>
                </c:pt>
                <c:pt idx="8114">
                  <c:v>-0.17610799999999999</c:v>
                </c:pt>
                <c:pt idx="8115">
                  <c:v>-0.17611199999999999</c:v>
                </c:pt>
                <c:pt idx="8116">
                  <c:v>-0.17611199999999999</c:v>
                </c:pt>
                <c:pt idx="8117">
                  <c:v>-0.17611199999999999</c:v>
                </c:pt>
                <c:pt idx="8118">
                  <c:v>-0.17611199999999999</c:v>
                </c:pt>
                <c:pt idx="8119">
                  <c:v>-0.17611199999999999</c:v>
                </c:pt>
                <c:pt idx="8120">
                  <c:v>-0.17611199999999999</c:v>
                </c:pt>
                <c:pt idx="8121">
                  <c:v>-0.17611199999999999</c:v>
                </c:pt>
                <c:pt idx="8122">
                  <c:v>-0.17611199999999999</c:v>
                </c:pt>
                <c:pt idx="8123">
                  <c:v>-0.17611199999999999</c:v>
                </c:pt>
                <c:pt idx="8124">
                  <c:v>-0.17611199999999999</c:v>
                </c:pt>
                <c:pt idx="8125">
                  <c:v>-0.17611199999999999</c:v>
                </c:pt>
                <c:pt idx="8126">
                  <c:v>-0.17611199999999999</c:v>
                </c:pt>
                <c:pt idx="8127">
                  <c:v>-0.17611199999999999</c:v>
                </c:pt>
                <c:pt idx="8128">
                  <c:v>-0.17611199999999999</c:v>
                </c:pt>
                <c:pt idx="8129">
                  <c:v>-0.17611199999999999</c:v>
                </c:pt>
                <c:pt idx="8130">
                  <c:v>-0.17611199999999999</c:v>
                </c:pt>
                <c:pt idx="8131">
                  <c:v>-0.17611199999999999</c:v>
                </c:pt>
                <c:pt idx="8132">
                  <c:v>-0.17611199999999999</c:v>
                </c:pt>
                <c:pt idx="8133">
                  <c:v>-0.17611199999999999</c:v>
                </c:pt>
                <c:pt idx="8134">
                  <c:v>-0.17611199999999999</c:v>
                </c:pt>
                <c:pt idx="8135">
                  <c:v>-0.17611199999999999</c:v>
                </c:pt>
                <c:pt idx="8136">
                  <c:v>-0.17611199999999999</c:v>
                </c:pt>
                <c:pt idx="8137">
                  <c:v>-0.17611199999999999</c:v>
                </c:pt>
                <c:pt idx="8138">
                  <c:v>-0.17611199999999999</c:v>
                </c:pt>
                <c:pt idx="8139">
                  <c:v>-0.17611199999999999</c:v>
                </c:pt>
                <c:pt idx="8140">
                  <c:v>-0.17611199999999999</c:v>
                </c:pt>
                <c:pt idx="8141">
                  <c:v>-0.17611199999999999</c:v>
                </c:pt>
                <c:pt idx="8142">
                  <c:v>-0.17611199999999999</c:v>
                </c:pt>
                <c:pt idx="8143">
                  <c:v>-0.17611199999999999</c:v>
                </c:pt>
                <c:pt idx="8144">
                  <c:v>-0.17611199999999999</c:v>
                </c:pt>
                <c:pt idx="8145">
                  <c:v>-0.17611199999999999</c:v>
                </c:pt>
                <c:pt idx="8146">
                  <c:v>-0.17611199999999999</c:v>
                </c:pt>
                <c:pt idx="8147">
                  <c:v>-0.17611199999999999</c:v>
                </c:pt>
                <c:pt idx="8148">
                  <c:v>-0.17611199999999999</c:v>
                </c:pt>
                <c:pt idx="8149">
                  <c:v>-0.17611199999999999</c:v>
                </c:pt>
                <c:pt idx="8150">
                  <c:v>-0.17611199999999999</c:v>
                </c:pt>
                <c:pt idx="8151">
                  <c:v>-0.17611199999999999</c:v>
                </c:pt>
                <c:pt idx="8152">
                  <c:v>-0.17611199999999999</c:v>
                </c:pt>
                <c:pt idx="8153">
                  <c:v>-0.17611199999999999</c:v>
                </c:pt>
                <c:pt idx="8154">
                  <c:v>-0.17611199999999999</c:v>
                </c:pt>
                <c:pt idx="8155">
                  <c:v>-0.17611199999999999</c:v>
                </c:pt>
                <c:pt idx="8156">
                  <c:v>-0.17611199999999999</c:v>
                </c:pt>
                <c:pt idx="8157">
                  <c:v>-0.17611199999999999</c:v>
                </c:pt>
                <c:pt idx="8158">
                  <c:v>-0.17611199999999999</c:v>
                </c:pt>
                <c:pt idx="8159">
                  <c:v>-0.17611199999999999</c:v>
                </c:pt>
                <c:pt idx="8160">
                  <c:v>-0.17611199999999999</c:v>
                </c:pt>
                <c:pt idx="8161">
                  <c:v>-0.17611199999999999</c:v>
                </c:pt>
                <c:pt idx="8162">
                  <c:v>-0.17611199999999999</c:v>
                </c:pt>
                <c:pt idx="8163">
                  <c:v>-0.17611199999999999</c:v>
                </c:pt>
                <c:pt idx="8164">
                  <c:v>-0.17611199999999999</c:v>
                </c:pt>
                <c:pt idx="8165">
                  <c:v>-0.17611199999999999</c:v>
                </c:pt>
                <c:pt idx="8166">
                  <c:v>-0.17611199999999999</c:v>
                </c:pt>
                <c:pt idx="8167">
                  <c:v>-0.17611199999999999</c:v>
                </c:pt>
                <c:pt idx="8168">
                  <c:v>-0.17611199999999999</c:v>
                </c:pt>
                <c:pt idx="8169">
                  <c:v>-0.17611199999999999</c:v>
                </c:pt>
                <c:pt idx="8170">
                  <c:v>-0.17611199999999999</c:v>
                </c:pt>
                <c:pt idx="8171">
                  <c:v>-0.17611199999999999</c:v>
                </c:pt>
                <c:pt idx="8172">
                  <c:v>-0.17611199999999999</c:v>
                </c:pt>
                <c:pt idx="8173">
                  <c:v>-0.17611199999999999</c:v>
                </c:pt>
                <c:pt idx="8174">
                  <c:v>-0.17611199999999999</c:v>
                </c:pt>
                <c:pt idx="8175">
                  <c:v>-0.17611199999999999</c:v>
                </c:pt>
                <c:pt idx="8176">
                  <c:v>-0.17611199999999999</c:v>
                </c:pt>
                <c:pt idx="8177">
                  <c:v>-0.17611199999999999</c:v>
                </c:pt>
                <c:pt idx="8178">
                  <c:v>-0.17611199999999999</c:v>
                </c:pt>
                <c:pt idx="8179">
                  <c:v>-0.17611199999999999</c:v>
                </c:pt>
                <c:pt idx="8180">
                  <c:v>-0.17611199999999999</c:v>
                </c:pt>
                <c:pt idx="8181">
                  <c:v>-0.17611199999999999</c:v>
                </c:pt>
                <c:pt idx="8182">
                  <c:v>-0.17611199999999999</c:v>
                </c:pt>
                <c:pt idx="8183">
                  <c:v>-0.17611199999999999</c:v>
                </c:pt>
                <c:pt idx="8184">
                  <c:v>-0.17611199999999999</c:v>
                </c:pt>
                <c:pt idx="8185">
                  <c:v>-0.17611199999999999</c:v>
                </c:pt>
                <c:pt idx="8186">
                  <c:v>-0.17611199999999999</c:v>
                </c:pt>
                <c:pt idx="8187">
                  <c:v>-0.17611199999999999</c:v>
                </c:pt>
                <c:pt idx="8188">
                  <c:v>-0.17611199999999999</c:v>
                </c:pt>
                <c:pt idx="8189">
                  <c:v>-0.17611299999999999</c:v>
                </c:pt>
                <c:pt idx="8190">
                  <c:v>-0.17611299999999999</c:v>
                </c:pt>
                <c:pt idx="8191">
                  <c:v>-0.17611299999999999</c:v>
                </c:pt>
                <c:pt idx="8192">
                  <c:v>-0.17611299999999999</c:v>
                </c:pt>
                <c:pt idx="8193">
                  <c:v>-0.17611299999999999</c:v>
                </c:pt>
                <c:pt idx="8194">
                  <c:v>-0.17611299999999999</c:v>
                </c:pt>
                <c:pt idx="8195">
                  <c:v>-0.17611299999999999</c:v>
                </c:pt>
                <c:pt idx="8196">
                  <c:v>-0.17611299999999999</c:v>
                </c:pt>
                <c:pt idx="8197">
                  <c:v>-0.17611299999999999</c:v>
                </c:pt>
                <c:pt idx="8198">
                  <c:v>-0.17611299999999999</c:v>
                </c:pt>
                <c:pt idx="8199">
                  <c:v>-0.17611299999999999</c:v>
                </c:pt>
                <c:pt idx="8200">
                  <c:v>-0.17611299999999999</c:v>
                </c:pt>
                <c:pt idx="8201">
                  <c:v>-0.17618500000000001</c:v>
                </c:pt>
                <c:pt idx="8202">
                  <c:v>-0.17641299999999999</c:v>
                </c:pt>
                <c:pt idx="8203">
                  <c:v>-0.17668700000000001</c:v>
                </c:pt>
                <c:pt idx="8204">
                  <c:v>-0.17683699999999999</c:v>
                </c:pt>
                <c:pt idx="8205">
                  <c:v>-0.17682200000000001</c:v>
                </c:pt>
                <c:pt idx="8206">
                  <c:v>-0.17692099999999999</c:v>
                </c:pt>
                <c:pt idx="8207">
                  <c:v>-0.17732500000000001</c:v>
                </c:pt>
                <c:pt idx="8208">
                  <c:v>-0.17798800000000001</c:v>
                </c:pt>
                <c:pt idx="8209">
                  <c:v>-0.178699</c:v>
                </c:pt>
                <c:pt idx="8210">
                  <c:v>-0.17941499999999999</c:v>
                </c:pt>
                <c:pt idx="8211">
                  <c:v>-0.18024200000000001</c:v>
                </c:pt>
                <c:pt idx="8212">
                  <c:v>-0.18124100000000001</c:v>
                </c:pt>
                <c:pt idx="8213">
                  <c:v>-0.182333</c:v>
                </c:pt>
                <c:pt idx="8214">
                  <c:v>-0.18340000000000001</c:v>
                </c:pt>
                <c:pt idx="8215">
                  <c:v>-0.18446499999999999</c:v>
                </c:pt>
                <c:pt idx="8216">
                  <c:v>-0.18560399999999999</c:v>
                </c:pt>
                <c:pt idx="8217">
                  <c:v>-0.18686800000000001</c:v>
                </c:pt>
                <c:pt idx="8218">
                  <c:v>-0.188192</c:v>
                </c:pt>
                <c:pt idx="8219">
                  <c:v>-0.18953999999999999</c:v>
                </c:pt>
                <c:pt idx="8220">
                  <c:v>-0.19090099999999999</c:v>
                </c:pt>
                <c:pt idx="8221">
                  <c:v>-0.19229299999999999</c:v>
                </c:pt>
                <c:pt idx="8222">
                  <c:v>-0.19370699999999999</c:v>
                </c:pt>
                <c:pt idx="8223">
                  <c:v>-0.195136</c:v>
                </c:pt>
                <c:pt idx="8224">
                  <c:v>-0.196574</c:v>
                </c:pt>
                <c:pt idx="8225">
                  <c:v>-0.19803200000000001</c:v>
                </c:pt>
                <c:pt idx="8226">
                  <c:v>-0.19954</c:v>
                </c:pt>
                <c:pt idx="8227">
                  <c:v>-0.20111100000000001</c:v>
                </c:pt>
                <c:pt idx="8228">
                  <c:v>-0.20272000000000001</c:v>
                </c:pt>
                <c:pt idx="8229">
                  <c:v>-0.20431199999999999</c:v>
                </c:pt>
                <c:pt idx="8230">
                  <c:v>-0.20586599999999999</c:v>
                </c:pt>
                <c:pt idx="8231">
                  <c:v>-0.20741799999999999</c:v>
                </c:pt>
                <c:pt idx="8232">
                  <c:v>-0.20902000000000001</c:v>
                </c:pt>
                <c:pt idx="8233">
                  <c:v>-0.21066799999999999</c:v>
                </c:pt>
                <c:pt idx="8234">
                  <c:v>-0.21235799999999999</c:v>
                </c:pt>
                <c:pt idx="8235">
                  <c:v>-0.21407799999999999</c:v>
                </c:pt>
                <c:pt idx="8236">
                  <c:v>-0.21581800000000001</c:v>
                </c:pt>
                <c:pt idx="8237">
                  <c:v>-0.21756400000000001</c:v>
                </c:pt>
                <c:pt idx="8238">
                  <c:v>-0.21929000000000001</c:v>
                </c:pt>
                <c:pt idx="8239">
                  <c:v>-0.22101399999999999</c:v>
                </c:pt>
                <c:pt idx="8240">
                  <c:v>-0.222778</c:v>
                </c:pt>
                <c:pt idx="8241">
                  <c:v>-0.224601</c:v>
                </c:pt>
                <c:pt idx="8242">
                  <c:v>-0.22648599999999999</c:v>
                </c:pt>
                <c:pt idx="8243">
                  <c:v>-0.22839899999999999</c:v>
                </c:pt>
                <c:pt idx="8244">
                  <c:v>-0.2303</c:v>
                </c:pt>
                <c:pt idx="8245">
                  <c:v>-0.23217699999999999</c:v>
                </c:pt>
                <c:pt idx="8246">
                  <c:v>-0.234039</c:v>
                </c:pt>
                <c:pt idx="8247">
                  <c:v>-0.23591799999999999</c:v>
                </c:pt>
                <c:pt idx="8248">
                  <c:v>-0.23779900000000001</c:v>
                </c:pt>
                <c:pt idx="8249">
                  <c:v>-0.23968300000000001</c:v>
                </c:pt>
                <c:pt idx="8250">
                  <c:v>-0.24157000000000001</c:v>
                </c:pt>
                <c:pt idx="8251">
                  <c:v>-0.24284500000000001</c:v>
                </c:pt>
                <c:pt idx="8252">
                  <c:v>-0.242426</c:v>
                </c:pt>
                <c:pt idx="8253">
                  <c:v>-0.241309</c:v>
                </c:pt>
                <c:pt idx="8254">
                  <c:v>-0.24023800000000001</c:v>
                </c:pt>
                <c:pt idx="8255">
                  <c:v>-0.23918900000000001</c:v>
                </c:pt>
                <c:pt idx="8256">
                  <c:v>-0.238256</c:v>
                </c:pt>
                <c:pt idx="8257">
                  <c:v>-0.237453</c:v>
                </c:pt>
                <c:pt idx="8258">
                  <c:v>-0.23682900000000001</c:v>
                </c:pt>
                <c:pt idx="8259">
                  <c:v>-0.23552999999999999</c:v>
                </c:pt>
                <c:pt idx="8260">
                  <c:v>-0.23380300000000001</c:v>
                </c:pt>
                <c:pt idx="8261">
                  <c:v>-0.23211699999999999</c:v>
                </c:pt>
                <c:pt idx="8262">
                  <c:v>-0.230465</c:v>
                </c:pt>
                <c:pt idx="8263">
                  <c:v>-0.22880700000000001</c:v>
                </c:pt>
                <c:pt idx="8264">
                  <c:v>-0.227191</c:v>
                </c:pt>
                <c:pt idx="8265">
                  <c:v>-0.225048</c:v>
                </c:pt>
                <c:pt idx="8266">
                  <c:v>-0.22264900000000001</c:v>
                </c:pt>
                <c:pt idx="8267">
                  <c:v>-0.220224</c:v>
                </c:pt>
                <c:pt idx="8268">
                  <c:v>-0.21774299999999999</c:v>
                </c:pt>
                <c:pt idx="8269">
                  <c:v>-0.21518699999999999</c:v>
                </c:pt>
                <c:pt idx="8270">
                  <c:v>-0.21295700000000001</c:v>
                </c:pt>
                <c:pt idx="8271">
                  <c:v>-0.212532</c:v>
                </c:pt>
                <c:pt idx="8272">
                  <c:v>-0.21253900000000001</c:v>
                </c:pt>
                <c:pt idx="8273">
                  <c:v>-0.21280399999999999</c:v>
                </c:pt>
                <c:pt idx="8274">
                  <c:v>-0.21343400000000001</c:v>
                </c:pt>
                <c:pt idx="8275">
                  <c:v>-0.21410799999999999</c:v>
                </c:pt>
                <c:pt idx="8276">
                  <c:v>-0.21474099999999999</c:v>
                </c:pt>
                <c:pt idx="8277">
                  <c:v>-0.21501700000000001</c:v>
                </c:pt>
                <c:pt idx="8278">
                  <c:v>-0.21385999999999999</c:v>
                </c:pt>
                <c:pt idx="8279">
                  <c:v>-0.21204899999999999</c:v>
                </c:pt>
                <c:pt idx="8280">
                  <c:v>-0.210061</c:v>
                </c:pt>
                <c:pt idx="8281">
                  <c:v>-0.207955</c:v>
                </c:pt>
                <c:pt idx="8282">
                  <c:v>-0.205875</c:v>
                </c:pt>
                <c:pt idx="8283">
                  <c:v>-0.203792</c:v>
                </c:pt>
                <c:pt idx="8284">
                  <c:v>-0.20136699999999999</c:v>
                </c:pt>
                <c:pt idx="8285">
                  <c:v>-0.198569</c:v>
                </c:pt>
                <c:pt idx="8286">
                  <c:v>-0.19576399999999999</c:v>
                </c:pt>
                <c:pt idx="8287">
                  <c:v>-0.19409399999999999</c:v>
                </c:pt>
                <c:pt idx="8288">
                  <c:v>-0.193104</c:v>
                </c:pt>
                <c:pt idx="8289">
                  <c:v>-0.19292999999999999</c:v>
                </c:pt>
                <c:pt idx="8290">
                  <c:v>-0.193049</c:v>
                </c:pt>
                <c:pt idx="8291">
                  <c:v>-0.19292799999999999</c:v>
                </c:pt>
                <c:pt idx="8292">
                  <c:v>-0.19228700000000001</c:v>
                </c:pt>
                <c:pt idx="8293">
                  <c:v>-0.19073999999999999</c:v>
                </c:pt>
                <c:pt idx="8294">
                  <c:v>-0.18887999999999999</c:v>
                </c:pt>
                <c:pt idx="8295">
                  <c:v>-0.18693199999999999</c:v>
                </c:pt>
                <c:pt idx="8296">
                  <c:v>-0.18485599999999999</c:v>
                </c:pt>
                <c:pt idx="8297">
                  <c:v>-0.18260299999999999</c:v>
                </c:pt>
                <c:pt idx="8298">
                  <c:v>-0.180453</c:v>
                </c:pt>
                <c:pt idx="8299">
                  <c:v>-0.179234</c:v>
                </c:pt>
                <c:pt idx="8300">
                  <c:v>-0.178983</c:v>
                </c:pt>
                <c:pt idx="8301">
                  <c:v>-0.179123</c:v>
                </c:pt>
                <c:pt idx="8302">
                  <c:v>-0.17907100000000001</c:v>
                </c:pt>
                <c:pt idx="8303">
                  <c:v>-0.178837</c:v>
                </c:pt>
                <c:pt idx="8304">
                  <c:v>-0.178759</c:v>
                </c:pt>
                <c:pt idx="8305">
                  <c:v>-0.17871100000000001</c:v>
                </c:pt>
                <c:pt idx="8306">
                  <c:v>-0.17879500000000001</c:v>
                </c:pt>
                <c:pt idx="8307">
                  <c:v>-0.17919599999999999</c:v>
                </c:pt>
                <c:pt idx="8308">
                  <c:v>-0.179925</c:v>
                </c:pt>
                <c:pt idx="8309">
                  <c:v>-0.18020600000000001</c:v>
                </c:pt>
                <c:pt idx="8310">
                  <c:v>-0.18056900000000001</c:v>
                </c:pt>
                <c:pt idx="8311">
                  <c:v>-0.18059700000000001</c:v>
                </c:pt>
                <c:pt idx="8312">
                  <c:v>-0.18037700000000001</c:v>
                </c:pt>
                <c:pt idx="8313">
                  <c:v>-0.180062</c:v>
                </c:pt>
                <c:pt idx="8314">
                  <c:v>-0.17988499999999999</c:v>
                </c:pt>
                <c:pt idx="8315">
                  <c:v>-0.179949</c:v>
                </c:pt>
                <c:pt idx="8316">
                  <c:v>-0.180144</c:v>
                </c:pt>
                <c:pt idx="8317">
                  <c:v>-0.18018500000000001</c:v>
                </c:pt>
                <c:pt idx="8318">
                  <c:v>-0.18016799999999999</c:v>
                </c:pt>
                <c:pt idx="8319">
                  <c:v>-0.18016799999999999</c:v>
                </c:pt>
                <c:pt idx="8320">
                  <c:v>-0.18016799999999999</c:v>
                </c:pt>
                <c:pt idx="8321">
                  <c:v>-0.18016799999999999</c:v>
                </c:pt>
                <c:pt idx="8322">
                  <c:v>-0.180172</c:v>
                </c:pt>
                <c:pt idx="8323">
                  <c:v>-0.180172</c:v>
                </c:pt>
                <c:pt idx="8324">
                  <c:v>-0.18016699999999999</c:v>
                </c:pt>
                <c:pt idx="8325">
                  <c:v>-0.18016699999999999</c:v>
                </c:pt>
                <c:pt idx="8326">
                  <c:v>-0.18016699999999999</c:v>
                </c:pt>
                <c:pt idx="8327">
                  <c:v>-0.18016699999999999</c:v>
                </c:pt>
                <c:pt idx="8328">
                  <c:v>-0.18016699999999999</c:v>
                </c:pt>
                <c:pt idx="8329">
                  <c:v>-0.18016699999999999</c:v>
                </c:pt>
                <c:pt idx="8330">
                  <c:v>-0.18016699999999999</c:v>
                </c:pt>
                <c:pt idx="8331">
                  <c:v>-0.18016699999999999</c:v>
                </c:pt>
                <c:pt idx="8332">
                  <c:v>-0.18016699999999999</c:v>
                </c:pt>
                <c:pt idx="8333">
                  <c:v>-0.18016699999999999</c:v>
                </c:pt>
                <c:pt idx="8334">
                  <c:v>-0.18016699999999999</c:v>
                </c:pt>
                <c:pt idx="8335">
                  <c:v>-0.18016699999999999</c:v>
                </c:pt>
                <c:pt idx="8336">
                  <c:v>-0.18016699999999999</c:v>
                </c:pt>
                <c:pt idx="8337">
                  <c:v>-0.18016699999999999</c:v>
                </c:pt>
                <c:pt idx="8338">
                  <c:v>-0.18016699999999999</c:v>
                </c:pt>
                <c:pt idx="8339">
                  <c:v>-0.18016699999999999</c:v>
                </c:pt>
                <c:pt idx="8340">
                  <c:v>-0.18016699999999999</c:v>
                </c:pt>
                <c:pt idx="8341">
                  <c:v>-0.18016699999999999</c:v>
                </c:pt>
                <c:pt idx="8342">
                  <c:v>-0.18016699999999999</c:v>
                </c:pt>
                <c:pt idx="8343">
                  <c:v>-0.18016699999999999</c:v>
                </c:pt>
                <c:pt idx="8344">
                  <c:v>-0.18016699999999999</c:v>
                </c:pt>
                <c:pt idx="8345">
                  <c:v>-0.18016699999999999</c:v>
                </c:pt>
                <c:pt idx="8346">
                  <c:v>-0.18016699999999999</c:v>
                </c:pt>
                <c:pt idx="8347">
                  <c:v>-0.18016699999999999</c:v>
                </c:pt>
                <c:pt idx="8348">
                  <c:v>-0.18016699999999999</c:v>
                </c:pt>
                <c:pt idx="8349">
                  <c:v>-0.18016699999999999</c:v>
                </c:pt>
                <c:pt idx="8350">
                  <c:v>-0.18016699999999999</c:v>
                </c:pt>
                <c:pt idx="8351">
                  <c:v>-0.18013799999999999</c:v>
                </c:pt>
                <c:pt idx="8352">
                  <c:v>-0.17941299999999999</c:v>
                </c:pt>
                <c:pt idx="8353">
                  <c:v>-0.17776800000000001</c:v>
                </c:pt>
                <c:pt idx="8354">
                  <c:v>-0.175818</c:v>
                </c:pt>
                <c:pt idx="8355">
                  <c:v>-0.173842</c:v>
                </c:pt>
                <c:pt idx="8356">
                  <c:v>-0.17177100000000001</c:v>
                </c:pt>
                <c:pt idx="8357">
                  <c:v>-0.16970399999999999</c:v>
                </c:pt>
                <c:pt idx="8358">
                  <c:v>-0.16834199999999999</c:v>
                </c:pt>
                <c:pt idx="8359">
                  <c:v>-0.16719400000000001</c:v>
                </c:pt>
                <c:pt idx="8360">
                  <c:v>-0.166404</c:v>
                </c:pt>
                <c:pt idx="8361">
                  <c:v>-0.165578</c:v>
                </c:pt>
                <c:pt idx="8362">
                  <c:v>-0.16459599999999999</c:v>
                </c:pt>
                <c:pt idx="8363">
                  <c:v>-0.16372999999999999</c:v>
                </c:pt>
                <c:pt idx="8364">
                  <c:v>-0.16265199999999999</c:v>
                </c:pt>
                <c:pt idx="8365">
                  <c:v>-0.16114899999999999</c:v>
                </c:pt>
                <c:pt idx="8366">
                  <c:v>-0.15911700000000001</c:v>
                </c:pt>
                <c:pt idx="8367">
                  <c:v>-0.15693199999999999</c:v>
                </c:pt>
                <c:pt idx="8368">
                  <c:v>-0.15506</c:v>
                </c:pt>
                <c:pt idx="8369">
                  <c:v>-0.15362500000000001</c:v>
                </c:pt>
                <c:pt idx="8370">
                  <c:v>-0.15262600000000001</c:v>
                </c:pt>
                <c:pt idx="8371">
                  <c:v>-0.15165300000000001</c:v>
                </c:pt>
                <c:pt idx="8372">
                  <c:v>-0.15037</c:v>
                </c:pt>
                <c:pt idx="8373">
                  <c:v>-0.14862400000000001</c:v>
                </c:pt>
                <c:pt idx="8374">
                  <c:v>-0.14654400000000001</c:v>
                </c:pt>
                <c:pt idx="8375">
                  <c:v>-0.14446700000000001</c:v>
                </c:pt>
                <c:pt idx="8376">
                  <c:v>-0.14239299999999999</c:v>
                </c:pt>
                <c:pt idx="8377">
                  <c:v>-0.14031099999999999</c:v>
                </c:pt>
                <c:pt idx="8378">
                  <c:v>-0.13833100000000001</c:v>
                </c:pt>
                <c:pt idx="8379">
                  <c:v>-0.13653100000000001</c:v>
                </c:pt>
                <c:pt idx="8380">
                  <c:v>-0.134856</c:v>
                </c:pt>
                <c:pt idx="8381">
                  <c:v>-0.133156</c:v>
                </c:pt>
                <c:pt idx="8382">
                  <c:v>-0.131244</c:v>
                </c:pt>
                <c:pt idx="8383">
                  <c:v>-0.12914600000000001</c:v>
                </c:pt>
                <c:pt idx="8384">
                  <c:v>-0.12704799999999999</c:v>
                </c:pt>
                <c:pt idx="8385">
                  <c:v>-0.124948</c:v>
                </c:pt>
                <c:pt idx="8386">
                  <c:v>-0.122848</c:v>
                </c:pt>
                <c:pt idx="8387">
                  <c:v>-0.120796</c:v>
                </c:pt>
                <c:pt idx="8388">
                  <c:v>-0.11890299999999999</c:v>
                </c:pt>
                <c:pt idx="8389">
                  <c:v>-0.117254</c:v>
                </c:pt>
                <c:pt idx="8390">
                  <c:v>-0.115774</c:v>
                </c:pt>
                <c:pt idx="8391">
                  <c:v>-0.114276</c:v>
                </c:pt>
                <c:pt idx="8392">
                  <c:v>-0.112555</c:v>
                </c:pt>
                <c:pt idx="8393">
                  <c:v>-0.11054899999999999</c:v>
                </c:pt>
                <c:pt idx="8394">
                  <c:v>-0.108436</c:v>
                </c:pt>
                <c:pt idx="8395">
                  <c:v>-0.10632999999999999</c:v>
                </c:pt>
                <c:pt idx="8396">
                  <c:v>-0.10426100000000001</c:v>
                </c:pt>
                <c:pt idx="8397">
                  <c:v>-0.102323</c:v>
                </c:pt>
                <c:pt idx="8398">
                  <c:v>-0.10052899999999999</c:v>
                </c:pt>
                <c:pt idx="8399">
                  <c:v>-9.8801799999999995E-2</c:v>
                </c:pt>
                <c:pt idx="8400">
                  <c:v>-9.7004900000000005E-2</c:v>
                </c:pt>
                <c:pt idx="8401">
                  <c:v>-9.58402E-2</c:v>
                </c:pt>
                <c:pt idx="8402">
                  <c:v>-9.5632499999999995E-2</c:v>
                </c:pt>
                <c:pt idx="8403">
                  <c:v>-9.6079899999999996E-2</c:v>
                </c:pt>
                <c:pt idx="8404">
                  <c:v>-9.6817899999999998E-2</c:v>
                </c:pt>
                <c:pt idx="8405">
                  <c:v>-9.7510700000000006E-2</c:v>
                </c:pt>
                <c:pt idx="8406">
                  <c:v>-9.8221000000000003E-2</c:v>
                </c:pt>
                <c:pt idx="8407">
                  <c:v>-9.8570500000000005E-2</c:v>
                </c:pt>
                <c:pt idx="8408">
                  <c:v>-9.8772100000000002E-2</c:v>
                </c:pt>
                <c:pt idx="8409">
                  <c:v>-9.8860799999999999E-2</c:v>
                </c:pt>
                <c:pt idx="8410">
                  <c:v>-9.9063200000000004E-2</c:v>
                </c:pt>
                <c:pt idx="8411">
                  <c:v>-9.9527000000000004E-2</c:v>
                </c:pt>
                <c:pt idx="8412">
                  <c:v>-0.100407</c:v>
                </c:pt>
                <c:pt idx="8413">
                  <c:v>-0.101274</c:v>
                </c:pt>
                <c:pt idx="8414">
                  <c:v>-0.10216699999999999</c:v>
                </c:pt>
                <c:pt idx="8415">
                  <c:v>-0.103029</c:v>
                </c:pt>
                <c:pt idx="8416">
                  <c:v>-0.10403999999999999</c:v>
                </c:pt>
                <c:pt idx="8417">
                  <c:v>-0.105146</c:v>
                </c:pt>
                <c:pt idx="8418">
                  <c:v>-0.106341</c:v>
                </c:pt>
                <c:pt idx="8419">
                  <c:v>-0.107325</c:v>
                </c:pt>
                <c:pt idx="8420">
                  <c:v>-0.108012</c:v>
                </c:pt>
                <c:pt idx="8421">
                  <c:v>-0.108707</c:v>
                </c:pt>
                <c:pt idx="8422">
                  <c:v>-0.109598</c:v>
                </c:pt>
                <c:pt idx="8423">
                  <c:v>-0.110706</c:v>
                </c:pt>
                <c:pt idx="8424">
                  <c:v>-0.111982</c:v>
                </c:pt>
                <c:pt idx="8425">
                  <c:v>-0.113535</c:v>
                </c:pt>
                <c:pt idx="8426">
                  <c:v>-0.115213</c:v>
                </c:pt>
                <c:pt idx="8427">
                  <c:v>-0.116899</c:v>
                </c:pt>
                <c:pt idx="8428">
                  <c:v>-0.118398</c:v>
                </c:pt>
                <c:pt idx="8429">
                  <c:v>-0.11967</c:v>
                </c:pt>
                <c:pt idx="8430">
                  <c:v>-0.12082900000000001</c:v>
                </c:pt>
                <c:pt idx="8431">
                  <c:v>-0.12205000000000001</c:v>
                </c:pt>
                <c:pt idx="8432">
                  <c:v>-0.12346500000000001</c:v>
                </c:pt>
                <c:pt idx="8433">
                  <c:v>-0.124963</c:v>
                </c:pt>
                <c:pt idx="8434">
                  <c:v>-0.12651399999999999</c:v>
                </c:pt>
                <c:pt idx="8435">
                  <c:v>-0.12809599999999999</c:v>
                </c:pt>
                <c:pt idx="8436">
                  <c:v>-0.129689</c:v>
                </c:pt>
                <c:pt idx="8437">
                  <c:v>-0.13119800000000001</c:v>
                </c:pt>
                <c:pt idx="8438">
                  <c:v>-0.13259599999999999</c:v>
                </c:pt>
                <c:pt idx="8439">
                  <c:v>-0.133967</c:v>
                </c:pt>
                <c:pt idx="8440">
                  <c:v>-0.13539200000000001</c:v>
                </c:pt>
                <c:pt idx="8441">
                  <c:v>-0.13695099999999999</c:v>
                </c:pt>
                <c:pt idx="8442">
                  <c:v>-0.13850699999999999</c:v>
                </c:pt>
                <c:pt idx="8443">
                  <c:v>-0.13999600000000001</c:v>
                </c:pt>
                <c:pt idx="8444">
                  <c:v>-0.141456</c:v>
                </c:pt>
                <c:pt idx="8445">
                  <c:v>-0.142902</c:v>
                </c:pt>
                <c:pt idx="8446">
                  <c:v>-0.14432</c:v>
                </c:pt>
                <c:pt idx="8447">
                  <c:v>-0.145701</c:v>
                </c:pt>
                <c:pt idx="8448">
                  <c:v>-0.147116</c:v>
                </c:pt>
                <c:pt idx="8449">
                  <c:v>-0.148616</c:v>
                </c:pt>
                <c:pt idx="8450">
                  <c:v>-0.150224</c:v>
                </c:pt>
                <c:pt idx="8451">
                  <c:v>-0.15124299999999999</c:v>
                </c:pt>
                <c:pt idx="8452">
                  <c:v>-0.15118699999999999</c:v>
                </c:pt>
                <c:pt idx="8453">
                  <c:v>-0.150753</c:v>
                </c:pt>
                <c:pt idx="8454">
                  <c:v>-0.150475</c:v>
                </c:pt>
                <c:pt idx="8455">
                  <c:v>-0.15065200000000001</c:v>
                </c:pt>
                <c:pt idx="8456">
                  <c:v>-0.15115000000000001</c:v>
                </c:pt>
                <c:pt idx="8457">
                  <c:v>-0.152092</c:v>
                </c:pt>
                <c:pt idx="8458">
                  <c:v>-0.152644</c:v>
                </c:pt>
                <c:pt idx="8459">
                  <c:v>-0.15246399999999999</c:v>
                </c:pt>
                <c:pt idx="8460">
                  <c:v>-0.152282</c:v>
                </c:pt>
                <c:pt idx="8461">
                  <c:v>-0.15203800000000001</c:v>
                </c:pt>
                <c:pt idx="8462">
                  <c:v>-0.151755</c:v>
                </c:pt>
                <c:pt idx="8463">
                  <c:v>-0.15162900000000001</c:v>
                </c:pt>
                <c:pt idx="8464">
                  <c:v>-0.15162600000000001</c:v>
                </c:pt>
                <c:pt idx="8465">
                  <c:v>-0.15123800000000001</c:v>
                </c:pt>
                <c:pt idx="8466">
                  <c:v>-0.15</c:v>
                </c:pt>
                <c:pt idx="8467">
                  <c:v>-0.14810799999999999</c:v>
                </c:pt>
                <c:pt idx="8468">
                  <c:v>-0.14602599999999999</c:v>
                </c:pt>
                <c:pt idx="8469">
                  <c:v>-0.14386299999999999</c:v>
                </c:pt>
                <c:pt idx="8470">
                  <c:v>-0.14161599999999999</c:v>
                </c:pt>
                <c:pt idx="8471">
                  <c:v>-0.13950599999999999</c:v>
                </c:pt>
                <c:pt idx="8472">
                  <c:v>-0.13788600000000001</c:v>
                </c:pt>
                <c:pt idx="8473">
                  <c:v>-0.136849</c:v>
                </c:pt>
                <c:pt idx="8474">
                  <c:v>-0.13607900000000001</c:v>
                </c:pt>
                <c:pt idx="8475">
                  <c:v>-0.13503399999999999</c:v>
                </c:pt>
                <c:pt idx="8476">
                  <c:v>-0.13375500000000001</c:v>
                </c:pt>
                <c:pt idx="8477">
                  <c:v>-0.13222800000000001</c:v>
                </c:pt>
                <c:pt idx="8478">
                  <c:v>-0.13023000000000001</c:v>
                </c:pt>
                <c:pt idx="8479">
                  <c:v>-0.12817100000000001</c:v>
                </c:pt>
                <c:pt idx="8480">
                  <c:v>-0.12609899999999999</c:v>
                </c:pt>
                <c:pt idx="8481">
                  <c:v>-0.124019</c:v>
                </c:pt>
                <c:pt idx="8482">
                  <c:v>-0.122199</c:v>
                </c:pt>
                <c:pt idx="8483">
                  <c:v>-0.12084399999999999</c:v>
                </c:pt>
                <c:pt idx="8484">
                  <c:v>-0.11973200000000001</c:v>
                </c:pt>
                <c:pt idx="8485">
                  <c:v>-0.118612</c:v>
                </c:pt>
                <c:pt idx="8486">
                  <c:v>-0.117233</c:v>
                </c:pt>
                <c:pt idx="8487">
                  <c:v>-0.115355</c:v>
                </c:pt>
                <c:pt idx="8488">
                  <c:v>-0.113261</c:v>
                </c:pt>
                <c:pt idx="8489">
                  <c:v>-0.111174</c:v>
                </c:pt>
                <c:pt idx="8490">
                  <c:v>-0.10908900000000001</c:v>
                </c:pt>
                <c:pt idx="8491">
                  <c:v>-0.107056</c:v>
                </c:pt>
                <c:pt idx="8492">
                  <c:v>-0.105443</c:v>
                </c:pt>
                <c:pt idx="8493">
                  <c:v>-0.104368</c:v>
                </c:pt>
                <c:pt idx="8494">
                  <c:v>-0.103605</c:v>
                </c:pt>
                <c:pt idx="8495">
                  <c:v>-0.102782</c:v>
                </c:pt>
                <c:pt idx="8496">
                  <c:v>-0.101469</c:v>
                </c:pt>
                <c:pt idx="8497">
                  <c:v>-9.9503099999999997E-2</c:v>
                </c:pt>
                <c:pt idx="8498">
                  <c:v>-9.7403799999999999E-2</c:v>
                </c:pt>
                <c:pt idx="8499">
                  <c:v>-9.5328899999999994E-2</c:v>
                </c:pt>
                <c:pt idx="8500">
                  <c:v>-9.3749499999999999E-2</c:v>
                </c:pt>
                <c:pt idx="8501">
                  <c:v>-9.2935299999999998E-2</c:v>
                </c:pt>
                <c:pt idx="8502">
                  <c:v>-9.2670199999999994E-2</c:v>
                </c:pt>
                <c:pt idx="8503">
                  <c:v>-9.2640200000000006E-2</c:v>
                </c:pt>
                <c:pt idx="8504">
                  <c:v>-9.2702199999999998E-2</c:v>
                </c:pt>
                <c:pt idx="8505">
                  <c:v>-9.2785800000000002E-2</c:v>
                </c:pt>
                <c:pt idx="8506">
                  <c:v>-9.28007E-2</c:v>
                </c:pt>
                <c:pt idx="8507">
                  <c:v>-9.2799199999999998E-2</c:v>
                </c:pt>
                <c:pt idx="8508">
                  <c:v>-9.2799000000000006E-2</c:v>
                </c:pt>
                <c:pt idx="8509">
                  <c:v>-9.2799000000000006E-2</c:v>
                </c:pt>
                <c:pt idx="8510">
                  <c:v>-9.2806700000000006E-2</c:v>
                </c:pt>
                <c:pt idx="8511">
                  <c:v>-9.2888799999999994E-2</c:v>
                </c:pt>
                <c:pt idx="8512">
                  <c:v>-9.3075500000000005E-2</c:v>
                </c:pt>
                <c:pt idx="8513">
                  <c:v>-9.3301499999999996E-2</c:v>
                </c:pt>
                <c:pt idx="8514">
                  <c:v>-9.3357800000000005E-2</c:v>
                </c:pt>
                <c:pt idx="8515">
                  <c:v>-9.3357800000000005E-2</c:v>
                </c:pt>
                <c:pt idx="8516">
                  <c:v>-9.3357800000000005E-2</c:v>
                </c:pt>
                <c:pt idx="8517">
                  <c:v>-9.3357700000000002E-2</c:v>
                </c:pt>
                <c:pt idx="8518">
                  <c:v>-9.3357700000000002E-2</c:v>
                </c:pt>
                <c:pt idx="8519">
                  <c:v>-9.3357700000000002E-2</c:v>
                </c:pt>
                <c:pt idx="8520">
                  <c:v>-9.3357700000000002E-2</c:v>
                </c:pt>
                <c:pt idx="8521">
                  <c:v>-9.3357700000000002E-2</c:v>
                </c:pt>
                <c:pt idx="8522">
                  <c:v>-9.3357599999999999E-2</c:v>
                </c:pt>
                <c:pt idx="8523">
                  <c:v>-9.3357599999999999E-2</c:v>
                </c:pt>
                <c:pt idx="8524">
                  <c:v>-9.3357599999999999E-2</c:v>
                </c:pt>
                <c:pt idx="8525">
                  <c:v>-9.3357599999999999E-2</c:v>
                </c:pt>
                <c:pt idx="8526">
                  <c:v>-9.3357599999999999E-2</c:v>
                </c:pt>
                <c:pt idx="8527">
                  <c:v>-9.3357499999999996E-2</c:v>
                </c:pt>
                <c:pt idx="8528">
                  <c:v>-9.3357499999999996E-2</c:v>
                </c:pt>
                <c:pt idx="8529">
                  <c:v>-9.3357499999999996E-2</c:v>
                </c:pt>
                <c:pt idx="8530">
                  <c:v>-9.3357499999999996E-2</c:v>
                </c:pt>
                <c:pt idx="8531">
                  <c:v>-9.3357499999999996E-2</c:v>
                </c:pt>
                <c:pt idx="8532">
                  <c:v>-9.3357399999999993E-2</c:v>
                </c:pt>
                <c:pt idx="8533">
                  <c:v>-9.3357399999999993E-2</c:v>
                </c:pt>
                <c:pt idx="8534">
                  <c:v>-9.3357399999999993E-2</c:v>
                </c:pt>
                <c:pt idx="8535">
                  <c:v>-9.3357399999999993E-2</c:v>
                </c:pt>
                <c:pt idx="8536">
                  <c:v>-9.3357399999999993E-2</c:v>
                </c:pt>
                <c:pt idx="8537">
                  <c:v>-9.3357399999999993E-2</c:v>
                </c:pt>
                <c:pt idx="8538">
                  <c:v>-9.3357300000000004E-2</c:v>
                </c:pt>
                <c:pt idx="8539">
                  <c:v>-9.3357300000000004E-2</c:v>
                </c:pt>
                <c:pt idx="8540">
                  <c:v>-9.3357300000000004E-2</c:v>
                </c:pt>
                <c:pt idx="8541">
                  <c:v>-9.3357300000000004E-2</c:v>
                </c:pt>
                <c:pt idx="8542">
                  <c:v>-9.3357300000000004E-2</c:v>
                </c:pt>
                <c:pt idx="8543">
                  <c:v>-9.3357300000000004E-2</c:v>
                </c:pt>
                <c:pt idx="8544">
                  <c:v>-9.3357300000000004E-2</c:v>
                </c:pt>
                <c:pt idx="8545">
                  <c:v>-9.3357200000000001E-2</c:v>
                </c:pt>
                <c:pt idx="8546">
                  <c:v>-9.3357200000000001E-2</c:v>
                </c:pt>
                <c:pt idx="8547">
                  <c:v>-9.3357200000000001E-2</c:v>
                </c:pt>
                <c:pt idx="8548">
                  <c:v>-9.3357200000000001E-2</c:v>
                </c:pt>
                <c:pt idx="8549">
                  <c:v>-9.3357200000000001E-2</c:v>
                </c:pt>
                <c:pt idx="8550">
                  <c:v>-9.3357200000000001E-2</c:v>
                </c:pt>
                <c:pt idx="8551">
                  <c:v>-9.3378900000000001E-2</c:v>
                </c:pt>
                <c:pt idx="8552">
                  <c:v>-9.3563300000000002E-2</c:v>
                </c:pt>
                <c:pt idx="8553">
                  <c:v>-9.4001799999999996E-2</c:v>
                </c:pt>
                <c:pt idx="8554">
                  <c:v>-9.4694E-2</c:v>
                </c:pt>
                <c:pt idx="8555">
                  <c:v>-9.5504400000000003E-2</c:v>
                </c:pt>
                <c:pt idx="8556">
                  <c:v>-9.6158400000000005E-2</c:v>
                </c:pt>
                <c:pt idx="8557">
                  <c:v>-9.6607600000000002E-2</c:v>
                </c:pt>
                <c:pt idx="8558">
                  <c:v>-9.6966300000000005E-2</c:v>
                </c:pt>
                <c:pt idx="8559">
                  <c:v>-9.7469299999999995E-2</c:v>
                </c:pt>
                <c:pt idx="8560">
                  <c:v>-9.8252699999999998E-2</c:v>
                </c:pt>
                <c:pt idx="8561">
                  <c:v>-9.9397100000000002E-2</c:v>
                </c:pt>
                <c:pt idx="8562">
                  <c:v>-0.10084</c:v>
                </c:pt>
                <c:pt idx="8563">
                  <c:v>-0.10248500000000001</c:v>
                </c:pt>
                <c:pt idx="8564">
                  <c:v>-0.104195</c:v>
                </c:pt>
                <c:pt idx="8565">
                  <c:v>-0.10592699999999999</c:v>
                </c:pt>
                <c:pt idx="8566">
                  <c:v>-0.107679</c:v>
                </c:pt>
                <c:pt idx="8567">
                  <c:v>-0.109489</c:v>
                </c:pt>
                <c:pt idx="8568">
                  <c:v>-0.11139499999999999</c:v>
                </c:pt>
                <c:pt idx="8569">
                  <c:v>-0.113346</c:v>
                </c:pt>
                <c:pt idx="8570">
                  <c:v>-0.115327</c:v>
                </c:pt>
                <c:pt idx="8571">
                  <c:v>-0.11731999999999999</c:v>
                </c:pt>
                <c:pt idx="8572">
                  <c:v>-0.119294</c:v>
                </c:pt>
                <c:pt idx="8573">
                  <c:v>-0.12123399999999999</c:v>
                </c:pt>
                <c:pt idx="8574">
                  <c:v>-0.123152</c:v>
                </c:pt>
                <c:pt idx="8575">
                  <c:v>-0.12506999999999999</c:v>
                </c:pt>
                <c:pt idx="8576">
                  <c:v>-0.12699199999999999</c:v>
                </c:pt>
                <c:pt idx="8577">
                  <c:v>-0.12891</c:v>
                </c:pt>
                <c:pt idx="8578">
                  <c:v>-0.130828</c:v>
                </c:pt>
                <c:pt idx="8579">
                  <c:v>-0.132745</c:v>
                </c:pt>
                <c:pt idx="8580">
                  <c:v>-0.134663</c:v>
                </c:pt>
                <c:pt idx="8581">
                  <c:v>-0.13658000000000001</c:v>
                </c:pt>
                <c:pt idx="8582">
                  <c:v>-0.13849800000000001</c:v>
                </c:pt>
                <c:pt idx="8583">
                  <c:v>-0.14039699999999999</c:v>
                </c:pt>
                <c:pt idx="8584">
                  <c:v>-0.14230899999999999</c:v>
                </c:pt>
                <c:pt idx="8585">
                  <c:v>-0.14422599999999999</c:v>
                </c:pt>
                <c:pt idx="8586">
                  <c:v>-0.14614099999999999</c:v>
                </c:pt>
                <c:pt idx="8587">
                  <c:v>-0.14808399999999999</c:v>
                </c:pt>
                <c:pt idx="8588">
                  <c:v>-0.15004200000000001</c:v>
                </c:pt>
                <c:pt idx="8589">
                  <c:v>-0.15199599999999999</c:v>
                </c:pt>
                <c:pt idx="8590">
                  <c:v>-0.15393399999999999</c:v>
                </c:pt>
                <c:pt idx="8591">
                  <c:v>-0.15585399999999999</c:v>
                </c:pt>
                <c:pt idx="8592">
                  <c:v>-0.15776799999999999</c:v>
                </c:pt>
                <c:pt idx="8593">
                  <c:v>-0.15968099999999999</c:v>
                </c:pt>
                <c:pt idx="8594">
                  <c:v>-0.16159999999999999</c:v>
                </c:pt>
                <c:pt idx="8595">
                  <c:v>-0.16353699999999999</c:v>
                </c:pt>
                <c:pt idx="8596">
                  <c:v>-0.16547300000000001</c:v>
                </c:pt>
                <c:pt idx="8597">
                  <c:v>-0.167403</c:v>
                </c:pt>
                <c:pt idx="8598">
                  <c:v>-0.16932700000000001</c:v>
                </c:pt>
                <c:pt idx="8599">
                  <c:v>-0.17124400000000001</c:v>
                </c:pt>
                <c:pt idx="8600">
                  <c:v>-0.17316500000000001</c:v>
                </c:pt>
                <c:pt idx="8601">
                  <c:v>-0.17486699999999999</c:v>
                </c:pt>
                <c:pt idx="8602">
                  <c:v>-0.176121</c:v>
                </c:pt>
                <c:pt idx="8603">
                  <c:v>-0.17702300000000001</c:v>
                </c:pt>
                <c:pt idx="8604">
                  <c:v>-0.17760000000000001</c:v>
                </c:pt>
                <c:pt idx="8605">
                  <c:v>-0.17765600000000001</c:v>
                </c:pt>
                <c:pt idx="8606">
                  <c:v>-0.17765600000000001</c:v>
                </c:pt>
                <c:pt idx="8607">
                  <c:v>-0.17765600000000001</c:v>
                </c:pt>
                <c:pt idx="8608">
                  <c:v>-0.17765600000000001</c:v>
                </c:pt>
                <c:pt idx="8609">
                  <c:v>-0.17765600000000001</c:v>
                </c:pt>
                <c:pt idx="8610">
                  <c:v>-0.17765600000000001</c:v>
                </c:pt>
                <c:pt idx="8611">
                  <c:v>-0.17765600000000001</c:v>
                </c:pt>
                <c:pt idx="8612">
                  <c:v>-0.17765600000000001</c:v>
                </c:pt>
                <c:pt idx="8613">
                  <c:v>-0.17765600000000001</c:v>
                </c:pt>
                <c:pt idx="8614">
                  <c:v>-0.17765600000000001</c:v>
                </c:pt>
                <c:pt idx="8615">
                  <c:v>-0.17765600000000001</c:v>
                </c:pt>
                <c:pt idx="8616">
                  <c:v>-0.17765600000000001</c:v>
                </c:pt>
                <c:pt idx="8617">
                  <c:v>-0.17765600000000001</c:v>
                </c:pt>
                <c:pt idx="8618">
                  <c:v>-0.17765600000000001</c:v>
                </c:pt>
                <c:pt idx="8619">
                  <c:v>-0.17765600000000001</c:v>
                </c:pt>
                <c:pt idx="8620">
                  <c:v>-0.17765600000000001</c:v>
                </c:pt>
                <c:pt idx="8621">
                  <c:v>-0.17765600000000001</c:v>
                </c:pt>
                <c:pt idx="8622">
                  <c:v>-0.17765600000000001</c:v>
                </c:pt>
                <c:pt idx="8623">
                  <c:v>-0.17765600000000001</c:v>
                </c:pt>
                <c:pt idx="8624">
                  <c:v>-0.17765600000000001</c:v>
                </c:pt>
                <c:pt idx="8625">
                  <c:v>-0.17765600000000001</c:v>
                </c:pt>
                <c:pt idx="8626">
                  <c:v>-0.17765600000000001</c:v>
                </c:pt>
                <c:pt idx="8627">
                  <c:v>-0.17765600000000001</c:v>
                </c:pt>
                <c:pt idx="8628">
                  <c:v>-0.17765600000000001</c:v>
                </c:pt>
                <c:pt idx="8629">
                  <c:v>-0.17765600000000001</c:v>
                </c:pt>
                <c:pt idx="8630">
                  <c:v>-0.17765600000000001</c:v>
                </c:pt>
                <c:pt idx="8631">
                  <c:v>-0.17765600000000001</c:v>
                </c:pt>
                <c:pt idx="8632">
                  <c:v>-0.17765600000000001</c:v>
                </c:pt>
                <c:pt idx="8633">
                  <c:v>-0.17765600000000001</c:v>
                </c:pt>
                <c:pt idx="8634">
                  <c:v>-0.17765600000000001</c:v>
                </c:pt>
                <c:pt idx="8635">
                  <c:v>-0.17765600000000001</c:v>
                </c:pt>
                <c:pt idx="8636">
                  <c:v>-0.17765600000000001</c:v>
                </c:pt>
                <c:pt idx="8637">
                  <c:v>-0.17765600000000001</c:v>
                </c:pt>
                <c:pt idx="8638">
                  <c:v>-0.17765600000000001</c:v>
                </c:pt>
                <c:pt idx="8639">
                  <c:v>-0.17765600000000001</c:v>
                </c:pt>
                <c:pt idx="8640">
                  <c:v>-0.17765600000000001</c:v>
                </c:pt>
                <c:pt idx="8641">
                  <c:v>-0.17765600000000001</c:v>
                </c:pt>
                <c:pt idx="8642">
                  <c:v>-0.17765600000000001</c:v>
                </c:pt>
                <c:pt idx="8643">
                  <c:v>-0.17765600000000001</c:v>
                </c:pt>
                <c:pt idx="8644">
                  <c:v>-0.17765600000000001</c:v>
                </c:pt>
                <c:pt idx="8645">
                  <c:v>-0.17765600000000001</c:v>
                </c:pt>
                <c:pt idx="8646">
                  <c:v>-0.17765600000000001</c:v>
                </c:pt>
                <c:pt idx="8647">
                  <c:v>-0.17765600000000001</c:v>
                </c:pt>
                <c:pt idx="8648">
                  <c:v>-0.17765600000000001</c:v>
                </c:pt>
                <c:pt idx="8649">
                  <c:v>-0.17765600000000001</c:v>
                </c:pt>
                <c:pt idx="8650">
                  <c:v>-0.17765600000000001</c:v>
                </c:pt>
                <c:pt idx="8651">
                  <c:v>-0.17765600000000001</c:v>
                </c:pt>
                <c:pt idx="8652">
                  <c:v>-0.17765300000000001</c:v>
                </c:pt>
                <c:pt idx="8653">
                  <c:v>-0.17765300000000001</c:v>
                </c:pt>
                <c:pt idx="8654">
                  <c:v>-0.17765300000000001</c:v>
                </c:pt>
                <c:pt idx="8655">
                  <c:v>-0.17765300000000001</c:v>
                </c:pt>
                <c:pt idx="8656">
                  <c:v>-0.17765300000000001</c:v>
                </c:pt>
                <c:pt idx="8657">
                  <c:v>-0.17765300000000001</c:v>
                </c:pt>
                <c:pt idx="8658">
                  <c:v>-0.17765300000000001</c:v>
                </c:pt>
                <c:pt idx="8659">
                  <c:v>-0.17765300000000001</c:v>
                </c:pt>
                <c:pt idx="8660">
                  <c:v>-0.17765300000000001</c:v>
                </c:pt>
                <c:pt idx="8661">
                  <c:v>-0.17765300000000001</c:v>
                </c:pt>
                <c:pt idx="8662">
                  <c:v>-0.17765300000000001</c:v>
                </c:pt>
                <c:pt idx="8663">
                  <c:v>-0.17765300000000001</c:v>
                </c:pt>
                <c:pt idx="8664">
                  <c:v>-0.17765300000000001</c:v>
                </c:pt>
                <c:pt idx="8665">
                  <c:v>-0.17765300000000001</c:v>
                </c:pt>
                <c:pt idx="8666">
                  <c:v>-0.17765300000000001</c:v>
                </c:pt>
                <c:pt idx="8667">
                  <c:v>-0.17765300000000001</c:v>
                </c:pt>
                <c:pt idx="8668">
                  <c:v>-0.17765300000000001</c:v>
                </c:pt>
                <c:pt idx="8669">
                  <c:v>-0.17765300000000001</c:v>
                </c:pt>
                <c:pt idx="8670">
                  <c:v>-0.17765300000000001</c:v>
                </c:pt>
                <c:pt idx="8671">
                  <c:v>-0.17765300000000001</c:v>
                </c:pt>
                <c:pt idx="8672">
                  <c:v>-0.17765300000000001</c:v>
                </c:pt>
                <c:pt idx="8673">
                  <c:v>-0.17765300000000001</c:v>
                </c:pt>
                <c:pt idx="8674">
                  <c:v>-0.17765300000000001</c:v>
                </c:pt>
                <c:pt idx="8675">
                  <c:v>-0.17765300000000001</c:v>
                </c:pt>
                <c:pt idx="8676">
                  <c:v>-0.17765300000000001</c:v>
                </c:pt>
                <c:pt idx="8677">
                  <c:v>-0.17765300000000001</c:v>
                </c:pt>
                <c:pt idx="8678">
                  <c:v>-0.17765300000000001</c:v>
                </c:pt>
                <c:pt idx="8679">
                  <c:v>-0.17765300000000001</c:v>
                </c:pt>
                <c:pt idx="8680">
                  <c:v>-0.17765300000000001</c:v>
                </c:pt>
                <c:pt idx="8681">
                  <c:v>-0.17765300000000001</c:v>
                </c:pt>
                <c:pt idx="8682">
                  <c:v>-0.17765300000000001</c:v>
                </c:pt>
                <c:pt idx="8683">
                  <c:v>-0.17765300000000001</c:v>
                </c:pt>
                <c:pt idx="8684">
                  <c:v>-0.17765300000000001</c:v>
                </c:pt>
                <c:pt idx="8685">
                  <c:v>-0.17765300000000001</c:v>
                </c:pt>
                <c:pt idx="8686">
                  <c:v>-0.17765300000000001</c:v>
                </c:pt>
                <c:pt idx="8687">
                  <c:v>-0.17765300000000001</c:v>
                </c:pt>
                <c:pt idx="8688">
                  <c:v>-0.17765300000000001</c:v>
                </c:pt>
                <c:pt idx="8689">
                  <c:v>-0.17765300000000001</c:v>
                </c:pt>
                <c:pt idx="8690">
                  <c:v>-0.17765300000000001</c:v>
                </c:pt>
                <c:pt idx="8691">
                  <c:v>-0.17765300000000001</c:v>
                </c:pt>
                <c:pt idx="8692">
                  <c:v>-0.17765300000000001</c:v>
                </c:pt>
                <c:pt idx="8693">
                  <c:v>-0.17765300000000001</c:v>
                </c:pt>
                <c:pt idx="8694">
                  <c:v>-0.17765300000000001</c:v>
                </c:pt>
                <c:pt idx="8695">
                  <c:v>-0.17765300000000001</c:v>
                </c:pt>
                <c:pt idx="8696">
                  <c:v>-0.17765300000000001</c:v>
                </c:pt>
                <c:pt idx="8697">
                  <c:v>-0.17765300000000001</c:v>
                </c:pt>
                <c:pt idx="8698">
                  <c:v>-0.17765300000000001</c:v>
                </c:pt>
                <c:pt idx="8699">
                  <c:v>-0.17765300000000001</c:v>
                </c:pt>
                <c:pt idx="8700">
                  <c:v>-0.17765300000000001</c:v>
                </c:pt>
                <c:pt idx="8701">
                  <c:v>-0.17765300000000001</c:v>
                </c:pt>
                <c:pt idx="8702">
                  <c:v>-0.17765300000000001</c:v>
                </c:pt>
                <c:pt idx="8703">
                  <c:v>-0.17765300000000001</c:v>
                </c:pt>
                <c:pt idx="8704">
                  <c:v>-0.17765300000000001</c:v>
                </c:pt>
                <c:pt idx="8705">
                  <c:v>-0.17765300000000001</c:v>
                </c:pt>
                <c:pt idx="8706">
                  <c:v>-0.177591</c:v>
                </c:pt>
                <c:pt idx="8707">
                  <c:v>-0.17719399999999999</c:v>
                </c:pt>
                <c:pt idx="8708">
                  <c:v>-0.176455</c:v>
                </c:pt>
                <c:pt idx="8709">
                  <c:v>-0.175458</c:v>
                </c:pt>
                <c:pt idx="8710">
                  <c:v>-0.17419499999999999</c:v>
                </c:pt>
                <c:pt idx="8711">
                  <c:v>-0.172684</c:v>
                </c:pt>
                <c:pt idx="8712">
                  <c:v>-0.171098</c:v>
                </c:pt>
                <c:pt idx="8713">
                  <c:v>-0.170018</c:v>
                </c:pt>
                <c:pt idx="8714">
                  <c:v>-0.16895099999999999</c:v>
                </c:pt>
                <c:pt idx="8715">
                  <c:v>-0.16774700000000001</c:v>
                </c:pt>
                <c:pt idx="8716">
                  <c:v>-0.166327</c:v>
                </c:pt>
                <c:pt idx="8717">
                  <c:v>-0.16464699999999999</c:v>
                </c:pt>
                <c:pt idx="8718">
                  <c:v>-0.162825</c:v>
                </c:pt>
                <c:pt idx="8719">
                  <c:v>-0.16087599999999999</c:v>
                </c:pt>
                <c:pt idx="8720">
                  <c:v>-0.158833</c:v>
                </c:pt>
                <c:pt idx="8721">
                  <c:v>-0.156779</c:v>
                </c:pt>
                <c:pt idx="8722">
                  <c:v>-0.15473899999999999</c:v>
                </c:pt>
                <c:pt idx="8723">
                  <c:v>-0.15276899999999999</c:v>
                </c:pt>
                <c:pt idx="8724">
                  <c:v>-0.150922</c:v>
                </c:pt>
                <c:pt idx="8725">
                  <c:v>-0.14920700000000001</c:v>
                </c:pt>
                <c:pt idx="8726">
                  <c:v>-0.14755499999999999</c:v>
                </c:pt>
                <c:pt idx="8727">
                  <c:v>-0.14589099999999999</c:v>
                </c:pt>
                <c:pt idx="8728">
                  <c:v>-0.144038</c:v>
                </c:pt>
                <c:pt idx="8729">
                  <c:v>-0.14200099999999999</c:v>
                </c:pt>
                <c:pt idx="8730">
                  <c:v>-0.139963</c:v>
                </c:pt>
                <c:pt idx="8731">
                  <c:v>-0.137931</c:v>
                </c:pt>
                <c:pt idx="8732">
                  <c:v>-0.135904</c:v>
                </c:pt>
                <c:pt idx="8733">
                  <c:v>-0.133881</c:v>
                </c:pt>
                <c:pt idx="8734">
                  <c:v>-0.131858</c:v>
                </c:pt>
                <c:pt idx="8735">
                  <c:v>-0.129834</c:v>
                </c:pt>
                <c:pt idx="8736">
                  <c:v>-0.12780900000000001</c:v>
                </c:pt>
                <c:pt idx="8737">
                  <c:v>-0.12578400000000001</c:v>
                </c:pt>
                <c:pt idx="8738">
                  <c:v>-0.12376</c:v>
                </c:pt>
                <c:pt idx="8739">
                  <c:v>-0.121738</c:v>
                </c:pt>
                <c:pt idx="8740">
                  <c:v>-0.11972099999999999</c:v>
                </c:pt>
                <c:pt idx="8741">
                  <c:v>-0.11770700000000001</c:v>
                </c:pt>
                <c:pt idx="8742">
                  <c:v>-0.11569599999999999</c:v>
                </c:pt>
                <c:pt idx="8743">
                  <c:v>-0.113686</c:v>
                </c:pt>
                <c:pt idx="8744">
                  <c:v>-0.111677</c:v>
                </c:pt>
                <c:pt idx="8745">
                  <c:v>-0.109667</c:v>
                </c:pt>
                <c:pt idx="8746">
                  <c:v>-0.107658</c:v>
                </c:pt>
                <c:pt idx="8747">
                  <c:v>-0.10564900000000001</c:v>
                </c:pt>
                <c:pt idx="8748">
                  <c:v>-0.103642</c:v>
                </c:pt>
                <c:pt idx="8749">
                  <c:v>-0.10163800000000001</c:v>
                </c:pt>
                <c:pt idx="8750">
                  <c:v>-9.9637699999999996E-2</c:v>
                </c:pt>
                <c:pt idx="8751">
                  <c:v>-9.7902500000000003E-2</c:v>
                </c:pt>
                <c:pt idx="8752">
                  <c:v>-9.6834199999999995E-2</c:v>
                </c:pt>
                <c:pt idx="8753">
                  <c:v>-9.6195600000000006E-2</c:v>
                </c:pt>
                <c:pt idx="8754">
                  <c:v>-9.5867099999999997E-2</c:v>
                </c:pt>
                <c:pt idx="8755">
                  <c:v>-9.6005300000000002E-2</c:v>
                </c:pt>
                <c:pt idx="8756">
                  <c:v>-9.6176800000000007E-2</c:v>
                </c:pt>
                <c:pt idx="8757">
                  <c:v>-9.6487000000000003E-2</c:v>
                </c:pt>
                <c:pt idx="8758">
                  <c:v>-9.7158700000000001E-2</c:v>
                </c:pt>
                <c:pt idx="8759">
                  <c:v>-9.8523299999999994E-2</c:v>
                </c:pt>
                <c:pt idx="8760">
                  <c:v>-0.100443</c:v>
                </c:pt>
                <c:pt idx="8761">
                  <c:v>-0.102437</c:v>
                </c:pt>
                <c:pt idx="8762">
                  <c:v>-0.104405</c:v>
                </c:pt>
                <c:pt idx="8763">
                  <c:v>-0.10620300000000001</c:v>
                </c:pt>
                <c:pt idx="8764">
                  <c:v>-0.107825</c:v>
                </c:pt>
                <c:pt idx="8765">
                  <c:v>-0.109294</c:v>
                </c:pt>
                <c:pt idx="8766">
                  <c:v>-0.110876</c:v>
                </c:pt>
                <c:pt idx="8767">
                  <c:v>-0.112689</c:v>
                </c:pt>
                <c:pt idx="8768">
                  <c:v>-0.114758</c:v>
                </c:pt>
                <c:pt idx="8769">
                  <c:v>-0.11691799999999999</c:v>
                </c:pt>
                <c:pt idx="8770">
                  <c:v>-0.119104</c:v>
                </c:pt>
                <c:pt idx="8771">
                  <c:v>-0.121139</c:v>
                </c:pt>
                <c:pt idx="8772">
                  <c:v>-0.12289899999999999</c:v>
                </c:pt>
                <c:pt idx="8773">
                  <c:v>-0.12451</c:v>
                </c:pt>
                <c:pt idx="8774">
                  <c:v>-0.12615199999999999</c:v>
                </c:pt>
                <c:pt idx="8775">
                  <c:v>-0.12798799999999999</c:v>
                </c:pt>
                <c:pt idx="8776">
                  <c:v>-0.13004399999999999</c:v>
                </c:pt>
                <c:pt idx="8777">
                  <c:v>-0.132161</c:v>
                </c:pt>
                <c:pt idx="8778">
                  <c:v>-0.13422999999999999</c:v>
                </c:pt>
                <c:pt idx="8779">
                  <c:v>-0.13625000000000001</c:v>
                </c:pt>
                <c:pt idx="8780">
                  <c:v>-0.138213</c:v>
                </c:pt>
                <c:pt idx="8781">
                  <c:v>-0.14007500000000001</c:v>
                </c:pt>
                <c:pt idx="8782">
                  <c:v>-0.14189199999999999</c:v>
                </c:pt>
                <c:pt idx="8783">
                  <c:v>-0.143764</c:v>
                </c:pt>
                <c:pt idx="8784">
                  <c:v>-0.145731</c:v>
                </c:pt>
                <c:pt idx="8785">
                  <c:v>-0.14769499999999999</c:v>
                </c:pt>
                <c:pt idx="8786">
                  <c:v>-0.14965800000000001</c:v>
                </c:pt>
                <c:pt idx="8787">
                  <c:v>-0.15162</c:v>
                </c:pt>
                <c:pt idx="8788">
                  <c:v>-0.15357999999999999</c:v>
                </c:pt>
                <c:pt idx="8789">
                  <c:v>-0.15551799999999999</c:v>
                </c:pt>
                <c:pt idx="8790">
                  <c:v>-0.15745200000000001</c:v>
                </c:pt>
                <c:pt idx="8791">
                  <c:v>-0.159411</c:v>
                </c:pt>
                <c:pt idx="8792">
                  <c:v>-0.16137299999999999</c:v>
                </c:pt>
                <c:pt idx="8793">
                  <c:v>-0.16333600000000001</c:v>
                </c:pt>
                <c:pt idx="8794">
                  <c:v>-0.165298</c:v>
                </c:pt>
                <c:pt idx="8795">
                  <c:v>-0.16725999999999999</c:v>
                </c:pt>
                <c:pt idx="8796">
                  <c:v>-0.16922200000000001</c:v>
                </c:pt>
                <c:pt idx="8797">
                  <c:v>-0.171185</c:v>
                </c:pt>
                <c:pt idx="8798">
                  <c:v>-0.173147</c:v>
                </c:pt>
                <c:pt idx="8799">
                  <c:v>-0.17510899999999999</c:v>
                </c:pt>
                <c:pt idx="8800">
                  <c:v>-0.17707100000000001</c:v>
                </c:pt>
                <c:pt idx="8801">
                  <c:v>-0.17893700000000001</c:v>
                </c:pt>
                <c:pt idx="8802">
                  <c:v>-0.18066199999999999</c:v>
                </c:pt>
                <c:pt idx="8803">
                  <c:v>-0.18182699999999999</c:v>
                </c:pt>
                <c:pt idx="8804">
                  <c:v>-0.18243799999999999</c:v>
                </c:pt>
                <c:pt idx="8805">
                  <c:v>-0.18242900000000001</c:v>
                </c:pt>
                <c:pt idx="8806">
                  <c:v>-0.18177199999999999</c:v>
                </c:pt>
                <c:pt idx="8807">
                  <c:v>-0.18034600000000001</c:v>
                </c:pt>
                <c:pt idx="8808">
                  <c:v>-0.17879700000000001</c:v>
                </c:pt>
                <c:pt idx="8809">
                  <c:v>-0.17741799999999999</c:v>
                </c:pt>
                <c:pt idx="8810">
                  <c:v>-0.17641100000000001</c:v>
                </c:pt>
                <c:pt idx="8811">
                  <c:v>-0.17578199999999999</c:v>
                </c:pt>
                <c:pt idx="8812">
                  <c:v>-0.17502799999999999</c:v>
                </c:pt>
                <c:pt idx="8813">
                  <c:v>-0.173682</c:v>
                </c:pt>
                <c:pt idx="8814">
                  <c:v>-0.17161299999999999</c:v>
                </c:pt>
                <c:pt idx="8815">
                  <c:v>-0.16933599999999999</c:v>
                </c:pt>
                <c:pt idx="8816">
                  <c:v>-0.167849</c:v>
                </c:pt>
                <c:pt idx="8817">
                  <c:v>-0.16734199999999999</c:v>
                </c:pt>
                <c:pt idx="8818">
                  <c:v>-0.167294</c:v>
                </c:pt>
                <c:pt idx="8819">
                  <c:v>-0.16733300000000001</c:v>
                </c:pt>
                <c:pt idx="8820">
                  <c:v>-0.16750799999999999</c:v>
                </c:pt>
                <c:pt idx="8821">
                  <c:v>-0.16741500000000001</c:v>
                </c:pt>
                <c:pt idx="8822">
                  <c:v>-0.16625000000000001</c:v>
                </c:pt>
                <c:pt idx="8823">
                  <c:v>-0.164384</c:v>
                </c:pt>
                <c:pt idx="8824">
                  <c:v>-0.16252800000000001</c:v>
                </c:pt>
                <c:pt idx="8825">
                  <c:v>-0.16073899999999999</c:v>
                </c:pt>
                <c:pt idx="8826">
                  <c:v>-0.15906100000000001</c:v>
                </c:pt>
                <c:pt idx="8827">
                  <c:v>-0.15737499999999999</c:v>
                </c:pt>
                <c:pt idx="8828">
                  <c:v>-0.15618000000000001</c:v>
                </c:pt>
                <c:pt idx="8829">
                  <c:v>-0.15608900000000001</c:v>
                </c:pt>
                <c:pt idx="8830">
                  <c:v>-0.15626599999999999</c:v>
                </c:pt>
                <c:pt idx="8831">
                  <c:v>-0.15581999999999999</c:v>
                </c:pt>
                <c:pt idx="8832">
                  <c:v>-0.15471599999999999</c:v>
                </c:pt>
                <c:pt idx="8833">
                  <c:v>-0.152749</c:v>
                </c:pt>
                <c:pt idx="8834">
                  <c:v>-0.15068000000000001</c:v>
                </c:pt>
                <c:pt idx="8835">
                  <c:v>-0.14861199999999999</c:v>
                </c:pt>
                <c:pt idx="8836">
                  <c:v>-0.14652000000000001</c:v>
                </c:pt>
                <c:pt idx="8837">
                  <c:v>-0.14463000000000001</c:v>
                </c:pt>
                <c:pt idx="8838">
                  <c:v>-0.143424</c:v>
                </c:pt>
                <c:pt idx="8839">
                  <c:v>-0.14316400000000001</c:v>
                </c:pt>
                <c:pt idx="8840">
                  <c:v>-0.143178</c:v>
                </c:pt>
                <c:pt idx="8841">
                  <c:v>-0.14337900000000001</c:v>
                </c:pt>
                <c:pt idx="8842">
                  <c:v>-0.14305799999999999</c:v>
                </c:pt>
                <c:pt idx="8843">
                  <c:v>-0.141758</c:v>
                </c:pt>
                <c:pt idx="8844">
                  <c:v>-0.13977000000000001</c:v>
                </c:pt>
                <c:pt idx="8845">
                  <c:v>-0.13773199999999999</c:v>
                </c:pt>
                <c:pt idx="8846">
                  <c:v>-0.13564100000000001</c:v>
                </c:pt>
                <c:pt idx="8847">
                  <c:v>-0.13344400000000001</c:v>
                </c:pt>
                <c:pt idx="8848">
                  <c:v>-0.131576</c:v>
                </c:pt>
                <c:pt idx="8849">
                  <c:v>-0.130603</c:v>
                </c:pt>
                <c:pt idx="8850">
                  <c:v>-0.13045000000000001</c:v>
                </c:pt>
                <c:pt idx="8851">
                  <c:v>-0.13043199999999999</c:v>
                </c:pt>
                <c:pt idx="8852">
                  <c:v>-0.13045499999999999</c:v>
                </c:pt>
                <c:pt idx="8853">
                  <c:v>-0.129166</c:v>
                </c:pt>
                <c:pt idx="8854">
                  <c:v>-0.12736800000000001</c:v>
                </c:pt>
                <c:pt idx="8855">
                  <c:v>-0.12560499999999999</c:v>
                </c:pt>
                <c:pt idx="8856">
                  <c:v>-0.1239</c:v>
                </c:pt>
                <c:pt idx="8857">
                  <c:v>-0.122449</c:v>
                </c:pt>
                <c:pt idx="8858">
                  <c:v>-0.121074</c:v>
                </c:pt>
                <c:pt idx="8859">
                  <c:v>-0.119619</c:v>
                </c:pt>
                <c:pt idx="8860">
                  <c:v>-0.118171</c:v>
                </c:pt>
                <c:pt idx="8861">
                  <c:v>-0.116892</c:v>
                </c:pt>
                <c:pt idx="8862">
                  <c:v>-0.116007</c:v>
                </c:pt>
                <c:pt idx="8863">
                  <c:v>-0.11555700000000001</c:v>
                </c:pt>
                <c:pt idx="8864">
                  <c:v>-0.115064</c:v>
                </c:pt>
                <c:pt idx="8865">
                  <c:v>-0.11419</c:v>
                </c:pt>
                <c:pt idx="8866">
                  <c:v>-0.11258</c:v>
                </c:pt>
                <c:pt idx="8867">
                  <c:v>-0.110458</c:v>
                </c:pt>
                <c:pt idx="8868">
                  <c:v>-0.108335</c:v>
                </c:pt>
                <c:pt idx="8869">
                  <c:v>-0.106327</c:v>
                </c:pt>
                <c:pt idx="8870">
                  <c:v>-0.104541</c:v>
                </c:pt>
                <c:pt idx="8871">
                  <c:v>-0.102893</c:v>
                </c:pt>
                <c:pt idx="8872">
                  <c:v>-0.101822</c:v>
                </c:pt>
                <c:pt idx="8873">
                  <c:v>-0.10161199999999999</c:v>
                </c:pt>
                <c:pt idx="8874">
                  <c:v>-0.101645</c:v>
                </c:pt>
                <c:pt idx="8875">
                  <c:v>-0.101054</c:v>
                </c:pt>
                <c:pt idx="8876">
                  <c:v>-9.94834E-2</c:v>
                </c:pt>
                <c:pt idx="8877">
                  <c:v>-9.7308800000000001E-2</c:v>
                </c:pt>
                <c:pt idx="8878">
                  <c:v>-9.4992900000000005E-2</c:v>
                </c:pt>
                <c:pt idx="8879">
                  <c:v>-9.2680700000000005E-2</c:v>
                </c:pt>
                <c:pt idx="8880">
                  <c:v>-9.0550599999999995E-2</c:v>
                </c:pt>
                <c:pt idx="8881">
                  <c:v>-8.9151400000000006E-2</c:v>
                </c:pt>
                <c:pt idx="8882">
                  <c:v>-8.87492E-2</c:v>
                </c:pt>
                <c:pt idx="8883">
                  <c:v>-8.8647699999999996E-2</c:v>
                </c:pt>
                <c:pt idx="8884">
                  <c:v>-8.8667300000000004E-2</c:v>
                </c:pt>
                <c:pt idx="8885">
                  <c:v>-8.8370900000000002E-2</c:v>
                </c:pt>
                <c:pt idx="8886">
                  <c:v>-8.7191299999999999E-2</c:v>
                </c:pt>
                <c:pt idx="8887">
                  <c:v>-8.5142899999999994E-2</c:v>
                </c:pt>
                <c:pt idx="8888">
                  <c:v>-8.3032800000000004E-2</c:v>
                </c:pt>
                <c:pt idx="8889">
                  <c:v>-8.0880099999999996E-2</c:v>
                </c:pt>
                <c:pt idx="8890">
                  <c:v>-7.8667200000000007E-2</c:v>
                </c:pt>
                <c:pt idx="8891">
                  <c:v>-7.7093900000000007E-2</c:v>
                </c:pt>
                <c:pt idx="8892">
                  <c:v>-7.6518000000000003E-2</c:v>
                </c:pt>
                <c:pt idx="8893">
                  <c:v>-7.6328300000000002E-2</c:v>
                </c:pt>
                <c:pt idx="8894">
                  <c:v>-7.6319200000000004E-2</c:v>
                </c:pt>
                <c:pt idx="8895">
                  <c:v>-7.6716300000000001E-2</c:v>
                </c:pt>
                <c:pt idx="8896">
                  <c:v>-7.6846899999999996E-2</c:v>
                </c:pt>
                <c:pt idx="8897">
                  <c:v>-7.5916300000000006E-2</c:v>
                </c:pt>
                <c:pt idx="8898">
                  <c:v>-7.3929999999999996E-2</c:v>
                </c:pt>
                <c:pt idx="8899">
                  <c:v>-7.1853600000000004E-2</c:v>
                </c:pt>
                <c:pt idx="8900">
                  <c:v>-6.9675500000000001E-2</c:v>
                </c:pt>
                <c:pt idx="8901">
                  <c:v>-6.7363800000000001E-2</c:v>
                </c:pt>
                <c:pt idx="8902">
                  <c:v>-6.5250100000000005E-2</c:v>
                </c:pt>
                <c:pt idx="8903">
                  <c:v>-6.3750899999999999E-2</c:v>
                </c:pt>
                <c:pt idx="8904">
                  <c:v>-6.2826699999999999E-2</c:v>
                </c:pt>
                <c:pt idx="8905">
                  <c:v>-6.2573599999999993E-2</c:v>
                </c:pt>
                <c:pt idx="8906">
                  <c:v>-6.2465600000000003E-2</c:v>
                </c:pt>
                <c:pt idx="8907">
                  <c:v>-6.1976900000000001E-2</c:v>
                </c:pt>
                <c:pt idx="8908">
                  <c:v>-6.0595099999999999E-2</c:v>
                </c:pt>
                <c:pt idx="8909">
                  <c:v>-5.8477399999999999E-2</c:v>
                </c:pt>
                <c:pt idx="8910">
                  <c:v>-5.6325500000000001E-2</c:v>
                </c:pt>
                <c:pt idx="8911">
                  <c:v>-5.4146800000000002E-2</c:v>
                </c:pt>
                <c:pt idx="8912">
                  <c:v>-5.1934500000000001E-2</c:v>
                </c:pt>
                <c:pt idx="8913">
                  <c:v>-5.0272299999999999E-2</c:v>
                </c:pt>
                <c:pt idx="8914">
                  <c:v>-4.9725999999999999E-2</c:v>
                </c:pt>
                <c:pt idx="8915">
                  <c:v>-4.9506500000000002E-2</c:v>
                </c:pt>
                <c:pt idx="8916">
                  <c:v>-4.9506099999999997E-2</c:v>
                </c:pt>
                <c:pt idx="8917">
                  <c:v>-4.9870600000000001E-2</c:v>
                </c:pt>
                <c:pt idx="8918">
                  <c:v>-4.9872E-2</c:v>
                </c:pt>
                <c:pt idx="8919">
                  <c:v>-4.8751000000000003E-2</c:v>
                </c:pt>
                <c:pt idx="8920">
                  <c:v>-4.6716500000000001E-2</c:v>
                </c:pt>
                <c:pt idx="8921">
                  <c:v>-4.4614099999999997E-2</c:v>
                </c:pt>
                <c:pt idx="8922">
                  <c:v>-4.2418200000000003E-2</c:v>
                </c:pt>
                <c:pt idx="8923">
                  <c:v>-4.0128900000000002E-2</c:v>
                </c:pt>
                <c:pt idx="8924">
                  <c:v>-3.7714200000000003E-2</c:v>
                </c:pt>
                <c:pt idx="8925">
                  <c:v>-3.6057800000000001E-2</c:v>
                </c:pt>
                <c:pt idx="8926">
                  <c:v>-3.5455599999999997E-2</c:v>
                </c:pt>
                <c:pt idx="8927">
                  <c:v>-3.5253600000000003E-2</c:v>
                </c:pt>
                <c:pt idx="8928">
                  <c:v>-3.51635E-2</c:v>
                </c:pt>
                <c:pt idx="8929">
                  <c:v>-3.5021400000000001E-2</c:v>
                </c:pt>
                <c:pt idx="8930">
                  <c:v>-3.4216999999999997E-2</c:v>
                </c:pt>
                <c:pt idx="8931">
                  <c:v>-3.23296E-2</c:v>
                </c:pt>
                <c:pt idx="8932">
                  <c:v>-3.0182500000000001E-2</c:v>
                </c:pt>
                <c:pt idx="8933">
                  <c:v>-2.7988200000000001E-2</c:v>
                </c:pt>
                <c:pt idx="8934">
                  <c:v>-2.56984E-2</c:v>
                </c:pt>
                <c:pt idx="8935">
                  <c:v>-2.3645800000000002E-2</c:v>
                </c:pt>
                <c:pt idx="8936">
                  <c:v>-2.2628200000000001E-2</c:v>
                </c:pt>
                <c:pt idx="8937">
                  <c:v>-2.2331699999999999E-2</c:v>
                </c:pt>
                <c:pt idx="8938">
                  <c:v>-2.21178E-2</c:v>
                </c:pt>
                <c:pt idx="8939">
                  <c:v>-2.22621E-2</c:v>
                </c:pt>
                <c:pt idx="8940">
                  <c:v>-2.2630600000000001E-2</c:v>
                </c:pt>
                <c:pt idx="8941">
                  <c:v>-2.2077900000000001E-2</c:v>
                </c:pt>
                <c:pt idx="8942">
                  <c:v>-2.0341000000000001E-2</c:v>
                </c:pt>
                <c:pt idx="8943">
                  <c:v>-1.8240599999999999E-2</c:v>
                </c:pt>
                <c:pt idx="8944">
                  <c:v>-1.6075699999999998E-2</c:v>
                </c:pt>
                <c:pt idx="8945">
                  <c:v>-1.3764999999999999E-2</c:v>
                </c:pt>
                <c:pt idx="8946">
                  <c:v>-1.1250899999999999E-2</c:v>
                </c:pt>
                <c:pt idx="8947">
                  <c:v>-8.73787E-3</c:v>
                </c:pt>
                <c:pt idx="8948">
                  <c:v>-7.24115E-3</c:v>
                </c:pt>
                <c:pt idx="8949">
                  <c:v>-6.7522900000000002E-3</c:v>
                </c:pt>
                <c:pt idx="8950">
                  <c:v>-6.5056699999999999E-3</c:v>
                </c:pt>
                <c:pt idx="8951">
                  <c:v>-6.4096999999999999E-3</c:v>
                </c:pt>
                <c:pt idx="8952">
                  <c:v>-6.4467300000000003E-3</c:v>
                </c:pt>
                <c:pt idx="8953">
                  <c:v>-6.6233899999999998E-3</c:v>
                </c:pt>
                <c:pt idx="8954">
                  <c:v>-6.9686699999999997E-3</c:v>
                </c:pt>
                <c:pt idx="8955">
                  <c:v>-7.0656099999999999E-3</c:v>
                </c:pt>
                <c:pt idx="8956">
                  <c:v>-7.1712099999999999E-3</c:v>
                </c:pt>
                <c:pt idx="8957">
                  <c:v>-7.2969100000000002E-3</c:v>
                </c:pt>
                <c:pt idx="8958">
                  <c:v>-7.6932600000000004E-3</c:v>
                </c:pt>
                <c:pt idx="8959">
                  <c:v>-8.5163600000000006E-3</c:v>
                </c:pt>
                <c:pt idx="8960">
                  <c:v>-8.7319400000000005E-3</c:v>
                </c:pt>
                <c:pt idx="8961">
                  <c:v>-8.7319200000000007E-3</c:v>
                </c:pt>
                <c:pt idx="8962">
                  <c:v>-8.7319000000000008E-3</c:v>
                </c:pt>
                <c:pt idx="8963">
                  <c:v>-8.7318799999999992E-3</c:v>
                </c:pt>
                <c:pt idx="8964">
                  <c:v>-8.7318699999999992E-3</c:v>
                </c:pt>
                <c:pt idx="8965">
                  <c:v>-8.7318499999999993E-3</c:v>
                </c:pt>
                <c:pt idx="8966">
                  <c:v>-8.7318299999999995E-3</c:v>
                </c:pt>
                <c:pt idx="8967">
                  <c:v>-8.7318199999999995E-3</c:v>
                </c:pt>
                <c:pt idx="8968">
                  <c:v>-8.7317999999999996E-3</c:v>
                </c:pt>
                <c:pt idx="8969">
                  <c:v>-8.7317799999999998E-3</c:v>
                </c:pt>
                <c:pt idx="8970">
                  <c:v>-8.7317599999999999E-3</c:v>
                </c:pt>
                <c:pt idx="8971">
                  <c:v>-8.7317499999999999E-3</c:v>
                </c:pt>
                <c:pt idx="8972">
                  <c:v>-8.73173E-3</c:v>
                </c:pt>
                <c:pt idx="8973">
                  <c:v>-8.7317100000000002E-3</c:v>
                </c:pt>
                <c:pt idx="8974">
                  <c:v>-8.7317000000000002E-3</c:v>
                </c:pt>
                <c:pt idx="8975">
                  <c:v>-8.7316800000000003E-3</c:v>
                </c:pt>
                <c:pt idx="8976">
                  <c:v>-8.7316600000000005E-3</c:v>
                </c:pt>
                <c:pt idx="8977">
                  <c:v>-8.7316400000000006E-3</c:v>
                </c:pt>
                <c:pt idx="8978">
                  <c:v>-8.7316300000000006E-3</c:v>
                </c:pt>
                <c:pt idx="8979">
                  <c:v>-8.7316100000000008E-3</c:v>
                </c:pt>
                <c:pt idx="8980">
                  <c:v>-8.7315899999999991E-3</c:v>
                </c:pt>
                <c:pt idx="8981">
                  <c:v>-8.7315699999999993E-3</c:v>
                </c:pt>
                <c:pt idx="8982">
                  <c:v>-8.7315599999999993E-3</c:v>
                </c:pt>
                <c:pt idx="8983">
                  <c:v>-8.7315399999999994E-3</c:v>
                </c:pt>
                <c:pt idx="8984">
                  <c:v>-8.7315299999999995E-3</c:v>
                </c:pt>
                <c:pt idx="8985">
                  <c:v>-8.7315099999999996E-3</c:v>
                </c:pt>
                <c:pt idx="8986">
                  <c:v>-8.7314899999999997E-3</c:v>
                </c:pt>
                <c:pt idx="8987">
                  <c:v>-8.7314799999999998E-3</c:v>
                </c:pt>
                <c:pt idx="8988">
                  <c:v>-8.7314599999999999E-3</c:v>
                </c:pt>
                <c:pt idx="8989">
                  <c:v>-8.73145E-3</c:v>
                </c:pt>
                <c:pt idx="8990">
                  <c:v>-8.7314300000000001E-3</c:v>
                </c:pt>
                <c:pt idx="8991">
                  <c:v>-8.7314200000000002E-3</c:v>
                </c:pt>
                <c:pt idx="8992">
                  <c:v>-8.7314100000000002E-3</c:v>
                </c:pt>
                <c:pt idx="8993">
                  <c:v>-8.7314000000000003E-3</c:v>
                </c:pt>
                <c:pt idx="8994">
                  <c:v>-8.7313800000000004E-3</c:v>
                </c:pt>
                <c:pt idx="8995">
                  <c:v>-8.7313700000000005E-3</c:v>
                </c:pt>
                <c:pt idx="8996">
                  <c:v>-8.7313500000000006E-3</c:v>
                </c:pt>
                <c:pt idx="8997">
                  <c:v>-8.7313400000000006E-3</c:v>
                </c:pt>
                <c:pt idx="8998">
                  <c:v>-8.7313300000000007E-3</c:v>
                </c:pt>
                <c:pt idx="8999">
                  <c:v>-8.7313100000000008E-3</c:v>
                </c:pt>
                <c:pt idx="9000">
                  <c:v>-8.7313000000000009E-3</c:v>
                </c:pt>
                <c:pt idx="9001">
                  <c:v>-8.7312899999999992E-3</c:v>
                </c:pt>
                <c:pt idx="9002">
                  <c:v>-8.7312799999999993E-3</c:v>
                </c:pt>
                <c:pt idx="9003">
                  <c:v>-8.7312599999999994E-3</c:v>
                </c:pt>
                <c:pt idx="9004">
                  <c:v>-8.7312499999999994E-3</c:v>
                </c:pt>
                <c:pt idx="9005">
                  <c:v>-8.7312399999999995E-3</c:v>
                </c:pt>
                <c:pt idx="9006">
                  <c:v>-8.7312299999999995E-3</c:v>
                </c:pt>
                <c:pt idx="9007">
                  <c:v>-8.7312199999999996E-3</c:v>
                </c:pt>
                <c:pt idx="9008">
                  <c:v>-8.7311999999999997E-3</c:v>
                </c:pt>
                <c:pt idx="9009">
                  <c:v>-8.7311899999999998E-3</c:v>
                </c:pt>
                <c:pt idx="9010">
                  <c:v>-8.7311799999999998E-3</c:v>
                </c:pt>
                <c:pt idx="9011">
                  <c:v>-8.7311699999999999E-3</c:v>
                </c:pt>
                <c:pt idx="9012">
                  <c:v>-8.73116E-3</c:v>
                </c:pt>
                <c:pt idx="9013">
                  <c:v>-8.7311400000000001E-3</c:v>
                </c:pt>
                <c:pt idx="9014">
                  <c:v>-8.7311300000000001E-3</c:v>
                </c:pt>
                <c:pt idx="9015">
                  <c:v>-8.7311200000000002E-3</c:v>
                </c:pt>
                <c:pt idx="9016">
                  <c:v>-8.7311100000000003E-3</c:v>
                </c:pt>
                <c:pt idx="9017">
                  <c:v>-8.7311000000000003E-3</c:v>
                </c:pt>
                <c:pt idx="9018">
                  <c:v>-8.7310800000000004E-3</c:v>
                </c:pt>
                <c:pt idx="9019">
                  <c:v>-8.7310700000000005E-3</c:v>
                </c:pt>
                <c:pt idx="9020">
                  <c:v>-8.7310600000000006E-3</c:v>
                </c:pt>
                <c:pt idx="9021">
                  <c:v>-8.7310500000000006E-3</c:v>
                </c:pt>
                <c:pt idx="9022">
                  <c:v>-8.7310400000000007E-3</c:v>
                </c:pt>
                <c:pt idx="9023">
                  <c:v>-8.7310300000000007E-3</c:v>
                </c:pt>
                <c:pt idx="9024">
                  <c:v>-8.7310200000000008E-3</c:v>
                </c:pt>
                <c:pt idx="9025">
                  <c:v>-8.7310100000000009E-3</c:v>
                </c:pt>
                <c:pt idx="9026">
                  <c:v>-8.7309999999999992E-3</c:v>
                </c:pt>
                <c:pt idx="9027">
                  <c:v>-8.7309899999999992E-3</c:v>
                </c:pt>
                <c:pt idx="9028">
                  <c:v>-8.7309799999999993E-3</c:v>
                </c:pt>
                <c:pt idx="9029">
                  <c:v>-8.7309699999999994E-3</c:v>
                </c:pt>
                <c:pt idx="9030">
                  <c:v>-8.7309699999999994E-3</c:v>
                </c:pt>
                <c:pt idx="9031">
                  <c:v>-8.7309599999999994E-3</c:v>
                </c:pt>
                <c:pt idx="9032">
                  <c:v>-8.7309499999999995E-3</c:v>
                </c:pt>
                <c:pt idx="9033">
                  <c:v>-8.7309399999999995E-3</c:v>
                </c:pt>
                <c:pt idx="9034">
                  <c:v>-8.7309299999999996E-3</c:v>
                </c:pt>
                <c:pt idx="9035">
                  <c:v>-8.7309199999999997E-3</c:v>
                </c:pt>
                <c:pt idx="9036">
                  <c:v>-8.7309099999999997E-3</c:v>
                </c:pt>
                <c:pt idx="9037">
                  <c:v>-8.7308999999999998E-3</c:v>
                </c:pt>
                <c:pt idx="9038">
                  <c:v>-8.7308999999999998E-3</c:v>
                </c:pt>
                <c:pt idx="9039">
                  <c:v>-8.7308899999999998E-3</c:v>
                </c:pt>
                <c:pt idx="9040">
                  <c:v>-8.7308799999999999E-3</c:v>
                </c:pt>
                <c:pt idx="9041">
                  <c:v>-8.73087E-3</c:v>
                </c:pt>
                <c:pt idx="9042">
                  <c:v>-8.73086E-3</c:v>
                </c:pt>
                <c:pt idx="9043">
                  <c:v>-8.7308500000000001E-3</c:v>
                </c:pt>
                <c:pt idx="9044">
                  <c:v>-8.7308400000000001E-3</c:v>
                </c:pt>
                <c:pt idx="9045">
                  <c:v>-8.7308300000000002E-3</c:v>
                </c:pt>
                <c:pt idx="9046">
                  <c:v>-8.7308200000000002E-3</c:v>
                </c:pt>
                <c:pt idx="9047">
                  <c:v>-8.7308200000000002E-3</c:v>
                </c:pt>
                <c:pt idx="9048">
                  <c:v>-8.7308100000000003E-3</c:v>
                </c:pt>
                <c:pt idx="9049">
                  <c:v>-8.7308000000000004E-3</c:v>
                </c:pt>
                <c:pt idx="9050">
                  <c:v>-8.7308000000000004E-3</c:v>
                </c:pt>
                <c:pt idx="9051">
                  <c:v>-8.7307700000000005E-3</c:v>
                </c:pt>
                <c:pt idx="9052">
                  <c:v>-8.7145899999999995E-3</c:v>
                </c:pt>
                <c:pt idx="9053">
                  <c:v>-8.7343400000000002E-3</c:v>
                </c:pt>
                <c:pt idx="9054">
                  <c:v>-8.7586299999999999E-3</c:v>
                </c:pt>
                <c:pt idx="9055">
                  <c:v>-8.7586399999999998E-3</c:v>
                </c:pt>
                <c:pt idx="9056">
                  <c:v>-8.7586499999999998E-3</c:v>
                </c:pt>
                <c:pt idx="9057">
                  <c:v>-8.7633599999999996E-3</c:v>
                </c:pt>
                <c:pt idx="9058">
                  <c:v>-8.7723899999999997E-3</c:v>
                </c:pt>
                <c:pt idx="9059">
                  <c:v>-8.7723899999999997E-3</c:v>
                </c:pt>
                <c:pt idx="9060">
                  <c:v>-8.7723799999999998E-3</c:v>
                </c:pt>
                <c:pt idx="9061">
                  <c:v>-8.7723699999999998E-3</c:v>
                </c:pt>
                <c:pt idx="9062">
                  <c:v>-8.7723599999999999E-3</c:v>
                </c:pt>
                <c:pt idx="9063">
                  <c:v>-8.7723499999999999E-3</c:v>
                </c:pt>
                <c:pt idx="9064">
                  <c:v>-8.7723499999999999E-3</c:v>
                </c:pt>
                <c:pt idx="9065">
                  <c:v>-8.77234E-3</c:v>
                </c:pt>
                <c:pt idx="9066">
                  <c:v>-8.77234E-3</c:v>
                </c:pt>
                <c:pt idx="9067">
                  <c:v>-8.7723300000000001E-3</c:v>
                </c:pt>
                <c:pt idx="9068">
                  <c:v>-8.7723300000000001E-3</c:v>
                </c:pt>
                <c:pt idx="9069">
                  <c:v>-8.7723200000000001E-3</c:v>
                </c:pt>
                <c:pt idx="9070">
                  <c:v>-8.7723100000000002E-3</c:v>
                </c:pt>
                <c:pt idx="9071">
                  <c:v>-8.7723000000000002E-3</c:v>
                </c:pt>
                <c:pt idx="9072">
                  <c:v>-8.7723000000000002E-3</c:v>
                </c:pt>
                <c:pt idx="9073">
                  <c:v>-8.7722900000000003E-3</c:v>
                </c:pt>
                <c:pt idx="9074">
                  <c:v>-8.7722900000000003E-3</c:v>
                </c:pt>
                <c:pt idx="9075">
                  <c:v>-8.7722900000000003E-3</c:v>
                </c:pt>
                <c:pt idx="9076">
                  <c:v>-8.7722900000000003E-3</c:v>
                </c:pt>
                <c:pt idx="9077">
                  <c:v>-8.7722800000000004E-3</c:v>
                </c:pt>
                <c:pt idx="9078">
                  <c:v>-8.7722700000000004E-3</c:v>
                </c:pt>
                <c:pt idx="9079">
                  <c:v>-8.7722700000000004E-3</c:v>
                </c:pt>
                <c:pt idx="9080">
                  <c:v>-8.7722600000000005E-3</c:v>
                </c:pt>
                <c:pt idx="9081">
                  <c:v>-8.7722500000000005E-3</c:v>
                </c:pt>
                <c:pt idx="9082">
                  <c:v>-8.7722500000000005E-3</c:v>
                </c:pt>
                <c:pt idx="9083">
                  <c:v>-8.7722500000000005E-3</c:v>
                </c:pt>
                <c:pt idx="9084">
                  <c:v>-8.7722400000000006E-3</c:v>
                </c:pt>
                <c:pt idx="9085">
                  <c:v>-8.7722400000000006E-3</c:v>
                </c:pt>
                <c:pt idx="9086">
                  <c:v>-8.7722300000000007E-3</c:v>
                </c:pt>
                <c:pt idx="9087">
                  <c:v>-8.7722200000000007E-3</c:v>
                </c:pt>
                <c:pt idx="9088">
                  <c:v>-8.7722200000000007E-3</c:v>
                </c:pt>
                <c:pt idx="9089">
                  <c:v>-8.7722100000000008E-3</c:v>
                </c:pt>
                <c:pt idx="9090">
                  <c:v>-8.7722000000000008E-3</c:v>
                </c:pt>
                <c:pt idx="9091">
                  <c:v>-8.7722000000000008E-3</c:v>
                </c:pt>
                <c:pt idx="9092">
                  <c:v>-8.7721899999999992E-3</c:v>
                </c:pt>
                <c:pt idx="9093">
                  <c:v>-8.7721899999999992E-3</c:v>
                </c:pt>
                <c:pt idx="9094">
                  <c:v>-8.7721799999999992E-3</c:v>
                </c:pt>
                <c:pt idx="9095">
                  <c:v>-8.7721799999999992E-3</c:v>
                </c:pt>
                <c:pt idx="9096">
                  <c:v>-8.7721699999999993E-3</c:v>
                </c:pt>
                <c:pt idx="9097">
                  <c:v>-8.7721699999999993E-3</c:v>
                </c:pt>
                <c:pt idx="9098">
                  <c:v>-8.7721599999999993E-3</c:v>
                </c:pt>
                <c:pt idx="9099">
                  <c:v>-8.7721599999999993E-3</c:v>
                </c:pt>
                <c:pt idx="9100">
                  <c:v>-8.7721499999999994E-3</c:v>
                </c:pt>
                <c:pt idx="9101">
                  <c:v>-8.76766E-3</c:v>
                </c:pt>
                <c:pt idx="9102">
                  <c:v>-8.8079899999999999E-3</c:v>
                </c:pt>
                <c:pt idx="9103">
                  <c:v>-8.73845E-3</c:v>
                </c:pt>
                <c:pt idx="9104">
                  <c:v>-8.7507799999999997E-3</c:v>
                </c:pt>
                <c:pt idx="9105">
                  <c:v>-8.7579600000000004E-3</c:v>
                </c:pt>
                <c:pt idx="9106">
                  <c:v>-8.7579600000000004E-3</c:v>
                </c:pt>
                <c:pt idx="9107">
                  <c:v>-8.7579600000000004E-3</c:v>
                </c:pt>
                <c:pt idx="9108">
                  <c:v>-8.7579600000000004E-3</c:v>
                </c:pt>
                <c:pt idx="9109">
                  <c:v>-8.7579600000000004E-3</c:v>
                </c:pt>
                <c:pt idx="9110">
                  <c:v>-8.7579600000000004E-3</c:v>
                </c:pt>
                <c:pt idx="9111">
                  <c:v>-8.7579600000000004E-3</c:v>
                </c:pt>
                <c:pt idx="9112">
                  <c:v>-8.7579600000000004E-3</c:v>
                </c:pt>
                <c:pt idx="9113">
                  <c:v>-8.7579600000000004E-3</c:v>
                </c:pt>
                <c:pt idx="9114">
                  <c:v>-8.7579600000000004E-3</c:v>
                </c:pt>
                <c:pt idx="9115">
                  <c:v>-8.7579600000000004E-3</c:v>
                </c:pt>
                <c:pt idx="9116">
                  <c:v>-8.7579600000000004E-3</c:v>
                </c:pt>
                <c:pt idx="9117">
                  <c:v>-8.7579600000000004E-3</c:v>
                </c:pt>
                <c:pt idx="9118">
                  <c:v>-8.7579600000000004E-3</c:v>
                </c:pt>
                <c:pt idx="9119">
                  <c:v>-8.7579600000000004E-3</c:v>
                </c:pt>
                <c:pt idx="9120">
                  <c:v>-8.7579600000000004E-3</c:v>
                </c:pt>
                <c:pt idx="9121">
                  <c:v>-8.7579600000000004E-3</c:v>
                </c:pt>
                <c:pt idx="9122">
                  <c:v>-8.7579600000000004E-3</c:v>
                </c:pt>
                <c:pt idx="9123">
                  <c:v>-8.7579600000000004E-3</c:v>
                </c:pt>
                <c:pt idx="9124">
                  <c:v>-8.7579600000000004E-3</c:v>
                </c:pt>
                <c:pt idx="9125">
                  <c:v>-8.7579600000000004E-3</c:v>
                </c:pt>
                <c:pt idx="9126">
                  <c:v>-8.7579600000000004E-3</c:v>
                </c:pt>
                <c:pt idx="9127">
                  <c:v>-8.7579600000000004E-3</c:v>
                </c:pt>
                <c:pt idx="9128">
                  <c:v>-8.7579600000000004E-3</c:v>
                </c:pt>
                <c:pt idx="9129">
                  <c:v>-8.7579600000000004E-3</c:v>
                </c:pt>
                <c:pt idx="9130">
                  <c:v>-8.7579600000000004E-3</c:v>
                </c:pt>
                <c:pt idx="9131">
                  <c:v>-8.7579600000000004E-3</c:v>
                </c:pt>
                <c:pt idx="9132">
                  <c:v>-8.7579600000000004E-3</c:v>
                </c:pt>
                <c:pt idx="9133">
                  <c:v>-8.7579600000000004E-3</c:v>
                </c:pt>
                <c:pt idx="9134">
                  <c:v>-8.7579600000000004E-3</c:v>
                </c:pt>
                <c:pt idx="9135">
                  <c:v>-8.7579600000000004E-3</c:v>
                </c:pt>
                <c:pt idx="9136">
                  <c:v>-8.7579600000000004E-3</c:v>
                </c:pt>
                <c:pt idx="9137">
                  <c:v>-8.7579600000000004E-3</c:v>
                </c:pt>
                <c:pt idx="9138">
                  <c:v>-8.7579700000000003E-3</c:v>
                </c:pt>
                <c:pt idx="9139">
                  <c:v>-8.7579600000000004E-3</c:v>
                </c:pt>
                <c:pt idx="9140">
                  <c:v>-8.7579600000000004E-3</c:v>
                </c:pt>
                <c:pt idx="9141">
                  <c:v>-8.7579600000000004E-3</c:v>
                </c:pt>
                <c:pt idx="9142">
                  <c:v>-8.7579600000000004E-3</c:v>
                </c:pt>
                <c:pt idx="9143">
                  <c:v>-8.7579600000000004E-3</c:v>
                </c:pt>
                <c:pt idx="9144">
                  <c:v>-8.7579600000000004E-3</c:v>
                </c:pt>
                <c:pt idx="9145">
                  <c:v>-8.7579600000000004E-3</c:v>
                </c:pt>
                <c:pt idx="9146">
                  <c:v>-8.7579600000000004E-3</c:v>
                </c:pt>
                <c:pt idx="9147">
                  <c:v>-8.7579600000000004E-3</c:v>
                </c:pt>
                <c:pt idx="9148">
                  <c:v>-8.7579600000000004E-3</c:v>
                </c:pt>
                <c:pt idx="9149">
                  <c:v>-8.7579600000000004E-3</c:v>
                </c:pt>
                <c:pt idx="9150">
                  <c:v>-8.7579600000000004E-3</c:v>
                </c:pt>
                <c:pt idx="9151">
                  <c:v>-9.0830500000000005E-3</c:v>
                </c:pt>
                <c:pt idx="9152">
                  <c:v>-9.8701699999999993E-3</c:v>
                </c:pt>
                <c:pt idx="9153">
                  <c:v>-1.1461900000000001E-2</c:v>
                </c:pt>
                <c:pt idx="9154">
                  <c:v>-1.3696699999999999E-2</c:v>
                </c:pt>
                <c:pt idx="9155">
                  <c:v>-1.5997999999999998E-2</c:v>
                </c:pt>
                <c:pt idx="9156">
                  <c:v>-1.8106400000000002E-2</c:v>
                </c:pt>
                <c:pt idx="9157">
                  <c:v>-1.9773900000000001E-2</c:v>
                </c:pt>
                <c:pt idx="9158">
                  <c:v>-2.12737E-2</c:v>
                </c:pt>
                <c:pt idx="9159">
                  <c:v>-2.2894899999999999E-2</c:v>
                </c:pt>
                <c:pt idx="9160">
                  <c:v>-2.4904200000000001E-2</c:v>
                </c:pt>
                <c:pt idx="9161">
                  <c:v>-2.7194200000000002E-2</c:v>
                </c:pt>
                <c:pt idx="9162">
                  <c:v>-2.9499299999999999E-2</c:v>
                </c:pt>
                <c:pt idx="9163">
                  <c:v>-3.1801500000000003E-2</c:v>
                </c:pt>
                <c:pt idx="9164">
                  <c:v>-3.4011E-2</c:v>
                </c:pt>
                <c:pt idx="9165">
                  <c:v>-3.59335E-2</c:v>
                </c:pt>
                <c:pt idx="9166">
                  <c:v>-3.7544599999999997E-2</c:v>
                </c:pt>
                <c:pt idx="9167">
                  <c:v>-3.90572E-2</c:v>
                </c:pt>
                <c:pt idx="9168">
                  <c:v>-4.0689900000000001E-2</c:v>
                </c:pt>
                <c:pt idx="9169">
                  <c:v>-4.2620999999999999E-2</c:v>
                </c:pt>
                <c:pt idx="9170">
                  <c:v>-4.4850800000000003E-2</c:v>
                </c:pt>
                <c:pt idx="9171">
                  <c:v>-4.7176500000000003E-2</c:v>
                </c:pt>
                <c:pt idx="9172">
                  <c:v>-4.9491399999999998E-2</c:v>
                </c:pt>
                <c:pt idx="9173">
                  <c:v>-5.1711500000000001E-2</c:v>
                </c:pt>
                <c:pt idx="9174">
                  <c:v>-5.3788000000000002E-2</c:v>
                </c:pt>
                <c:pt idx="9175">
                  <c:v>-5.5789199999999997E-2</c:v>
                </c:pt>
                <c:pt idx="9176">
                  <c:v>-5.7862999999999998E-2</c:v>
                </c:pt>
                <c:pt idx="9177">
                  <c:v>-6.0115599999999998E-2</c:v>
                </c:pt>
                <c:pt idx="9178">
                  <c:v>-6.2406099999999999E-2</c:v>
                </c:pt>
                <c:pt idx="9179">
                  <c:v>-6.4696600000000007E-2</c:v>
                </c:pt>
                <c:pt idx="9180">
                  <c:v>-6.6987099999999994E-2</c:v>
                </c:pt>
                <c:pt idx="9181">
                  <c:v>-6.9276599999999994E-2</c:v>
                </c:pt>
                <c:pt idx="9182">
                  <c:v>-7.1542999999999995E-2</c:v>
                </c:pt>
                <c:pt idx="9183">
                  <c:v>-7.3783600000000005E-2</c:v>
                </c:pt>
                <c:pt idx="9184">
                  <c:v>-7.6046299999999997E-2</c:v>
                </c:pt>
                <c:pt idx="9185">
                  <c:v>-7.8336600000000006E-2</c:v>
                </c:pt>
                <c:pt idx="9186">
                  <c:v>-8.0626900000000001E-2</c:v>
                </c:pt>
                <c:pt idx="9187">
                  <c:v>-8.2917199999999996E-2</c:v>
                </c:pt>
                <c:pt idx="9188">
                  <c:v>-8.5207500000000005E-2</c:v>
                </c:pt>
                <c:pt idx="9189">
                  <c:v>-8.7497699999999998E-2</c:v>
                </c:pt>
                <c:pt idx="9190">
                  <c:v>-8.9788000000000007E-2</c:v>
                </c:pt>
                <c:pt idx="9191">
                  <c:v>-9.2076699999999997E-2</c:v>
                </c:pt>
                <c:pt idx="9192">
                  <c:v>-9.4363100000000005E-2</c:v>
                </c:pt>
                <c:pt idx="9193">
                  <c:v>-9.66534E-2</c:v>
                </c:pt>
                <c:pt idx="9194">
                  <c:v>-9.8943699999999996E-2</c:v>
                </c:pt>
                <c:pt idx="9195">
                  <c:v>-0.101234</c:v>
                </c:pt>
                <c:pt idx="9196">
                  <c:v>-0.103524</c:v>
                </c:pt>
                <c:pt idx="9197">
                  <c:v>-0.10581500000000001</c:v>
                </c:pt>
                <c:pt idx="9198">
                  <c:v>-0.10810500000000001</c:v>
                </c:pt>
                <c:pt idx="9199">
                  <c:v>-0.11039499999999999</c:v>
                </c:pt>
                <c:pt idx="9200">
                  <c:v>-0.11268499999999999</c:v>
                </c:pt>
                <c:pt idx="9201">
                  <c:v>-0.11487799999999999</c:v>
                </c:pt>
                <c:pt idx="9202">
                  <c:v>-0.116552</c:v>
                </c:pt>
                <c:pt idx="9203">
                  <c:v>-0.117468</c:v>
                </c:pt>
                <c:pt idx="9204">
                  <c:v>-0.118011</c:v>
                </c:pt>
                <c:pt idx="9205">
                  <c:v>-0.118682</c:v>
                </c:pt>
                <c:pt idx="9206">
                  <c:v>-0.12030100000000001</c:v>
                </c:pt>
                <c:pt idx="9207">
                  <c:v>-0.12253600000000001</c:v>
                </c:pt>
                <c:pt idx="9208">
                  <c:v>-0.12486800000000001</c:v>
                </c:pt>
                <c:pt idx="9209">
                  <c:v>-0.12707199999999999</c:v>
                </c:pt>
                <c:pt idx="9210">
                  <c:v>-0.12887299999999999</c:v>
                </c:pt>
                <c:pt idx="9211">
                  <c:v>-0.13015699999999999</c:v>
                </c:pt>
                <c:pt idx="9212">
                  <c:v>-0.131055</c:v>
                </c:pt>
                <c:pt idx="9213">
                  <c:v>-0.131828</c:v>
                </c:pt>
                <c:pt idx="9214">
                  <c:v>-0.13280500000000001</c:v>
                </c:pt>
                <c:pt idx="9215">
                  <c:v>-0.13420899999999999</c:v>
                </c:pt>
                <c:pt idx="9216">
                  <c:v>-0.13605900000000001</c:v>
                </c:pt>
                <c:pt idx="9217">
                  <c:v>-0.13817499999999999</c:v>
                </c:pt>
                <c:pt idx="9218">
                  <c:v>-0.14024600000000001</c:v>
                </c:pt>
                <c:pt idx="9219">
                  <c:v>-0.14203399999999999</c:v>
                </c:pt>
                <c:pt idx="9220">
                  <c:v>-0.14346500000000001</c:v>
                </c:pt>
                <c:pt idx="9221">
                  <c:v>-0.14474699999999999</c:v>
                </c:pt>
                <c:pt idx="9222">
                  <c:v>-0.14615400000000001</c:v>
                </c:pt>
                <c:pt idx="9223">
                  <c:v>-0.14790800000000001</c:v>
                </c:pt>
                <c:pt idx="9224">
                  <c:v>-0.15004799999999999</c:v>
                </c:pt>
                <c:pt idx="9225">
                  <c:v>-0.15229300000000001</c:v>
                </c:pt>
                <c:pt idx="9226">
                  <c:v>-0.15452399999999999</c:v>
                </c:pt>
                <c:pt idx="9227">
                  <c:v>-0.156615</c:v>
                </c:pt>
                <c:pt idx="9228">
                  <c:v>-0.15845500000000001</c:v>
                </c:pt>
                <c:pt idx="9229">
                  <c:v>-0.160054</c:v>
                </c:pt>
                <c:pt idx="9230">
                  <c:v>-0.16160099999999999</c:v>
                </c:pt>
                <c:pt idx="9231">
                  <c:v>-0.163297</c:v>
                </c:pt>
                <c:pt idx="9232">
                  <c:v>-0.16528100000000001</c:v>
                </c:pt>
                <c:pt idx="9233">
                  <c:v>-0.16749600000000001</c:v>
                </c:pt>
                <c:pt idx="9234">
                  <c:v>-0.16972999999999999</c:v>
                </c:pt>
                <c:pt idx="9235">
                  <c:v>-0.171927</c:v>
                </c:pt>
                <c:pt idx="9236">
                  <c:v>-0.17400099999999999</c:v>
                </c:pt>
                <c:pt idx="9237">
                  <c:v>-0.17593400000000001</c:v>
                </c:pt>
                <c:pt idx="9238">
                  <c:v>-0.177785</c:v>
                </c:pt>
                <c:pt idx="9239">
                  <c:v>-0.17970800000000001</c:v>
                </c:pt>
                <c:pt idx="9240">
                  <c:v>-0.181813</c:v>
                </c:pt>
                <c:pt idx="9241">
                  <c:v>-0.18404799999999999</c:v>
                </c:pt>
                <c:pt idx="9242">
                  <c:v>-0.18628400000000001</c:v>
                </c:pt>
                <c:pt idx="9243">
                  <c:v>-0.18850600000000001</c:v>
                </c:pt>
                <c:pt idx="9244">
                  <c:v>-0.190639</c:v>
                </c:pt>
                <c:pt idx="9245">
                  <c:v>-0.192637</c:v>
                </c:pt>
                <c:pt idx="9246">
                  <c:v>-0.19454099999999999</c:v>
                </c:pt>
                <c:pt idx="9247">
                  <c:v>-0.19644900000000001</c:v>
                </c:pt>
                <c:pt idx="9248">
                  <c:v>-0.19844899999999999</c:v>
                </c:pt>
                <c:pt idx="9249">
                  <c:v>-0.20058799999999999</c:v>
                </c:pt>
                <c:pt idx="9250">
                  <c:v>-0.202816</c:v>
                </c:pt>
                <c:pt idx="9251">
                  <c:v>-0.20449700000000001</c:v>
                </c:pt>
                <c:pt idx="9252">
                  <c:v>-0.20514199999999999</c:v>
                </c:pt>
                <c:pt idx="9253">
                  <c:v>-0.204648</c:v>
                </c:pt>
                <c:pt idx="9254">
                  <c:v>-0.20310600000000001</c:v>
                </c:pt>
                <c:pt idx="9255">
                  <c:v>-0.20108300000000001</c:v>
                </c:pt>
                <c:pt idx="9256">
                  <c:v>-0.19882900000000001</c:v>
                </c:pt>
                <c:pt idx="9257">
                  <c:v>-0.19655</c:v>
                </c:pt>
                <c:pt idx="9258">
                  <c:v>-0.19414100000000001</c:v>
                </c:pt>
                <c:pt idx="9259">
                  <c:v>-0.191583</c:v>
                </c:pt>
                <c:pt idx="9260">
                  <c:v>-0.19001999999999999</c:v>
                </c:pt>
                <c:pt idx="9261">
                  <c:v>-0.18929199999999999</c:v>
                </c:pt>
                <c:pt idx="9262">
                  <c:v>-0.18920999999999999</c:v>
                </c:pt>
                <c:pt idx="9263">
                  <c:v>-0.189109</c:v>
                </c:pt>
                <c:pt idx="9264">
                  <c:v>-0.18851999999999999</c:v>
                </c:pt>
                <c:pt idx="9265">
                  <c:v>-0.18704999999999999</c:v>
                </c:pt>
                <c:pt idx="9266">
                  <c:v>-0.18493499999999999</c:v>
                </c:pt>
                <c:pt idx="9267">
                  <c:v>-0.18278</c:v>
                </c:pt>
                <c:pt idx="9268">
                  <c:v>-0.18060300000000001</c:v>
                </c:pt>
                <c:pt idx="9269">
                  <c:v>-0.17835400000000001</c:v>
                </c:pt>
                <c:pt idx="9270">
                  <c:v>-0.176367</c:v>
                </c:pt>
                <c:pt idx="9271">
                  <c:v>-0.17552899999999999</c:v>
                </c:pt>
                <c:pt idx="9272">
                  <c:v>-0.17491300000000001</c:v>
                </c:pt>
                <c:pt idx="9273">
                  <c:v>-0.17435999999999999</c:v>
                </c:pt>
                <c:pt idx="9274">
                  <c:v>-0.17374800000000001</c:v>
                </c:pt>
                <c:pt idx="9275">
                  <c:v>-0.17233399999999999</c:v>
                </c:pt>
                <c:pt idx="9276">
                  <c:v>-0.170131</c:v>
                </c:pt>
                <c:pt idx="9277">
                  <c:v>-0.16783999999999999</c:v>
                </c:pt>
                <c:pt idx="9278">
                  <c:v>-0.16548199999999999</c:v>
                </c:pt>
                <c:pt idx="9279">
                  <c:v>-0.163192</c:v>
                </c:pt>
                <c:pt idx="9280">
                  <c:v>-0.16118399999999999</c:v>
                </c:pt>
                <c:pt idx="9281">
                  <c:v>-0.16009200000000001</c:v>
                </c:pt>
                <c:pt idx="9282">
                  <c:v>-0.15978600000000001</c:v>
                </c:pt>
                <c:pt idx="9283">
                  <c:v>-0.159667</c:v>
                </c:pt>
                <c:pt idx="9284">
                  <c:v>-0.15956000000000001</c:v>
                </c:pt>
                <c:pt idx="9285">
                  <c:v>-0.158664</c:v>
                </c:pt>
                <c:pt idx="9286">
                  <c:v>-0.156698</c:v>
                </c:pt>
                <c:pt idx="9287">
                  <c:v>-0.15451999999999999</c:v>
                </c:pt>
                <c:pt idx="9288">
                  <c:v>-0.15226799999999999</c:v>
                </c:pt>
                <c:pt idx="9289">
                  <c:v>-0.149896</c:v>
                </c:pt>
                <c:pt idx="9290">
                  <c:v>-0.14752799999999999</c:v>
                </c:pt>
                <c:pt idx="9291">
                  <c:v>-0.14576500000000001</c:v>
                </c:pt>
                <c:pt idx="9292">
                  <c:v>-0.14494799999999999</c:v>
                </c:pt>
                <c:pt idx="9293">
                  <c:v>-0.144899</c:v>
                </c:pt>
                <c:pt idx="9294">
                  <c:v>-0.14504500000000001</c:v>
                </c:pt>
                <c:pt idx="9295">
                  <c:v>-0.14519799999999999</c:v>
                </c:pt>
                <c:pt idx="9296">
                  <c:v>-0.14446300000000001</c:v>
                </c:pt>
                <c:pt idx="9297">
                  <c:v>-0.1426</c:v>
                </c:pt>
                <c:pt idx="9298">
                  <c:v>-0.14044599999999999</c:v>
                </c:pt>
                <c:pt idx="9299">
                  <c:v>-0.138208</c:v>
                </c:pt>
                <c:pt idx="9300">
                  <c:v>-0.13583100000000001</c:v>
                </c:pt>
                <c:pt idx="9301">
                  <c:v>-0.133798</c:v>
                </c:pt>
                <c:pt idx="9302">
                  <c:v>-0.132577</c:v>
                </c:pt>
                <c:pt idx="9303">
                  <c:v>-0.132047</c:v>
                </c:pt>
                <c:pt idx="9304">
                  <c:v>-0.13177700000000001</c:v>
                </c:pt>
                <c:pt idx="9305">
                  <c:v>-0.131718</c:v>
                </c:pt>
                <c:pt idx="9306">
                  <c:v>-0.13172800000000001</c:v>
                </c:pt>
                <c:pt idx="9307">
                  <c:v>-0.13172200000000001</c:v>
                </c:pt>
                <c:pt idx="9308">
                  <c:v>-0.13201399999999999</c:v>
                </c:pt>
                <c:pt idx="9309">
                  <c:v>-0.132823</c:v>
                </c:pt>
                <c:pt idx="9310">
                  <c:v>-0.13420899999999999</c:v>
                </c:pt>
                <c:pt idx="9311">
                  <c:v>-0.136099</c:v>
                </c:pt>
                <c:pt idx="9312">
                  <c:v>-0.13818800000000001</c:v>
                </c:pt>
                <c:pt idx="9313">
                  <c:v>-0.140264</c:v>
                </c:pt>
                <c:pt idx="9314">
                  <c:v>-0.14211299999999999</c:v>
                </c:pt>
                <c:pt idx="9315">
                  <c:v>-0.14379500000000001</c:v>
                </c:pt>
                <c:pt idx="9316">
                  <c:v>-0.145484</c:v>
                </c:pt>
                <c:pt idx="9317">
                  <c:v>-0.14741399999999999</c:v>
                </c:pt>
                <c:pt idx="9318">
                  <c:v>-0.14963699999999999</c:v>
                </c:pt>
                <c:pt idx="9319">
                  <c:v>-0.15196299999999999</c:v>
                </c:pt>
                <c:pt idx="9320">
                  <c:v>-0.15427399999999999</c:v>
                </c:pt>
                <c:pt idx="9321">
                  <c:v>-0.15645700000000001</c:v>
                </c:pt>
                <c:pt idx="9322">
                  <c:v>-0.15842300000000001</c:v>
                </c:pt>
                <c:pt idx="9323">
                  <c:v>-0.16011900000000001</c:v>
                </c:pt>
                <c:pt idx="9324">
                  <c:v>-0.16167500000000001</c:v>
                </c:pt>
                <c:pt idx="9325">
                  <c:v>-0.16326299999999999</c:v>
                </c:pt>
                <c:pt idx="9326">
                  <c:v>-0.16502600000000001</c:v>
                </c:pt>
                <c:pt idx="9327">
                  <c:v>-0.16701199999999999</c:v>
                </c:pt>
                <c:pt idx="9328">
                  <c:v>-0.16914299999999999</c:v>
                </c:pt>
                <c:pt idx="9329">
                  <c:v>-0.17130000000000001</c:v>
                </c:pt>
                <c:pt idx="9330">
                  <c:v>-0.17335999999999999</c:v>
                </c:pt>
                <c:pt idx="9331">
                  <c:v>-0.17530000000000001</c:v>
                </c:pt>
                <c:pt idx="9332">
                  <c:v>-0.17715500000000001</c:v>
                </c:pt>
                <c:pt idx="9333">
                  <c:v>-0.179039</c:v>
                </c:pt>
                <c:pt idx="9334">
                  <c:v>-0.181062</c:v>
                </c:pt>
                <c:pt idx="9335">
                  <c:v>-0.18327099999999999</c:v>
                </c:pt>
                <c:pt idx="9336">
                  <c:v>-0.185584</c:v>
                </c:pt>
                <c:pt idx="9337">
                  <c:v>-0.18789700000000001</c:v>
                </c:pt>
                <c:pt idx="9338">
                  <c:v>-0.19018299999999999</c:v>
                </c:pt>
                <c:pt idx="9339">
                  <c:v>-0.19240099999999999</c:v>
                </c:pt>
                <c:pt idx="9340">
                  <c:v>-0.19456100000000001</c:v>
                </c:pt>
                <c:pt idx="9341">
                  <c:v>-0.196712</c:v>
                </c:pt>
                <c:pt idx="9342">
                  <c:v>-0.19892799999999999</c:v>
                </c:pt>
                <c:pt idx="9343">
                  <c:v>-0.20122999999999999</c:v>
                </c:pt>
                <c:pt idx="9344">
                  <c:v>-0.203542</c:v>
                </c:pt>
                <c:pt idx="9345">
                  <c:v>-0.20585400000000001</c:v>
                </c:pt>
                <c:pt idx="9346">
                  <c:v>-0.20814199999999999</c:v>
                </c:pt>
                <c:pt idx="9347">
                  <c:v>-0.21036099999999999</c:v>
                </c:pt>
                <c:pt idx="9348">
                  <c:v>-0.21249899999999999</c:v>
                </c:pt>
                <c:pt idx="9349">
                  <c:v>-0.21460000000000001</c:v>
                </c:pt>
                <c:pt idx="9350">
                  <c:v>-0.21671199999999999</c:v>
                </c:pt>
                <c:pt idx="9351">
                  <c:v>-0.21823300000000001</c:v>
                </c:pt>
                <c:pt idx="9352">
                  <c:v>-0.218808</c:v>
                </c:pt>
                <c:pt idx="9353">
                  <c:v>-0.21876100000000001</c:v>
                </c:pt>
                <c:pt idx="9354">
                  <c:v>-0.21803</c:v>
                </c:pt>
                <c:pt idx="9355">
                  <c:v>-0.216554</c:v>
                </c:pt>
                <c:pt idx="9356">
                  <c:v>-0.21429699999999999</c:v>
                </c:pt>
                <c:pt idx="9357">
                  <c:v>-0.21204300000000001</c:v>
                </c:pt>
                <c:pt idx="9358">
                  <c:v>-0.209979</c:v>
                </c:pt>
                <c:pt idx="9359">
                  <c:v>-0.207929</c:v>
                </c:pt>
                <c:pt idx="9360">
                  <c:v>-0.206234</c:v>
                </c:pt>
                <c:pt idx="9361">
                  <c:v>-0.20507400000000001</c:v>
                </c:pt>
                <c:pt idx="9362">
                  <c:v>-0.20405400000000001</c:v>
                </c:pt>
                <c:pt idx="9363">
                  <c:v>-0.20286799999999999</c:v>
                </c:pt>
                <c:pt idx="9364">
                  <c:v>-0.20106199999999999</c:v>
                </c:pt>
                <c:pt idx="9365">
                  <c:v>-0.19875399999999999</c:v>
                </c:pt>
                <c:pt idx="9366">
                  <c:v>-0.19641900000000001</c:v>
                </c:pt>
                <c:pt idx="9367">
                  <c:v>-0.19408400000000001</c:v>
                </c:pt>
                <c:pt idx="9368">
                  <c:v>-0.191798</c:v>
                </c:pt>
                <c:pt idx="9369">
                  <c:v>-0.19007399999999999</c:v>
                </c:pt>
                <c:pt idx="9370">
                  <c:v>-0.18917999999999999</c:v>
                </c:pt>
                <c:pt idx="9371">
                  <c:v>-0.18875500000000001</c:v>
                </c:pt>
                <c:pt idx="9372">
                  <c:v>-0.18814</c:v>
                </c:pt>
                <c:pt idx="9373">
                  <c:v>-0.18684700000000001</c:v>
                </c:pt>
                <c:pt idx="9374">
                  <c:v>-0.18468200000000001</c:v>
                </c:pt>
                <c:pt idx="9375">
                  <c:v>-0.18234900000000001</c:v>
                </c:pt>
                <c:pt idx="9376">
                  <c:v>-0.17997199999999999</c:v>
                </c:pt>
                <c:pt idx="9377">
                  <c:v>-0.17755399999999999</c:v>
                </c:pt>
                <c:pt idx="9378">
                  <c:v>-0.17544599999999999</c:v>
                </c:pt>
                <c:pt idx="9379">
                  <c:v>-0.173877</c:v>
                </c:pt>
                <c:pt idx="9380">
                  <c:v>-0.173092</c:v>
                </c:pt>
                <c:pt idx="9381">
                  <c:v>-0.17281199999999999</c:v>
                </c:pt>
                <c:pt idx="9382">
                  <c:v>-0.172017</c:v>
                </c:pt>
                <c:pt idx="9383">
                  <c:v>-0.170325</c:v>
                </c:pt>
                <c:pt idx="9384">
                  <c:v>-0.16803299999999999</c:v>
                </c:pt>
                <c:pt idx="9385">
                  <c:v>-0.165656</c:v>
                </c:pt>
                <c:pt idx="9386">
                  <c:v>-0.163245</c:v>
                </c:pt>
                <c:pt idx="9387">
                  <c:v>-0.16089899999999999</c:v>
                </c:pt>
                <c:pt idx="9388">
                  <c:v>-0.158885</c:v>
                </c:pt>
                <c:pt idx="9389">
                  <c:v>-0.157691</c:v>
                </c:pt>
                <c:pt idx="9390">
                  <c:v>-0.15728300000000001</c:v>
                </c:pt>
                <c:pt idx="9391">
                  <c:v>-0.15704000000000001</c:v>
                </c:pt>
                <c:pt idx="9392">
                  <c:v>-0.156137</c:v>
                </c:pt>
                <c:pt idx="9393">
                  <c:v>-0.15420500000000001</c:v>
                </c:pt>
                <c:pt idx="9394">
                  <c:v>-0.151924</c:v>
                </c:pt>
                <c:pt idx="9395">
                  <c:v>-0.149561</c:v>
                </c:pt>
                <c:pt idx="9396">
                  <c:v>-0.14713399999999999</c:v>
                </c:pt>
                <c:pt idx="9397">
                  <c:v>-0.144785</c:v>
                </c:pt>
                <c:pt idx="9398">
                  <c:v>-0.14296700000000001</c:v>
                </c:pt>
                <c:pt idx="9399">
                  <c:v>-0.141901</c:v>
                </c:pt>
                <c:pt idx="9400">
                  <c:v>-0.14160500000000001</c:v>
                </c:pt>
                <c:pt idx="9401">
                  <c:v>-0.14150299999999999</c:v>
                </c:pt>
                <c:pt idx="9402">
                  <c:v>-0.14139399999999999</c:v>
                </c:pt>
                <c:pt idx="9403">
                  <c:v>-0.14128099999999999</c:v>
                </c:pt>
                <c:pt idx="9404">
                  <c:v>-0.141292</c:v>
                </c:pt>
                <c:pt idx="9405">
                  <c:v>-0.14150399999999999</c:v>
                </c:pt>
                <c:pt idx="9406">
                  <c:v>-0.14172699999999999</c:v>
                </c:pt>
                <c:pt idx="9407">
                  <c:v>-0.14187</c:v>
                </c:pt>
                <c:pt idx="9408">
                  <c:v>-0.14152400000000001</c:v>
                </c:pt>
                <c:pt idx="9409">
                  <c:v>-0.14114499999999999</c:v>
                </c:pt>
                <c:pt idx="9410">
                  <c:v>-0.14095099999999999</c:v>
                </c:pt>
                <c:pt idx="9411">
                  <c:v>-0.140955</c:v>
                </c:pt>
                <c:pt idx="9412">
                  <c:v>-0.140955</c:v>
                </c:pt>
                <c:pt idx="9413">
                  <c:v>-0.14094799999999999</c:v>
                </c:pt>
                <c:pt idx="9414">
                  <c:v>-0.14093900000000001</c:v>
                </c:pt>
                <c:pt idx="9415">
                  <c:v>-0.140956</c:v>
                </c:pt>
                <c:pt idx="9416">
                  <c:v>-0.140956</c:v>
                </c:pt>
                <c:pt idx="9417">
                  <c:v>-0.140961</c:v>
                </c:pt>
                <c:pt idx="9418">
                  <c:v>-0.14100599999999999</c:v>
                </c:pt>
                <c:pt idx="9419">
                  <c:v>-0.14108399999999999</c:v>
                </c:pt>
                <c:pt idx="9420">
                  <c:v>-0.14110700000000001</c:v>
                </c:pt>
                <c:pt idx="9421">
                  <c:v>-0.14099900000000001</c:v>
                </c:pt>
                <c:pt idx="9422">
                  <c:v>-0.14095099999999999</c:v>
                </c:pt>
                <c:pt idx="9423">
                  <c:v>-0.14095099999999999</c:v>
                </c:pt>
                <c:pt idx="9424">
                  <c:v>-0.14095099999999999</c:v>
                </c:pt>
                <c:pt idx="9425">
                  <c:v>-0.14095099999999999</c:v>
                </c:pt>
                <c:pt idx="9426">
                  <c:v>-0.14095099999999999</c:v>
                </c:pt>
                <c:pt idx="9427">
                  <c:v>-0.14095099999999999</c:v>
                </c:pt>
                <c:pt idx="9428">
                  <c:v>-0.14095099999999999</c:v>
                </c:pt>
                <c:pt idx="9429">
                  <c:v>-0.14095099999999999</c:v>
                </c:pt>
                <c:pt idx="9430">
                  <c:v>-0.14095099999999999</c:v>
                </c:pt>
                <c:pt idx="9431">
                  <c:v>-0.14095099999999999</c:v>
                </c:pt>
                <c:pt idx="9432">
                  <c:v>-0.14095099999999999</c:v>
                </c:pt>
                <c:pt idx="9433">
                  <c:v>-0.14095099999999999</c:v>
                </c:pt>
                <c:pt idx="9434">
                  <c:v>-0.14095099999999999</c:v>
                </c:pt>
                <c:pt idx="9435">
                  <c:v>-0.14095099999999999</c:v>
                </c:pt>
                <c:pt idx="9436">
                  <c:v>-0.14095099999999999</c:v>
                </c:pt>
                <c:pt idx="9437">
                  <c:v>-0.14095099999999999</c:v>
                </c:pt>
                <c:pt idx="9438">
                  <c:v>-0.14095099999999999</c:v>
                </c:pt>
                <c:pt idx="9439">
                  <c:v>-0.14095099999999999</c:v>
                </c:pt>
                <c:pt idx="9440">
                  <c:v>-0.14095199999999999</c:v>
                </c:pt>
                <c:pt idx="9441">
                  <c:v>-0.14095199999999999</c:v>
                </c:pt>
                <c:pt idx="9442">
                  <c:v>-0.14095199999999999</c:v>
                </c:pt>
                <c:pt idx="9443">
                  <c:v>-0.14095199999999999</c:v>
                </c:pt>
                <c:pt idx="9444">
                  <c:v>-0.14095199999999999</c:v>
                </c:pt>
                <c:pt idx="9445">
                  <c:v>-0.14095199999999999</c:v>
                </c:pt>
                <c:pt idx="9446">
                  <c:v>-0.14095199999999999</c:v>
                </c:pt>
                <c:pt idx="9447">
                  <c:v>-0.14095199999999999</c:v>
                </c:pt>
                <c:pt idx="9448">
                  <c:v>-0.14095199999999999</c:v>
                </c:pt>
                <c:pt idx="9449">
                  <c:v>-0.14095199999999999</c:v>
                </c:pt>
                <c:pt idx="9450">
                  <c:v>-0.14095199999999999</c:v>
                </c:pt>
                <c:pt idx="9451">
                  <c:v>-0.14095199999999999</c:v>
                </c:pt>
                <c:pt idx="9452">
                  <c:v>-0.140954</c:v>
                </c:pt>
                <c:pt idx="9453">
                  <c:v>-0.141012</c:v>
                </c:pt>
                <c:pt idx="9454">
                  <c:v>-0.14113500000000001</c:v>
                </c:pt>
                <c:pt idx="9455">
                  <c:v>-0.14118600000000001</c:v>
                </c:pt>
                <c:pt idx="9456">
                  <c:v>-0.14116400000000001</c:v>
                </c:pt>
                <c:pt idx="9457">
                  <c:v>-0.14122299999999999</c:v>
                </c:pt>
                <c:pt idx="9458">
                  <c:v>-0.14122399999999999</c:v>
                </c:pt>
                <c:pt idx="9459">
                  <c:v>-0.14122399999999999</c:v>
                </c:pt>
                <c:pt idx="9460">
                  <c:v>-0.14122399999999999</c:v>
                </c:pt>
                <c:pt idx="9461">
                  <c:v>-0.14122399999999999</c:v>
                </c:pt>
                <c:pt idx="9462">
                  <c:v>-0.14122399999999999</c:v>
                </c:pt>
                <c:pt idx="9463">
                  <c:v>-0.14122399999999999</c:v>
                </c:pt>
                <c:pt idx="9464">
                  <c:v>-0.14122399999999999</c:v>
                </c:pt>
                <c:pt idx="9465">
                  <c:v>-0.14122399999999999</c:v>
                </c:pt>
                <c:pt idx="9466">
                  <c:v>-0.14122399999999999</c:v>
                </c:pt>
                <c:pt idx="9467">
                  <c:v>-0.14122399999999999</c:v>
                </c:pt>
                <c:pt idx="9468">
                  <c:v>-0.14122399999999999</c:v>
                </c:pt>
                <c:pt idx="9469">
                  <c:v>-0.14122399999999999</c:v>
                </c:pt>
                <c:pt idx="9470">
                  <c:v>-0.14122399999999999</c:v>
                </c:pt>
                <c:pt idx="9471">
                  <c:v>-0.14122399999999999</c:v>
                </c:pt>
                <c:pt idx="9472">
                  <c:v>-0.14122399999999999</c:v>
                </c:pt>
                <c:pt idx="9473">
                  <c:v>-0.14122399999999999</c:v>
                </c:pt>
                <c:pt idx="9474">
                  <c:v>-0.14122399999999999</c:v>
                </c:pt>
                <c:pt idx="9475">
                  <c:v>-0.14122399999999999</c:v>
                </c:pt>
                <c:pt idx="9476">
                  <c:v>-0.14122399999999999</c:v>
                </c:pt>
                <c:pt idx="9477">
                  <c:v>-0.14122399999999999</c:v>
                </c:pt>
                <c:pt idx="9478">
                  <c:v>-0.14122399999999999</c:v>
                </c:pt>
                <c:pt idx="9479">
                  <c:v>-0.14122399999999999</c:v>
                </c:pt>
                <c:pt idx="9480">
                  <c:v>-0.14122399999999999</c:v>
                </c:pt>
                <c:pt idx="9481">
                  <c:v>-0.14122399999999999</c:v>
                </c:pt>
                <c:pt idx="9482">
                  <c:v>-0.14122399999999999</c:v>
                </c:pt>
                <c:pt idx="9483">
                  <c:v>-0.14122399999999999</c:v>
                </c:pt>
                <c:pt idx="9484">
                  <c:v>-0.14122399999999999</c:v>
                </c:pt>
                <c:pt idx="9485">
                  <c:v>-0.14122399999999999</c:v>
                </c:pt>
                <c:pt idx="9486">
                  <c:v>-0.14122399999999999</c:v>
                </c:pt>
                <c:pt idx="9487">
                  <c:v>-0.14122399999999999</c:v>
                </c:pt>
                <c:pt idx="9488">
                  <c:v>-0.14122399999999999</c:v>
                </c:pt>
                <c:pt idx="9489">
                  <c:v>-0.14122399999999999</c:v>
                </c:pt>
                <c:pt idx="9490">
                  <c:v>-0.14122399999999999</c:v>
                </c:pt>
                <c:pt idx="9491">
                  <c:v>-0.14122399999999999</c:v>
                </c:pt>
                <c:pt idx="9492">
                  <c:v>-0.14122399999999999</c:v>
                </c:pt>
                <c:pt idx="9493">
                  <c:v>-0.14122399999999999</c:v>
                </c:pt>
                <c:pt idx="9494">
                  <c:v>-0.14122499999999999</c:v>
                </c:pt>
                <c:pt idx="9495">
                  <c:v>-0.14122499999999999</c:v>
                </c:pt>
                <c:pt idx="9496">
                  <c:v>-0.14122499999999999</c:v>
                </c:pt>
                <c:pt idx="9497">
                  <c:v>-0.14122499999999999</c:v>
                </c:pt>
                <c:pt idx="9498">
                  <c:v>-0.14122499999999999</c:v>
                </c:pt>
                <c:pt idx="9499">
                  <c:v>-0.14122499999999999</c:v>
                </c:pt>
                <c:pt idx="9500">
                  <c:v>-0.14122499999999999</c:v>
                </c:pt>
                <c:pt idx="9501">
                  <c:v>-0.14079</c:v>
                </c:pt>
                <c:pt idx="9502">
                  <c:v>-0.139436</c:v>
                </c:pt>
                <c:pt idx="9503">
                  <c:v>-0.137435</c:v>
                </c:pt>
                <c:pt idx="9504">
                  <c:v>-0.13537399999999999</c:v>
                </c:pt>
                <c:pt idx="9505">
                  <c:v>-0.133352</c:v>
                </c:pt>
                <c:pt idx="9506">
                  <c:v>-0.13111700000000001</c:v>
                </c:pt>
                <c:pt idx="9507">
                  <c:v>-0.12883900000000001</c:v>
                </c:pt>
                <c:pt idx="9508">
                  <c:v>-0.126641</c:v>
                </c:pt>
                <c:pt idx="9509">
                  <c:v>-0.12485300000000001</c:v>
                </c:pt>
                <c:pt idx="9510">
                  <c:v>-0.123427</c:v>
                </c:pt>
                <c:pt idx="9511">
                  <c:v>-0.122075</c:v>
                </c:pt>
                <c:pt idx="9512">
                  <c:v>-0.120504</c:v>
                </c:pt>
                <c:pt idx="9513">
                  <c:v>-0.11852699999999999</c:v>
                </c:pt>
                <c:pt idx="9514">
                  <c:v>-0.116239</c:v>
                </c:pt>
                <c:pt idx="9515">
                  <c:v>-0.113832</c:v>
                </c:pt>
                <c:pt idx="9516">
                  <c:v>-0.11142299999999999</c:v>
                </c:pt>
                <c:pt idx="9517">
                  <c:v>-0.109139</c:v>
                </c:pt>
                <c:pt idx="9518">
                  <c:v>-0.107317</c:v>
                </c:pt>
                <c:pt idx="9519">
                  <c:v>-0.10587000000000001</c:v>
                </c:pt>
                <c:pt idx="9520">
                  <c:v>-0.104467</c:v>
                </c:pt>
                <c:pt idx="9521">
                  <c:v>-0.102675</c:v>
                </c:pt>
                <c:pt idx="9522">
                  <c:v>-0.10031</c:v>
                </c:pt>
                <c:pt idx="9523">
                  <c:v>-9.7894599999999998E-2</c:v>
                </c:pt>
                <c:pt idx="9524">
                  <c:v>-9.5479400000000006E-2</c:v>
                </c:pt>
                <c:pt idx="9525">
                  <c:v>-9.3064099999999997E-2</c:v>
                </c:pt>
                <c:pt idx="9526">
                  <c:v>-9.0648900000000004E-2</c:v>
                </c:pt>
                <c:pt idx="9527">
                  <c:v>-8.82772E-2</c:v>
                </c:pt>
                <c:pt idx="9528">
                  <c:v>-8.6084300000000002E-2</c:v>
                </c:pt>
                <c:pt idx="9529">
                  <c:v>-8.3960499999999993E-2</c:v>
                </c:pt>
                <c:pt idx="9530">
                  <c:v>-8.1610500000000002E-2</c:v>
                </c:pt>
                <c:pt idx="9531">
                  <c:v>-7.9193799999999995E-2</c:v>
                </c:pt>
                <c:pt idx="9532">
                  <c:v>-7.6777200000000004E-2</c:v>
                </c:pt>
                <c:pt idx="9533">
                  <c:v>-7.4360499999999996E-2</c:v>
                </c:pt>
                <c:pt idx="9534">
                  <c:v>-7.1943900000000005E-2</c:v>
                </c:pt>
                <c:pt idx="9535">
                  <c:v>-6.9527199999999997E-2</c:v>
                </c:pt>
                <c:pt idx="9536">
                  <c:v>-6.7135200000000006E-2</c:v>
                </c:pt>
                <c:pt idx="9537">
                  <c:v>-6.49261E-2</c:v>
                </c:pt>
                <c:pt idx="9538">
                  <c:v>-6.2895099999999995E-2</c:v>
                </c:pt>
                <c:pt idx="9539">
                  <c:v>-6.071E-2</c:v>
                </c:pt>
                <c:pt idx="9540">
                  <c:v>-5.82943E-2</c:v>
                </c:pt>
                <c:pt idx="9541">
                  <c:v>-5.5875800000000003E-2</c:v>
                </c:pt>
                <c:pt idx="9542">
                  <c:v>-5.3457400000000002E-2</c:v>
                </c:pt>
                <c:pt idx="9543">
                  <c:v>-5.1038899999999998E-2</c:v>
                </c:pt>
                <c:pt idx="9544">
                  <c:v>-4.8620400000000001E-2</c:v>
                </c:pt>
                <c:pt idx="9545">
                  <c:v>-4.6231800000000003E-2</c:v>
                </c:pt>
                <c:pt idx="9546">
                  <c:v>-4.4068799999999998E-2</c:v>
                </c:pt>
                <c:pt idx="9547">
                  <c:v>-4.2142399999999997E-2</c:v>
                </c:pt>
                <c:pt idx="9548">
                  <c:v>-4.0159800000000002E-2</c:v>
                </c:pt>
                <c:pt idx="9549">
                  <c:v>-3.7836000000000002E-2</c:v>
                </c:pt>
                <c:pt idx="9550">
                  <c:v>-3.5415000000000002E-2</c:v>
                </c:pt>
                <c:pt idx="9551">
                  <c:v>-3.3208099999999997E-2</c:v>
                </c:pt>
                <c:pt idx="9552">
                  <c:v>-3.1274400000000001E-2</c:v>
                </c:pt>
                <c:pt idx="9553">
                  <c:v>-2.9780399999999999E-2</c:v>
                </c:pt>
                <c:pt idx="9554">
                  <c:v>-2.9250000000000002E-2</c:v>
                </c:pt>
                <c:pt idx="9555">
                  <c:v>-2.9244699999999998E-2</c:v>
                </c:pt>
                <c:pt idx="9556">
                  <c:v>-2.9244699999999998E-2</c:v>
                </c:pt>
                <c:pt idx="9557">
                  <c:v>-2.9244699999999998E-2</c:v>
                </c:pt>
                <c:pt idx="9558">
                  <c:v>-2.9244800000000001E-2</c:v>
                </c:pt>
                <c:pt idx="9559">
                  <c:v>-2.9244800000000001E-2</c:v>
                </c:pt>
                <c:pt idx="9560">
                  <c:v>-2.9244800000000001E-2</c:v>
                </c:pt>
                <c:pt idx="9561">
                  <c:v>-2.9244800000000001E-2</c:v>
                </c:pt>
                <c:pt idx="9562">
                  <c:v>-2.9244900000000001E-2</c:v>
                </c:pt>
                <c:pt idx="9563">
                  <c:v>-2.9244900000000001E-2</c:v>
                </c:pt>
                <c:pt idx="9564">
                  <c:v>-2.9244900000000001E-2</c:v>
                </c:pt>
                <c:pt idx="9565">
                  <c:v>-2.9245E-2</c:v>
                </c:pt>
                <c:pt idx="9566">
                  <c:v>-2.9245E-2</c:v>
                </c:pt>
                <c:pt idx="9567">
                  <c:v>-2.9245E-2</c:v>
                </c:pt>
                <c:pt idx="9568">
                  <c:v>-2.9245E-2</c:v>
                </c:pt>
                <c:pt idx="9569">
                  <c:v>-2.92451E-2</c:v>
                </c:pt>
                <c:pt idx="9570">
                  <c:v>-2.92451E-2</c:v>
                </c:pt>
                <c:pt idx="9571">
                  <c:v>-2.92451E-2</c:v>
                </c:pt>
                <c:pt idx="9572">
                  <c:v>-2.92451E-2</c:v>
                </c:pt>
                <c:pt idx="9573">
                  <c:v>-2.9245199999999999E-2</c:v>
                </c:pt>
                <c:pt idx="9574">
                  <c:v>-2.9245199999999999E-2</c:v>
                </c:pt>
                <c:pt idx="9575">
                  <c:v>-2.9245199999999999E-2</c:v>
                </c:pt>
                <c:pt idx="9576">
                  <c:v>-2.9245199999999999E-2</c:v>
                </c:pt>
                <c:pt idx="9577">
                  <c:v>-2.9245299999999998E-2</c:v>
                </c:pt>
                <c:pt idx="9578">
                  <c:v>-2.9245299999999998E-2</c:v>
                </c:pt>
                <c:pt idx="9579">
                  <c:v>-2.9245299999999998E-2</c:v>
                </c:pt>
                <c:pt idx="9580">
                  <c:v>-2.9245299999999998E-2</c:v>
                </c:pt>
                <c:pt idx="9581">
                  <c:v>-2.9245400000000001E-2</c:v>
                </c:pt>
                <c:pt idx="9582">
                  <c:v>-2.9245400000000001E-2</c:v>
                </c:pt>
                <c:pt idx="9583">
                  <c:v>-2.9245400000000001E-2</c:v>
                </c:pt>
                <c:pt idx="9584">
                  <c:v>-2.9245400000000001E-2</c:v>
                </c:pt>
                <c:pt idx="9585">
                  <c:v>-2.9245400000000001E-2</c:v>
                </c:pt>
                <c:pt idx="9586">
                  <c:v>-2.9245500000000001E-2</c:v>
                </c:pt>
                <c:pt idx="9587">
                  <c:v>-2.9245500000000001E-2</c:v>
                </c:pt>
                <c:pt idx="9588">
                  <c:v>-2.9245500000000001E-2</c:v>
                </c:pt>
                <c:pt idx="9589">
                  <c:v>-2.9245500000000001E-2</c:v>
                </c:pt>
                <c:pt idx="9590">
                  <c:v>-2.92456E-2</c:v>
                </c:pt>
                <c:pt idx="9591">
                  <c:v>-2.92456E-2</c:v>
                </c:pt>
                <c:pt idx="9592">
                  <c:v>-2.92456E-2</c:v>
                </c:pt>
                <c:pt idx="9593">
                  <c:v>-2.92456E-2</c:v>
                </c:pt>
                <c:pt idx="9594">
                  <c:v>-2.92456E-2</c:v>
                </c:pt>
                <c:pt idx="9595">
                  <c:v>-2.9245699999999999E-2</c:v>
                </c:pt>
                <c:pt idx="9596">
                  <c:v>-2.9245699999999999E-2</c:v>
                </c:pt>
                <c:pt idx="9597">
                  <c:v>-2.9245699999999999E-2</c:v>
                </c:pt>
                <c:pt idx="9598">
                  <c:v>-2.9245699999999999E-2</c:v>
                </c:pt>
                <c:pt idx="9599">
                  <c:v>-2.9245699999999999E-2</c:v>
                </c:pt>
                <c:pt idx="9600">
                  <c:v>-2.9245799999999999E-2</c:v>
                </c:pt>
                <c:pt idx="9601">
                  <c:v>-2.92105E-2</c:v>
                </c:pt>
                <c:pt idx="9602">
                  <c:v>-2.8891699999999999E-2</c:v>
                </c:pt>
                <c:pt idx="9603">
                  <c:v>-2.8290300000000001E-2</c:v>
                </c:pt>
                <c:pt idx="9604">
                  <c:v>-2.7706700000000001E-2</c:v>
                </c:pt>
                <c:pt idx="9605">
                  <c:v>-2.7171000000000001E-2</c:v>
                </c:pt>
                <c:pt idx="9606">
                  <c:v>-2.6580599999999999E-2</c:v>
                </c:pt>
                <c:pt idx="9607">
                  <c:v>-2.6568999999999999E-2</c:v>
                </c:pt>
                <c:pt idx="9608">
                  <c:v>-2.68825E-2</c:v>
                </c:pt>
                <c:pt idx="9609">
                  <c:v>-2.7794900000000001E-2</c:v>
                </c:pt>
                <c:pt idx="9610">
                  <c:v>-2.9406999999999999E-2</c:v>
                </c:pt>
                <c:pt idx="9611">
                  <c:v>-3.17138E-2</c:v>
                </c:pt>
                <c:pt idx="9612">
                  <c:v>-3.4503699999999998E-2</c:v>
                </c:pt>
                <c:pt idx="9613">
                  <c:v>-3.7564800000000002E-2</c:v>
                </c:pt>
                <c:pt idx="9614">
                  <c:v>-4.0514500000000002E-2</c:v>
                </c:pt>
                <c:pt idx="9615">
                  <c:v>-4.3059500000000001E-2</c:v>
                </c:pt>
                <c:pt idx="9616">
                  <c:v>-4.5333900000000003E-2</c:v>
                </c:pt>
                <c:pt idx="9617">
                  <c:v>-4.7450699999999998E-2</c:v>
                </c:pt>
                <c:pt idx="9618">
                  <c:v>-4.9447600000000001E-2</c:v>
                </c:pt>
                <c:pt idx="9619">
                  <c:v>-5.1200599999999999E-2</c:v>
                </c:pt>
                <c:pt idx="9620">
                  <c:v>-5.2707299999999999E-2</c:v>
                </c:pt>
                <c:pt idx="9621">
                  <c:v>-5.42184E-2</c:v>
                </c:pt>
                <c:pt idx="9622">
                  <c:v>-5.5924700000000001E-2</c:v>
                </c:pt>
                <c:pt idx="9623">
                  <c:v>-5.7853799999999997E-2</c:v>
                </c:pt>
                <c:pt idx="9624">
                  <c:v>-5.9938499999999999E-2</c:v>
                </c:pt>
                <c:pt idx="9625">
                  <c:v>-6.2109299999999999E-2</c:v>
                </c:pt>
                <c:pt idx="9626">
                  <c:v>-6.4208699999999994E-2</c:v>
                </c:pt>
                <c:pt idx="9627">
                  <c:v>-6.6169199999999997E-2</c:v>
                </c:pt>
                <c:pt idx="9628">
                  <c:v>-6.7944699999999997E-2</c:v>
                </c:pt>
                <c:pt idx="9629">
                  <c:v>-6.9610000000000005E-2</c:v>
                </c:pt>
                <c:pt idx="9630">
                  <c:v>-7.1432300000000004E-2</c:v>
                </c:pt>
                <c:pt idx="9631">
                  <c:v>-7.3545700000000006E-2</c:v>
                </c:pt>
                <c:pt idx="9632">
                  <c:v>-7.5928300000000004E-2</c:v>
                </c:pt>
                <c:pt idx="9633">
                  <c:v>-7.8343999999999997E-2</c:v>
                </c:pt>
                <c:pt idx="9634">
                  <c:v>-8.0753199999999997E-2</c:v>
                </c:pt>
                <c:pt idx="9635">
                  <c:v>-8.3063200000000004E-2</c:v>
                </c:pt>
                <c:pt idx="9636">
                  <c:v>-8.5164699999999996E-2</c:v>
                </c:pt>
                <c:pt idx="9637">
                  <c:v>-8.7081199999999997E-2</c:v>
                </c:pt>
                <c:pt idx="9638">
                  <c:v>-8.8979799999999998E-2</c:v>
                </c:pt>
                <c:pt idx="9639">
                  <c:v>-9.1038800000000003E-2</c:v>
                </c:pt>
                <c:pt idx="9640">
                  <c:v>-9.3330499999999997E-2</c:v>
                </c:pt>
                <c:pt idx="9641">
                  <c:v>-9.5742900000000006E-2</c:v>
                </c:pt>
                <c:pt idx="9642">
                  <c:v>-9.8155199999999998E-2</c:v>
                </c:pt>
                <c:pt idx="9643">
                  <c:v>-0.100561</c:v>
                </c:pt>
                <c:pt idx="9644">
                  <c:v>-0.102883</c:v>
                </c:pt>
                <c:pt idx="9645">
                  <c:v>-0.10506600000000001</c:v>
                </c:pt>
                <c:pt idx="9646">
                  <c:v>-0.107167</c:v>
                </c:pt>
                <c:pt idx="9647">
                  <c:v>-0.10931100000000001</c:v>
                </c:pt>
                <c:pt idx="9648">
                  <c:v>-0.11158899999999999</c:v>
                </c:pt>
                <c:pt idx="9649">
                  <c:v>-0.113993</c:v>
                </c:pt>
                <c:pt idx="9650">
                  <c:v>-0.11640399999999999</c:v>
                </c:pt>
                <c:pt idx="9651">
                  <c:v>-0.118224</c:v>
                </c:pt>
                <c:pt idx="9652">
                  <c:v>-0.118822</c:v>
                </c:pt>
                <c:pt idx="9653">
                  <c:v>-0.119231</c:v>
                </c:pt>
                <c:pt idx="9654">
                  <c:v>-0.11963699999999999</c:v>
                </c:pt>
                <c:pt idx="9655">
                  <c:v>-0.12027400000000001</c:v>
                </c:pt>
                <c:pt idx="9656">
                  <c:v>-0.121521</c:v>
                </c:pt>
                <c:pt idx="9657">
                  <c:v>-0.123011</c:v>
                </c:pt>
                <c:pt idx="9658">
                  <c:v>-0.124594</c:v>
                </c:pt>
                <c:pt idx="9659">
                  <c:v>-0.126253</c:v>
                </c:pt>
                <c:pt idx="9660">
                  <c:v>-0.12798699999999999</c:v>
                </c:pt>
                <c:pt idx="9661">
                  <c:v>-0.12906799999999999</c:v>
                </c:pt>
                <c:pt idx="9662">
                  <c:v>-0.129383</c:v>
                </c:pt>
                <c:pt idx="9663">
                  <c:v>-0.12928799999999999</c:v>
                </c:pt>
                <c:pt idx="9664">
                  <c:v>-0.12939600000000001</c:v>
                </c:pt>
                <c:pt idx="9665">
                  <c:v>-0.12969</c:v>
                </c:pt>
                <c:pt idx="9666">
                  <c:v>-0.13003700000000001</c:v>
                </c:pt>
                <c:pt idx="9667">
                  <c:v>-0.130412</c:v>
                </c:pt>
                <c:pt idx="9668">
                  <c:v>-0.13098099999999999</c:v>
                </c:pt>
                <c:pt idx="9669">
                  <c:v>-0.13176499999999999</c:v>
                </c:pt>
                <c:pt idx="9670">
                  <c:v>-0.13236700000000001</c:v>
                </c:pt>
                <c:pt idx="9671">
                  <c:v>-0.132633</c:v>
                </c:pt>
                <c:pt idx="9672">
                  <c:v>-0.13272900000000001</c:v>
                </c:pt>
                <c:pt idx="9673">
                  <c:v>-0.13272900000000001</c:v>
                </c:pt>
                <c:pt idx="9674">
                  <c:v>-0.13272900000000001</c:v>
                </c:pt>
                <c:pt idx="9675">
                  <c:v>-0.13272900000000001</c:v>
                </c:pt>
                <c:pt idx="9676">
                  <c:v>-0.13272900000000001</c:v>
                </c:pt>
                <c:pt idx="9677">
                  <c:v>-0.13272900000000001</c:v>
                </c:pt>
                <c:pt idx="9678">
                  <c:v>-0.13272900000000001</c:v>
                </c:pt>
                <c:pt idx="9679">
                  <c:v>-0.13273599999999999</c:v>
                </c:pt>
                <c:pt idx="9680">
                  <c:v>-0.13276499999999999</c:v>
                </c:pt>
                <c:pt idx="9681">
                  <c:v>-0.13279199999999999</c:v>
                </c:pt>
                <c:pt idx="9682">
                  <c:v>-0.13273699999999999</c:v>
                </c:pt>
                <c:pt idx="9683">
                  <c:v>-0.13272999999999999</c:v>
                </c:pt>
                <c:pt idx="9684">
                  <c:v>-0.13272999999999999</c:v>
                </c:pt>
                <c:pt idx="9685">
                  <c:v>-0.13272999999999999</c:v>
                </c:pt>
                <c:pt idx="9686">
                  <c:v>-0.13272999999999999</c:v>
                </c:pt>
                <c:pt idx="9687">
                  <c:v>-0.13272999999999999</c:v>
                </c:pt>
                <c:pt idx="9688">
                  <c:v>-0.13272999999999999</c:v>
                </c:pt>
                <c:pt idx="9689">
                  <c:v>-0.13272999999999999</c:v>
                </c:pt>
                <c:pt idx="9690">
                  <c:v>-0.13272999999999999</c:v>
                </c:pt>
                <c:pt idx="9691">
                  <c:v>-0.13272999999999999</c:v>
                </c:pt>
                <c:pt idx="9692">
                  <c:v>-0.13272999999999999</c:v>
                </c:pt>
                <c:pt idx="9693">
                  <c:v>-0.13272999999999999</c:v>
                </c:pt>
                <c:pt idx="9694">
                  <c:v>-0.13272999999999999</c:v>
                </c:pt>
                <c:pt idx="9695">
                  <c:v>-0.13272999999999999</c:v>
                </c:pt>
                <c:pt idx="9696">
                  <c:v>-0.13272999999999999</c:v>
                </c:pt>
                <c:pt idx="9697">
                  <c:v>-0.13272999999999999</c:v>
                </c:pt>
                <c:pt idx="9698">
                  <c:v>-0.13272999999999999</c:v>
                </c:pt>
                <c:pt idx="9699">
                  <c:v>-0.13272999999999999</c:v>
                </c:pt>
                <c:pt idx="9700">
                  <c:v>-0.13272999999999999</c:v>
                </c:pt>
                <c:pt idx="9701">
                  <c:v>-0.13272500000000001</c:v>
                </c:pt>
                <c:pt idx="9702">
                  <c:v>-0.132657</c:v>
                </c:pt>
                <c:pt idx="9703">
                  <c:v>-0.13258900000000001</c:v>
                </c:pt>
                <c:pt idx="9704">
                  <c:v>-0.132436</c:v>
                </c:pt>
                <c:pt idx="9705">
                  <c:v>-0.132406</c:v>
                </c:pt>
                <c:pt idx="9706">
                  <c:v>-0.13272400000000001</c:v>
                </c:pt>
                <c:pt idx="9707">
                  <c:v>-0.133409</c:v>
                </c:pt>
                <c:pt idx="9708">
                  <c:v>-0.13448099999999999</c:v>
                </c:pt>
                <c:pt idx="9709">
                  <c:v>-0.135518</c:v>
                </c:pt>
                <c:pt idx="9710">
                  <c:v>-0.136271</c:v>
                </c:pt>
                <c:pt idx="9711">
                  <c:v>-0.13635900000000001</c:v>
                </c:pt>
                <c:pt idx="9712">
                  <c:v>-0.13635900000000001</c:v>
                </c:pt>
                <c:pt idx="9713">
                  <c:v>-0.13635900000000001</c:v>
                </c:pt>
                <c:pt idx="9714">
                  <c:v>-0.13635900000000001</c:v>
                </c:pt>
                <c:pt idx="9715">
                  <c:v>-0.13635900000000001</c:v>
                </c:pt>
                <c:pt idx="9716">
                  <c:v>-0.13635900000000001</c:v>
                </c:pt>
                <c:pt idx="9717">
                  <c:v>-0.13635900000000001</c:v>
                </c:pt>
                <c:pt idx="9718">
                  <c:v>-0.13635900000000001</c:v>
                </c:pt>
                <c:pt idx="9719">
                  <c:v>-0.13635900000000001</c:v>
                </c:pt>
                <c:pt idx="9720">
                  <c:v>-0.13635900000000001</c:v>
                </c:pt>
                <c:pt idx="9721">
                  <c:v>-0.13635900000000001</c:v>
                </c:pt>
                <c:pt idx="9722">
                  <c:v>-0.13635900000000001</c:v>
                </c:pt>
                <c:pt idx="9723">
                  <c:v>-0.13635900000000001</c:v>
                </c:pt>
                <c:pt idx="9724">
                  <c:v>-0.13635900000000001</c:v>
                </c:pt>
                <c:pt idx="9725">
                  <c:v>-0.13635900000000001</c:v>
                </c:pt>
                <c:pt idx="9726">
                  <c:v>-0.13635900000000001</c:v>
                </c:pt>
                <c:pt idx="9727">
                  <c:v>-0.13635900000000001</c:v>
                </c:pt>
                <c:pt idx="9728">
                  <c:v>-0.13636000000000001</c:v>
                </c:pt>
                <c:pt idx="9729">
                  <c:v>-0.13636000000000001</c:v>
                </c:pt>
                <c:pt idx="9730">
                  <c:v>-0.13636000000000001</c:v>
                </c:pt>
                <c:pt idx="9731">
                  <c:v>-0.13636000000000001</c:v>
                </c:pt>
                <c:pt idx="9732">
                  <c:v>-0.13636000000000001</c:v>
                </c:pt>
                <c:pt idx="9733">
                  <c:v>-0.13636000000000001</c:v>
                </c:pt>
                <c:pt idx="9734">
                  <c:v>-0.13636000000000001</c:v>
                </c:pt>
                <c:pt idx="9735">
                  <c:v>-0.13636000000000001</c:v>
                </c:pt>
                <c:pt idx="9736">
                  <c:v>-0.13636000000000001</c:v>
                </c:pt>
                <c:pt idx="9737">
                  <c:v>-0.13636000000000001</c:v>
                </c:pt>
                <c:pt idx="9738">
                  <c:v>-0.13636000000000001</c:v>
                </c:pt>
                <c:pt idx="9739">
                  <c:v>-0.13636000000000001</c:v>
                </c:pt>
                <c:pt idx="9740">
                  <c:v>-0.13636000000000001</c:v>
                </c:pt>
                <c:pt idx="9741">
                  <c:v>-0.13636000000000001</c:v>
                </c:pt>
                <c:pt idx="9742">
                  <c:v>-0.13636000000000001</c:v>
                </c:pt>
                <c:pt idx="9743">
                  <c:v>-0.13636000000000001</c:v>
                </c:pt>
                <c:pt idx="9744">
                  <c:v>-0.13636000000000001</c:v>
                </c:pt>
                <c:pt idx="9745">
                  <c:v>-0.13636000000000001</c:v>
                </c:pt>
                <c:pt idx="9746">
                  <c:v>-0.13636000000000001</c:v>
                </c:pt>
                <c:pt idx="9747">
                  <c:v>-0.13636000000000001</c:v>
                </c:pt>
                <c:pt idx="9748">
                  <c:v>-0.13636000000000001</c:v>
                </c:pt>
                <c:pt idx="9749">
                  <c:v>-0.13636000000000001</c:v>
                </c:pt>
                <c:pt idx="9750">
                  <c:v>-0.13636000000000001</c:v>
                </c:pt>
                <c:pt idx="9751">
                  <c:v>-0.13675699999999999</c:v>
                </c:pt>
                <c:pt idx="9752">
                  <c:v>-0.13803000000000001</c:v>
                </c:pt>
                <c:pt idx="9753">
                  <c:v>-0.14000499999999999</c:v>
                </c:pt>
                <c:pt idx="9754">
                  <c:v>-0.14224200000000001</c:v>
                </c:pt>
                <c:pt idx="9755">
                  <c:v>-0.144541</c:v>
                </c:pt>
                <c:pt idx="9756">
                  <c:v>-0.146624</c:v>
                </c:pt>
                <c:pt idx="9757">
                  <c:v>-0.148367</c:v>
                </c:pt>
                <c:pt idx="9758">
                  <c:v>-0.15005199999999999</c:v>
                </c:pt>
                <c:pt idx="9759">
                  <c:v>-0.151509</c:v>
                </c:pt>
                <c:pt idx="9760">
                  <c:v>-0.15281600000000001</c:v>
                </c:pt>
                <c:pt idx="9761">
                  <c:v>-0.154336</c:v>
                </c:pt>
                <c:pt idx="9762">
                  <c:v>-0.156252</c:v>
                </c:pt>
                <c:pt idx="9763">
                  <c:v>-0.15859899999999999</c:v>
                </c:pt>
                <c:pt idx="9764">
                  <c:v>-0.16098299999999999</c:v>
                </c:pt>
                <c:pt idx="9765">
                  <c:v>-0.16336400000000001</c:v>
                </c:pt>
                <c:pt idx="9766">
                  <c:v>-0.16561100000000001</c:v>
                </c:pt>
                <c:pt idx="9767">
                  <c:v>-0.16762099999999999</c:v>
                </c:pt>
                <c:pt idx="9768">
                  <c:v>-0.169318</c:v>
                </c:pt>
                <c:pt idx="9769">
                  <c:v>-0.17102000000000001</c:v>
                </c:pt>
                <c:pt idx="9770">
                  <c:v>-0.17284099999999999</c:v>
                </c:pt>
                <c:pt idx="9771">
                  <c:v>-0.174848</c:v>
                </c:pt>
                <c:pt idx="9772">
                  <c:v>-0.17708499999999999</c:v>
                </c:pt>
                <c:pt idx="9773">
                  <c:v>-0.17946000000000001</c:v>
                </c:pt>
                <c:pt idx="9774">
                  <c:v>-0.18181600000000001</c:v>
                </c:pt>
                <c:pt idx="9775">
                  <c:v>-0.184056</c:v>
                </c:pt>
                <c:pt idx="9776">
                  <c:v>-0.18612000000000001</c:v>
                </c:pt>
                <c:pt idx="9777">
                  <c:v>-0.188056</c:v>
                </c:pt>
                <c:pt idx="9778">
                  <c:v>-0.18995899999999999</c:v>
                </c:pt>
                <c:pt idx="9779">
                  <c:v>-0.19192999999999999</c:v>
                </c:pt>
                <c:pt idx="9780">
                  <c:v>-0.19405600000000001</c:v>
                </c:pt>
                <c:pt idx="9781">
                  <c:v>-0.196324</c:v>
                </c:pt>
                <c:pt idx="9782">
                  <c:v>-0.19866200000000001</c:v>
                </c:pt>
                <c:pt idx="9783">
                  <c:v>-0.20097699999999999</c:v>
                </c:pt>
                <c:pt idx="9784">
                  <c:v>-0.20329900000000001</c:v>
                </c:pt>
                <c:pt idx="9785">
                  <c:v>-0.205653</c:v>
                </c:pt>
                <c:pt idx="9786">
                  <c:v>-0.20802799999999999</c:v>
                </c:pt>
                <c:pt idx="9787">
                  <c:v>-0.21040300000000001</c:v>
                </c:pt>
                <c:pt idx="9788">
                  <c:v>-0.21277699999999999</c:v>
                </c:pt>
                <c:pt idx="9789">
                  <c:v>-0.21515200000000001</c:v>
                </c:pt>
                <c:pt idx="9790">
                  <c:v>-0.217527</c:v>
                </c:pt>
                <c:pt idx="9791">
                  <c:v>-0.21990100000000001</c:v>
                </c:pt>
                <c:pt idx="9792">
                  <c:v>-0.222276</c:v>
                </c:pt>
                <c:pt idx="9793">
                  <c:v>-0.22465099999999999</c:v>
                </c:pt>
                <c:pt idx="9794">
                  <c:v>-0.22702600000000001</c:v>
                </c:pt>
                <c:pt idx="9795">
                  <c:v>-0.22939999999999999</c:v>
                </c:pt>
                <c:pt idx="9796">
                  <c:v>-0.23177500000000001</c:v>
                </c:pt>
                <c:pt idx="9797">
                  <c:v>-0.23415</c:v>
                </c:pt>
                <c:pt idx="9798">
                  <c:v>-0.23652400000000001</c:v>
                </c:pt>
                <c:pt idx="9799">
                  <c:v>-0.238899</c:v>
                </c:pt>
                <c:pt idx="9800">
                  <c:v>-0.24127399999999999</c:v>
                </c:pt>
                <c:pt idx="9801">
                  <c:v>-0.24357899999999999</c:v>
                </c:pt>
                <c:pt idx="9802">
                  <c:v>-0.24517800000000001</c:v>
                </c:pt>
                <c:pt idx="9803">
                  <c:v>-0.24588199999999999</c:v>
                </c:pt>
                <c:pt idx="9804">
                  <c:v>-0.24602499999999999</c:v>
                </c:pt>
                <c:pt idx="9805">
                  <c:v>-0.24625900000000001</c:v>
                </c:pt>
                <c:pt idx="9806">
                  <c:v>-0.24677199999999999</c:v>
                </c:pt>
                <c:pt idx="9807">
                  <c:v>-0.247839</c:v>
                </c:pt>
                <c:pt idx="9808">
                  <c:v>-0.24938299999999999</c:v>
                </c:pt>
                <c:pt idx="9809">
                  <c:v>-0.25153799999999998</c:v>
                </c:pt>
                <c:pt idx="9810">
                  <c:v>-0.25395600000000002</c:v>
                </c:pt>
                <c:pt idx="9811">
                  <c:v>-0.25631399999999999</c:v>
                </c:pt>
                <c:pt idx="9812">
                  <c:v>-0.258411</c:v>
                </c:pt>
                <c:pt idx="9813">
                  <c:v>-0.25998599999999999</c:v>
                </c:pt>
                <c:pt idx="9814">
                  <c:v>-0.26119199999999998</c:v>
                </c:pt>
                <c:pt idx="9815">
                  <c:v>-0.26219900000000002</c:v>
                </c:pt>
                <c:pt idx="9816">
                  <c:v>-0.26333200000000001</c:v>
                </c:pt>
                <c:pt idx="9817">
                  <c:v>-0.26483400000000001</c:v>
                </c:pt>
                <c:pt idx="9818">
                  <c:v>-0.26688899999999999</c:v>
                </c:pt>
                <c:pt idx="9819">
                  <c:v>-0.26924300000000001</c:v>
                </c:pt>
                <c:pt idx="9820">
                  <c:v>-0.27156400000000003</c:v>
                </c:pt>
                <c:pt idx="9821">
                  <c:v>-0.27366600000000002</c:v>
                </c:pt>
                <c:pt idx="9822">
                  <c:v>-0.27540999999999999</c:v>
                </c:pt>
                <c:pt idx="9823">
                  <c:v>-0.27677000000000002</c:v>
                </c:pt>
                <c:pt idx="9824">
                  <c:v>-0.27797500000000003</c:v>
                </c:pt>
                <c:pt idx="9825">
                  <c:v>-0.27933799999999998</c:v>
                </c:pt>
                <c:pt idx="9826">
                  <c:v>-0.28114499999999998</c:v>
                </c:pt>
                <c:pt idx="9827">
                  <c:v>-0.28343600000000002</c:v>
                </c:pt>
                <c:pt idx="9828">
                  <c:v>-0.28578100000000001</c:v>
                </c:pt>
                <c:pt idx="9829">
                  <c:v>-0.28805999999999998</c:v>
                </c:pt>
                <c:pt idx="9830">
                  <c:v>-0.290186</c:v>
                </c:pt>
                <c:pt idx="9831">
                  <c:v>-0.29201199999999999</c:v>
                </c:pt>
                <c:pt idx="9832">
                  <c:v>-0.29348400000000002</c:v>
                </c:pt>
                <c:pt idx="9833">
                  <c:v>-0.29483300000000001</c:v>
                </c:pt>
                <c:pt idx="9834">
                  <c:v>-0.296375</c:v>
                </c:pt>
                <c:pt idx="9835">
                  <c:v>-0.29825499999999999</c:v>
                </c:pt>
                <c:pt idx="9836">
                  <c:v>-0.300483</c:v>
                </c:pt>
                <c:pt idx="9837">
                  <c:v>-0.30282199999999998</c:v>
                </c:pt>
                <c:pt idx="9838">
                  <c:v>-0.30513200000000001</c:v>
                </c:pt>
                <c:pt idx="9839">
                  <c:v>-0.30726799999999999</c:v>
                </c:pt>
                <c:pt idx="9840">
                  <c:v>-0.309145</c:v>
                </c:pt>
                <c:pt idx="9841">
                  <c:v>-0.310834</c:v>
                </c:pt>
                <c:pt idx="9842">
                  <c:v>-0.312523</c:v>
                </c:pt>
                <c:pt idx="9843">
                  <c:v>-0.31440299999999999</c:v>
                </c:pt>
                <c:pt idx="9844">
                  <c:v>-0.31655</c:v>
                </c:pt>
                <c:pt idx="9845">
                  <c:v>-0.31888100000000003</c:v>
                </c:pt>
                <c:pt idx="9846">
                  <c:v>-0.32121300000000003</c:v>
                </c:pt>
                <c:pt idx="9847">
                  <c:v>-0.32347100000000001</c:v>
                </c:pt>
                <c:pt idx="9848">
                  <c:v>-0.32554699999999998</c:v>
                </c:pt>
                <c:pt idx="9849">
                  <c:v>-0.32742700000000002</c:v>
                </c:pt>
                <c:pt idx="9850">
                  <c:v>-0.32921800000000001</c:v>
                </c:pt>
                <c:pt idx="9851">
                  <c:v>-0.33077400000000001</c:v>
                </c:pt>
                <c:pt idx="9852">
                  <c:v>-0.33210200000000001</c:v>
                </c:pt>
                <c:pt idx="9853">
                  <c:v>-0.33316200000000001</c:v>
                </c:pt>
                <c:pt idx="9854">
                  <c:v>-0.33397199999999999</c:v>
                </c:pt>
                <c:pt idx="9855">
                  <c:v>-0.33493899999999999</c:v>
                </c:pt>
                <c:pt idx="9856">
                  <c:v>-0.336198</c:v>
                </c:pt>
                <c:pt idx="9857">
                  <c:v>-0.33776800000000001</c:v>
                </c:pt>
                <c:pt idx="9858">
                  <c:v>-0.339397</c:v>
                </c:pt>
                <c:pt idx="9859">
                  <c:v>-0.34122000000000002</c:v>
                </c:pt>
                <c:pt idx="9860">
                  <c:v>-0.34300900000000001</c:v>
                </c:pt>
                <c:pt idx="9861">
                  <c:v>-0.34482499999999999</c:v>
                </c:pt>
                <c:pt idx="9862">
                  <c:v>-0.346557</c:v>
                </c:pt>
                <c:pt idx="9863">
                  <c:v>-0.34836899999999998</c:v>
                </c:pt>
                <c:pt idx="9864">
                  <c:v>-0.35031699999999999</c:v>
                </c:pt>
                <c:pt idx="9865">
                  <c:v>-0.352497</c:v>
                </c:pt>
                <c:pt idx="9866">
                  <c:v>-0.35481000000000001</c:v>
                </c:pt>
                <c:pt idx="9867">
                  <c:v>-0.35712500000000003</c:v>
                </c:pt>
                <c:pt idx="9868">
                  <c:v>-0.35933999999999999</c:v>
                </c:pt>
                <c:pt idx="9869">
                  <c:v>-0.36142200000000002</c:v>
                </c:pt>
                <c:pt idx="9870">
                  <c:v>-0.36338300000000001</c:v>
                </c:pt>
                <c:pt idx="9871">
                  <c:v>-0.36526500000000001</c:v>
                </c:pt>
                <c:pt idx="9872">
                  <c:v>-0.36716799999999999</c:v>
                </c:pt>
                <c:pt idx="9873">
                  <c:v>-0.36919999999999997</c:v>
                </c:pt>
                <c:pt idx="9874">
                  <c:v>-0.37145299999999998</c:v>
                </c:pt>
                <c:pt idx="9875">
                  <c:v>-0.37375399999999998</c:v>
                </c:pt>
                <c:pt idx="9876">
                  <c:v>-0.37605100000000002</c:v>
                </c:pt>
                <c:pt idx="9877">
                  <c:v>-0.37833</c:v>
                </c:pt>
                <c:pt idx="9878">
                  <c:v>-0.380554</c:v>
                </c:pt>
                <c:pt idx="9879">
                  <c:v>-0.38266800000000001</c:v>
                </c:pt>
                <c:pt idx="9880">
                  <c:v>-0.38474999999999998</c:v>
                </c:pt>
                <c:pt idx="9881">
                  <c:v>-0.38691900000000001</c:v>
                </c:pt>
                <c:pt idx="9882">
                  <c:v>-0.38921499999999998</c:v>
                </c:pt>
                <c:pt idx="9883">
                  <c:v>-0.39152300000000001</c:v>
                </c:pt>
                <c:pt idx="9884">
                  <c:v>-0.39383099999999999</c:v>
                </c:pt>
                <c:pt idx="9885">
                  <c:v>-0.39613999999999999</c:v>
                </c:pt>
                <c:pt idx="9886">
                  <c:v>-0.39844499999999999</c:v>
                </c:pt>
                <c:pt idx="9887">
                  <c:v>-0.40071899999999999</c:v>
                </c:pt>
                <c:pt idx="9888">
                  <c:v>-0.40295799999999998</c:v>
                </c:pt>
                <c:pt idx="9889">
                  <c:v>-0.40520299999999998</c:v>
                </c:pt>
                <c:pt idx="9890">
                  <c:v>-0.40750199999999998</c:v>
                </c:pt>
                <c:pt idx="9891">
                  <c:v>-0.40981000000000001</c:v>
                </c:pt>
                <c:pt idx="9892">
                  <c:v>-0.41211799999999998</c:v>
                </c:pt>
                <c:pt idx="9893">
                  <c:v>-0.41442600000000002</c:v>
                </c:pt>
                <c:pt idx="9894">
                  <c:v>-0.41673399999999999</c:v>
                </c:pt>
                <c:pt idx="9895">
                  <c:v>-0.41902800000000001</c:v>
                </c:pt>
                <c:pt idx="9896">
                  <c:v>-0.42127700000000001</c:v>
                </c:pt>
                <c:pt idx="9897">
                  <c:v>-0.42348400000000003</c:v>
                </c:pt>
                <c:pt idx="9898">
                  <c:v>-0.42569299999999999</c:v>
                </c:pt>
                <c:pt idx="9899">
                  <c:v>-0.42795699999999998</c:v>
                </c:pt>
                <c:pt idx="9900">
                  <c:v>-0.43026500000000001</c:v>
                </c:pt>
                <c:pt idx="9901">
                  <c:v>-0.43255199999999999</c:v>
                </c:pt>
                <c:pt idx="9902">
                  <c:v>-0.43472499999999997</c:v>
                </c:pt>
                <c:pt idx="9903">
                  <c:v>-0.43683499999999997</c:v>
                </c:pt>
                <c:pt idx="9904">
                  <c:v>-0.43894699999999998</c:v>
                </c:pt>
                <c:pt idx="9905">
                  <c:v>-0.44083499999999998</c:v>
                </c:pt>
                <c:pt idx="9906">
                  <c:v>-0.44281500000000001</c:v>
                </c:pt>
                <c:pt idx="9907">
                  <c:v>-0.44487700000000002</c:v>
                </c:pt>
                <c:pt idx="9908">
                  <c:v>-0.44699699999999998</c:v>
                </c:pt>
                <c:pt idx="9909">
                  <c:v>-0.44910099999999997</c:v>
                </c:pt>
                <c:pt idx="9910">
                  <c:v>-0.45120900000000003</c:v>
                </c:pt>
                <c:pt idx="9911">
                  <c:v>-0.45332899999999998</c:v>
                </c:pt>
                <c:pt idx="9912">
                  <c:v>-0.45547300000000002</c:v>
                </c:pt>
                <c:pt idx="9913">
                  <c:v>-0.45766200000000001</c:v>
                </c:pt>
                <c:pt idx="9914">
                  <c:v>-0.45991500000000002</c:v>
                </c:pt>
                <c:pt idx="9915">
                  <c:v>-0.46218399999999998</c:v>
                </c:pt>
                <c:pt idx="9916">
                  <c:v>-0.464445</c:v>
                </c:pt>
                <c:pt idx="9917">
                  <c:v>-0.46670299999999998</c:v>
                </c:pt>
                <c:pt idx="9918">
                  <c:v>-0.46893699999999999</c:v>
                </c:pt>
                <c:pt idx="9919">
                  <c:v>-0.47113699999999997</c:v>
                </c:pt>
                <c:pt idx="9920">
                  <c:v>-0.473298</c:v>
                </c:pt>
                <c:pt idx="9921">
                  <c:v>-0.475408</c:v>
                </c:pt>
                <c:pt idx="9922">
                  <c:v>-0.47748699999999999</c:v>
                </c:pt>
                <c:pt idx="9923">
                  <c:v>-0.47965200000000002</c:v>
                </c:pt>
                <c:pt idx="9924">
                  <c:v>-0.48190500000000003</c:v>
                </c:pt>
                <c:pt idx="9925">
                  <c:v>-0.48416399999999998</c:v>
                </c:pt>
                <c:pt idx="9926">
                  <c:v>-0.48642200000000002</c:v>
                </c:pt>
                <c:pt idx="9927">
                  <c:v>-0.48868099999999998</c:v>
                </c:pt>
                <c:pt idx="9928">
                  <c:v>-0.49093900000000001</c:v>
                </c:pt>
                <c:pt idx="9929">
                  <c:v>-0.49319800000000003</c:v>
                </c:pt>
                <c:pt idx="9930">
                  <c:v>-0.49545699999999998</c:v>
                </c:pt>
                <c:pt idx="9931">
                  <c:v>-0.49771500000000002</c:v>
                </c:pt>
                <c:pt idx="9932">
                  <c:v>-0.49997399999999997</c:v>
                </c:pt>
                <c:pt idx="9933">
                  <c:v>-0.50223200000000001</c:v>
                </c:pt>
                <c:pt idx="9934">
                  <c:v>-0.50449100000000002</c:v>
                </c:pt>
                <c:pt idx="9935">
                  <c:v>-0.50675000000000003</c:v>
                </c:pt>
                <c:pt idx="9936">
                  <c:v>-0.50900800000000002</c:v>
                </c:pt>
                <c:pt idx="9937">
                  <c:v>-0.51126700000000003</c:v>
                </c:pt>
                <c:pt idx="9938">
                  <c:v>-0.51352500000000001</c:v>
                </c:pt>
                <c:pt idx="9939">
                  <c:v>-0.51578400000000002</c:v>
                </c:pt>
                <c:pt idx="9940">
                  <c:v>-0.51804300000000003</c:v>
                </c:pt>
                <c:pt idx="9941">
                  <c:v>-0.52030100000000001</c:v>
                </c:pt>
                <c:pt idx="9942">
                  <c:v>-0.52256000000000002</c:v>
                </c:pt>
                <c:pt idx="9943">
                  <c:v>-0.52481800000000001</c:v>
                </c:pt>
                <c:pt idx="9944">
                  <c:v>-0.52707700000000002</c:v>
                </c:pt>
                <c:pt idx="9945">
                  <c:v>-0.52933600000000003</c:v>
                </c:pt>
                <c:pt idx="9946">
                  <c:v>-0.53159400000000001</c:v>
                </c:pt>
                <c:pt idx="9947">
                  <c:v>-0.53385300000000002</c:v>
                </c:pt>
                <c:pt idx="9948">
                  <c:v>-0.536111</c:v>
                </c:pt>
                <c:pt idx="9949">
                  <c:v>-0.53837000000000002</c:v>
                </c:pt>
                <c:pt idx="9950">
                  <c:v>-0.54062900000000003</c:v>
                </c:pt>
                <c:pt idx="9951">
                  <c:v>-0.54288700000000001</c:v>
                </c:pt>
                <c:pt idx="9952">
                  <c:v>-0.54514600000000002</c:v>
                </c:pt>
                <c:pt idx="9953">
                  <c:v>-0.547404</c:v>
                </c:pt>
                <c:pt idx="9954">
                  <c:v>-0.54966400000000004</c:v>
                </c:pt>
                <c:pt idx="9955">
                  <c:v>-0.551983</c:v>
                </c:pt>
                <c:pt idx="9956">
                  <c:v>-0.55441700000000005</c:v>
                </c:pt>
                <c:pt idx="9957">
                  <c:v>-0.55698700000000001</c:v>
                </c:pt>
                <c:pt idx="9958">
                  <c:v>-0.55962699999999999</c:v>
                </c:pt>
                <c:pt idx="9959">
                  <c:v>-0.56233599999999995</c:v>
                </c:pt>
                <c:pt idx="9960">
                  <c:v>-0.56500799999999995</c:v>
                </c:pt>
                <c:pt idx="9961">
                  <c:v>-0.56752999999999998</c:v>
                </c:pt>
                <c:pt idx="9962">
                  <c:v>-0.56982600000000005</c:v>
                </c:pt>
                <c:pt idx="9963">
                  <c:v>-0.57208999999999999</c:v>
                </c:pt>
                <c:pt idx="9964">
                  <c:v>-0.57435499999999995</c:v>
                </c:pt>
                <c:pt idx="9965">
                  <c:v>-0.57661600000000002</c:v>
                </c:pt>
                <c:pt idx="9966">
                  <c:v>-0.57883799999999996</c:v>
                </c:pt>
                <c:pt idx="9967">
                  <c:v>-0.58099699999999999</c:v>
                </c:pt>
                <c:pt idx="9968">
                  <c:v>-0.58308800000000005</c:v>
                </c:pt>
                <c:pt idx="9969">
                  <c:v>-0.58516400000000002</c:v>
                </c:pt>
                <c:pt idx="9970">
                  <c:v>-0.58729799999999999</c:v>
                </c:pt>
                <c:pt idx="9971">
                  <c:v>-0.58950400000000003</c:v>
                </c:pt>
                <c:pt idx="9972">
                  <c:v>-0.59171499999999999</c:v>
                </c:pt>
                <c:pt idx="9973">
                  <c:v>-0.59392400000000001</c:v>
                </c:pt>
                <c:pt idx="9974">
                  <c:v>-0.59612699999999996</c:v>
                </c:pt>
                <c:pt idx="9975">
                  <c:v>-0.59832300000000005</c:v>
                </c:pt>
                <c:pt idx="9976">
                  <c:v>-0.60052099999999997</c:v>
                </c:pt>
                <c:pt idx="9977">
                  <c:v>-0.60273299999999996</c:v>
                </c:pt>
                <c:pt idx="9978">
                  <c:v>-0.60497199999999995</c:v>
                </c:pt>
                <c:pt idx="9979">
                  <c:v>-0.60721700000000001</c:v>
                </c:pt>
                <c:pt idx="9980">
                  <c:v>-0.60946199999999995</c:v>
                </c:pt>
                <c:pt idx="9981">
                  <c:v>-0.611707</c:v>
                </c:pt>
                <c:pt idx="9982">
                  <c:v>-0.61395200000000005</c:v>
                </c:pt>
                <c:pt idx="9983">
                  <c:v>-0.61619699999999999</c:v>
                </c:pt>
                <c:pt idx="9984">
                  <c:v>-0.61844200000000005</c:v>
                </c:pt>
                <c:pt idx="9985">
                  <c:v>-0.62068699999999999</c:v>
                </c:pt>
                <c:pt idx="9986">
                  <c:v>-0.62293200000000004</c:v>
                </c:pt>
                <c:pt idx="9987">
                  <c:v>-0.62517699999999998</c:v>
                </c:pt>
                <c:pt idx="9988">
                  <c:v>-0.62742200000000004</c:v>
                </c:pt>
                <c:pt idx="9989">
                  <c:v>-0.62966699999999998</c:v>
                </c:pt>
                <c:pt idx="9990">
                  <c:v>-0.63191200000000003</c:v>
                </c:pt>
                <c:pt idx="9991">
                  <c:v>-0.63415699999999997</c:v>
                </c:pt>
                <c:pt idx="9992">
                  <c:v>-0.63640200000000002</c:v>
                </c:pt>
                <c:pt idx="9993">
                  <c:v>-0.63864699999999996</c:v>
                </c:pt>
                <c:pt idx="9994">
                  <c:v>-0.64089200000000002</c:v>
                </c:pt>
                <c:pt idx="9995">
                  <c:v>-0.64313699999999996</c:v>
                </c:pt>
                <c:pt idx="9996">
                  <c:v>-0.64538200000000001</c:v>
                </c:pt>
                <c:pt idx="9997">
                  <c:v>-0.64762699999999995</c:v>
                </c:pt>
                <c:pt idx="9998">
                  <c:v>-0.64987200000000001</c:v>
                </c:pt>
                <c:pt idx="9999">
                  <c:v>-0.65211699999999995</c:v>
                </c:pt>
                <c:pt idx="10000">
                  <c:v>-0.654362</c:v>
                </c:pt>
                <c:pt idx="10001">
                  <c:v>-0.65628299999999995</c:v>
                </c:pt>
                <c:pt idx="10002">
                  <c:v>-0.65763700000000003</c:v>
                </c:pt>
                <c:pt idx="10003">
                  <c:v>-0.65864800000000001</c:v>
                </c:pt>
                <c:pt idx="10004">
                  <c:v>-0.65942400000000001</c:v>
                </c:pt>
                <c:pt idx="10005">
                  <c:v>-0.65968800000000005</c:v>
                </c:pt>
                <c:pt idx="10006">
                  <c:v>-0.65967600000000004</c:v>
                </c:pt>
                <c:pt idx="10007">
                  <c:v>-0.65966800000000003</c:v>
                </c:pt>
                <c:pt idx="10008">
                  <c:v>-0.65965799999999997</c:v>
                </c:pt>
                <c:pt idx="10009">
                  <c:v>-0.65965499999999999</c:v>
                </c:pt>
                <c:pt idx="10010">
                  <c:v>-0.65965499999999999</c:v>
                </c:pt>
                <c:pt idx="10011">
                  <c:v>-0.65965499999999999</c:v>
                </c:pt>
                <c:pt idx="10012">
                  <c:v>-0.65965499999999999</c:v>
                </c:pt>
                <c:pt idx="10013">
                  <c:v>-0.65965499999999999</c:v>
                </c:pt>
                <c:pt idx="10014">
                  <c:v>-0.65965499999999999</c:v>
                </c:pt>
                <c:pt idx="10015">
                  <c:v>-0.65965499999999999</c:v>
                </c:pt>
                <c:pt idx="10016">
                  <c:v>-0.65965499999999999</c:v>
                </c:pt>
                <c:pt idx="10017">
                  <c:v>-0.65965499999999999</c:v>
                </c:pt>
                <c:pt idx="10018">
                  <c:v>-0.65965499999999999</c:v>
                </c:pt>
                <c:pt idx="10019">
                  <c:v>-0.65965499999999999</c:v>
                </c:pt>
                <c:pt idx="10020">
                  <c:v>-0.65965499999999999</c:v>
                </c:pt>
                <c:pt idx="10021">
                  <c:v>-0.65965499999999999</c:v>
                </c:pt>
                <c:pt idx="10022">
                  <c:v>-0.65965499999999999</c:v>
                </c:pt>
                <c:pt idx="10023">
                  <c:v>-0.65965499999999999</c:v>
                </c:pt>
                <c:pt idx="10024">
                  <c:v>-0.65965499999999999</c:v>
                </c:pt>
                <c:pt idx="10025">
                  <c:v>-0.65965499999999999</c:v>
                </c:pt>
                <c:pt idx="10026">
                  <c:v>-0.65965499999999999</c:v>
                </c:pt>
                <c:pt idx="10027">
                  <c:v>-0.65965499999999999</c:v>
                </c:pt>
                <c:pt idx="10028">
                  <c:v>-0.65965499999999999</c:v>
                </c:pt>
                <c:pt idx="10029">
                  <c:v>-0.65965499999999999</c:v>
                </c:pt>
                <c:pt idx="10030">
                  <c:v>-0.65965499999999999</c:v>
                </c:pt>
                <c:pt idx="10031">
                  <c:v>-0.65965499999999999</c:v>
                </c:pt>
                <c:pt idx="10032">
                  <c:v>-0.65965499999999999</c:v>
                </c:pt>
                <c:pt idx="10033">
                  <c:v>-0.65965499999999999</c:v>
                </c:pt>
                <c:pt idx="10034">
                  <c:v>-0.65965499999999999</c:v>
                </c:pt>
                <c:pt idx="10035">
                  <c:v>-0.65965499999999999</c:v>
                </c:pt>
                <c:pt idx="10036">
                  <c:v>-0.65965499999999999</c:v>
                </c:pt>
                <c:pt idx="10037">
                  <c:v>-0.65965499999999999</c:v>
                </c:pt>
                <c:pt idx="10038">
                  <c:v>-0.65965499999999999</c:v>
                </c:pt>
                <c:pt idx="10039">
                  <c:v>-0.65965499999999999</c:v>
                </c:pt>
                <c:pt idx="10040">
                  <c:v>-0.65965499999999999</c:v>
                </c:pt>
                <c:pt idx="10041">
                  <c:v>-0.65965499999999999</c:v>
                </c:pt>
                <c:pt idx="10042">
                  <c:v>-0.65965499999999999</c:v>
                </c:pt>
                <c:pt idx="10043">
                  <c:v>-0.65965499999999999</c:v>
                </c:pt>
                <c:pt idx="10044">
                  <c:v>-0.65965499999999999</c:v>
                </c:pt>
                <c:pt idx="10045">
                  <c:v>-0.65965499999999999</c:v>
                </c:pt>
                <c:pt idx="10046">
                  <c:v>-0.65965499999999999</c:v>
                </c:pt>
                <c:pt idx="10047">
                  <c:v>-0.65965499999999999</c:v>
                </c:pt>
                <c:pt idx="10048">
                  <c:v>-0.65965499999999999</c:v>
                </c:pt>
                <c:pt idx="10049">
                  <c:v>-0.65965499999999999</c:v>
                </c:pt>
                <c:pt idx="10050">
                  <c:v>-0.65965499999999999</c:v>
                </c:pt>
                <c:pt idx="10051">
                  <c:v>-0.65967900000000002</c:v>
                </c:pt>
                <c:pt idx="10052">
                  <c:v>-0.65983800000000004</c:v>
                </c:pt>
                <c:pt idx="10053">
                  <c:v>-0.66010000000000002</c:v>
                </c:pt>
                <c:pt idx="10054">
                  <c:v>-0.660524</c:v>
                </c:pt>
                <c:pt idx="10055">
                  <c:v>-0.66132899999999994</c:v>
                </c:pt>
                <c:pt idx="10056">
                  <c:v>-0.66244099999999995</c:v>
                </c:pt>
                <c:pt idx="10057">
                  <c:v>-0.66373400000000005</c:v>
                </c:pt>
                <c:pt idx="10058">
                  <c:v>-0.66421799999999998</c:v>
                </c:pt>
                <c:pt idx="10059">
                  <c:v>-0.66422499999999995</c:v>
                </c:pt>
                <c:pt idx="10060">
                  <c:v>-0.66422499999999995</c:v>
                </c:pt>
                <c:pt idx="10061">
                  <c:v>-0.66422499999999995</c:v>
                </c:pt>
                <c:pt idx="10062">
                  <c:v>-0.66422499999999995</c:v>
                </c:pt>
                <c:pt idx="10063">
                  <c:v>-0.66422499999999995</c:v>
                </c:pt>
                <c:pt idx="10064">
                  <c:v>-0.66422499999999995</c:v>
                </c:pt>
                <c:pt idx="10065">
                  <c:v>-0.66422499999999995</c:v>
                </c:pt>
                <c:pt idx="10066">
                  <c:v>-0.66422499999999995</c:v>
                </c:pt>
                <c:pt idx="10067">
                  <c:v>-0.66422499999999995</c:v>
                </c:pt>
                <c:pt idx="10068">
                  <c:v>-0.66422499999999995</c:v>
                </c:pt>
                <c:pt idx="10069">
                  <c:v>-0.66422499999999995</c:v>
                </c:pt>
                <c:pt idx="10070">
                  <c:v>-0.66422499999999995</c:v>
                </c:pt>
                <c:pt idx="10071">
                  <c:v>-0.66422499999999995</c:v>
                </c:pt>
                <c:pt idx="10072">
                  <c:v>-0.66422499999999995</c:v>
                </c:pt>
                <c:pt idx="10073">
                  <c:v>-0.66422499999999995</c:v>
                </c:pt>
                <c:pt idx="10074">
                  <c:v>-0.66422599999999998</c:v>
                </c:pt>
                <c:pt idx="10075">
                  <c:v>-0.66422599999999998</c:v>
                </c:pt>
                <c:pt idx="10076">
                  <c:v>-0.66422599999999998</c:v>
                </c:pt>
                <c:pt idx="10077">
                  <c:v>-0.66422599999999998</c:v>
                </c:pt>
                <c:pt idx="10078">
                  <c:v>-0.66422599999999998</c:v>
                </c:pt>
                <c:pt idx="10079">
                  <c:v>-0.66422599999999998</c:v>
                </c:pt>
                <c:pt idx="10080">
                  <c:v>-0.66422599999999998</c:v>
                </c:pt>
                <c:pt idx="10081">
                  <c:v>-0.66422599999999998</c:v>
                </c:pt>
                <c:pt idx="10082">
                  <c:v>-0.66422599999999998</c:v>
                </c:pt>
                <c:pt idx="10083">
                  <c:v>-0.66422599999999998</c:v>
                </c:pt>
                <c:pt idx="10084">
                  <c:v>-0.66422599999999998</c:v>
                </c:pt>
                <c:pt idx="10085">
                  <c:v>-0.66422599999999998</c:v>
                </c:pt>
                <c:pt idx="10086">
                  <c:v>-0.66422599999999998</c:v>
                </c:pt>
                <c:pt idx="10087">
                  <c:v>-0.66422599999999998</c:v>
                </c:pt>
                <c:pt idx="10088">
                  <c:v>-0.66422599999999998</c:v>
                </c:pt>
                <c:pt idx="10089">
                  <c:v>-0.66422599999999998</c:v>
                </c:pt>
                <c:pt idx="10090">
                  <c:v>-0.66422599999999998</c:v>
                </c:pt>
                <c:pt idx="10091">
                  <c:v>-0.66422599999999998</c:v>
                </c:pt>
                <c:pt idx="10092">
                  <c:v>-0.66422599999999998</c:v>
                </c:pt>
                <c:pt idx="10093">
                  <c:v>-0.66422599999999998</c:v>
                </c:pt>
                <c:pt idx="10094">
                  <c:v>-0.66422599999999998</c:v>
                </c:pt>
                <c:pt idx="10095">
                  <c:v>-0.66422599999999998</c:v>
                </c:pt>
                <c:pt idx="10096">
                  <c:v>-0.66422599999999998</c:v>
                </c:pt>
                <c:pt idx="10097">
                  <c:v>-0.66422599999999998</c:v>
                </c:pt>
                <c:pt idx="10098">
                  <c:v>-0.66422599999999998</c:v>
                </c:pt>
                <c:pt idx="10099">
                  <c:v>-0.66422599999999998</c:v>
                </c:pt>
                <c:pt idx="10100">
                  <c:v>-0.66422599999999998</c:v>
                </c:pt>
                <c:pt idx="10101">
                  <c:v>-0.66394900000000001</c:v>
                </c:pt>
                <c:pt idx="10102">
                  <c:v>-0.662659</c:v>
                </c:pt>
                <c:pt idx="10103">
                  <c:v>-0.66064100000000003</c:v>
                </c:pt>
                <c:pt idx="10104">
                  <c:v>-0.65839400000000003</c:v>
                </c:pt>
                <c:pt idx="10105">
                  <c:v>-0.656107</c:v>
                </c:pt>
                <c:pt idx="10106">
                  <c:v>-0.65370899999999998</c:v>
                </c:pt>
                <c:pt idx="10107">
                  <c:v>-0.65126200000000001</c:v>
                </c:pt>
                <c:pt idx="10108">
                  <c:v>-0.64942100000000003</c:v>
                </c:pt>
                <c:pt idx="10109">
                  <c:v>-0.64783100000000005</c:v>
                </c:pt>
                <c:pt idx="10110">
                  <c:v>-0.64619599999999999</c:v>
                </c:pt>
                <c:pt idx="10111">
                  <c:v>-0.64421399999999995</c:v>
                </c:pt>
                <c:pt idx="10112">
                  <c:v>-0.64198100000000002</c:v>
                </c:pt>
                <c:pt idx="10113">
                  <c:v>-0.63974799999999998</c:v>
                </c:pt>
                <c:pt idx="10114">
                  <c:v>-0.63749100000000003</c:v>
                </c:pt>
                <c:pt idx="10115">
                  <c:v>-0.63523399999999997</c:v>
                </c:pt>
                <c:pt idx="10116">
                  <c:v>-0.63298600000000005</c:v>
                </c:pt>
                <c:pt idx="10117">
                  <c:v>-0.63105100000000003</c:v>
                </c:pt>
                <c:pt idx="10118">
                  <c:v>-0.62976399999999999</c:v>
                </c:pt>
                <c:pt idx="10119">
                  <c:v>-0.62896600000000003</c:v>
                </c:pt>
                <c:pt idx="10120">
                  <c:v>-0.62806300000000004</c:v>
                </c:pt>
                <c:pt idx="10121">
                  <c:v>-0.62656199999999995</c:v>
                </c:pt>
                <c:pt idx="10122">
                  <c:v>-0.62441800000000003</c:v>
                </c:pt>
                <c:pt idx="10123">
                  <c:v>-0.62221400000000004</c:v>
                </c:pt>
                <c:pt idx="10124">
                  <c:v>-0.62006399999999995</c:v>
                </c:pt>
                <c:pt idx="10125">
                  <c:v>-0.61780100000000004</c:v>
                </c:pt>
                <c:pt idx="10126">
                  <c:v>-0.61567000000000005</c:v>
                </c:pt>
                <c:pt idx="10127">
                  <c:v>-0.61400600000000005</c:v>
                </c:pt>
                <c:pt idx="10128">
                  <c:v>-0.612761</c:v>
                </c:pt>
                <c:pt idx="10129">
                  <c:v>-0.61150800000000005</c:v>
                </c:pt>
                <c:pt idx="10130">
                  <c:v>-0.60970899999999995</c:v>
                </c:pt>
                <c:pt idx="10131">
                  <c:v>-0.60743499999999995</c:v>
                </c:pt>
                <c:pt idx="10132">
                  <c:v>-0.60516000000000003</c:v>
                </c:pt>
                <c:pt idx="10133">
                  <c:v>-0.602885</c:v>
                </c:pt>
                <c:pt idx="10134">
                  <c:v>-0.60060899999999995</c:v>
                </c:pt>
                <c:pt idx="10135">
                  <c:v>-0.59833400000000003</c:v>
                </c:pt>
                <c:pt idx="10136">
                  <c:v>-0.59606599999999998</c:v>
                </c:pt>
                <c:pt idx="10137">
                  <c:v>-0.59381300000000004</c:v>
                </c:pt>
                <c:pt idx="10138">
                  <c:v>-0.59153800000000001</c:v>
                </c:pt>
                <c:pt idx="10139">
                  <c:v>-0.58926299999999998</c:v>
                </c:pt>
                <c:pt idx="10140">
                  <c:v>-0.58698700000000004</c:v>
                </c:pt>
                <c:pt idx="10141">
                  <c:v>-0.58471200000000001</c:v>
                </c:pt>
                <c:pt idx="10142">
                  <c:v>-0.58243699999999998</c:v>
                </c:pt>
                <c:pt idx="10143">
                  <c:v>-0.58016100000000004</c:v>
                </c:pt>
                <c:pt idx="10144">
                  <c:v>-0.57788600000000001</c:v>
                </c:pt>
                <c:pt idx="10145">
                  <c:v>-0.57561200000000001</c:v>
                </c:pt>
                <c:pt idx="10146">
                  <c:v>-0.57334600000000002</c:v>
                </c:pt>
                <c:pt idx="10147">
                  <c:v>-0.571071</c:v>
                </c:pt>
                <c:pt idx="10148">
                  <c:v>-0.56879599999999997</c:v>
                </c:pt>
                <c:pt idx="10149">
                  <c:v>-0.56652000000000002</c:v>
                </c:pt>
                <c:pt idx="10150">
                  <c:v>-0.564245</c:v>
                </c:pt>
                <c:pt idx="10151">
                  <c:v>-0.56211999999999995</c:v>
                </c:pt>
                <c:pt idx="10152">
                  <c:v>-0.56059000000000003</c:v>
                </c:pt>
                <c:pt idx="10153">
                  <c:v>-0.55994999999999995</c:v>
                </c:pt>
                <c:pt idx="10154">
                  <c:v>-0.55986199999999997</c:v>
                </c:pt>
                <c:pt idx="10155">
                  <c:v>-0.55986199999999997</c:v>
                </c:pt>
                <c:pt idx="10156">
                  <c:v>-0.55986199999999997</c:v>
                </c:pt>
                <c:pt idx="10157">
                  <c:v>-0.55986199999999997</c:v>
                </c:pt>
                <c:pt idx="10158">
                  <c:v>-0.55986199999999997</c:v>
                </c:pt>
                <c:pt idx="10159">
                  <c:v>-0.55986199999999997</c:v>
                </c:pt>
                <c:pt idx="10160">
                  <c:v>-0.55986199999999997</c:v>
                </c:pt>
                <c:pt idx="10161">
                  <c:v>-0.55986199999999997</c:v>
                </c:pt>
                <c:pt idx="10162">
                  <c:v>-0.55986199999999997</c:v>
                </c:pt>
                <c:pt idx="10163">
                  <c:v>-0.55986199999999997</c:v>
                </c:pt>
                <c:pt idx="10164">
                  <c:v>-0.55986199999999997</c:v>
                </c:pt>
                <c:pt idx="10165">
                  <c:v>-0.55986199999999997</c:v>
                </c:pt>
                <c:pt idx="10166">
                  <c:v>-0.55986199999999997</c:v>
                </c:pt>
                <c:pt idx="10167">
                  <c:v>-0.55986199999999997</c:v>
                </c:pt>
                <c:pt idx="10168">
                  <c:v>-0.55986199999999997</c:v>
                </c:pt>
                <c:pt idx="10169">
                  <c:v>-0.55986199999999997</c:v>
                </c:pt>
                <c:pt idx="10170">
                  <c:v>-0.55986199999999997</c:v>
                </c:pt>
                <c:pt idx="10171">
                  <c:v>-0.55986199999999997</c:v>
                </c:pt>
                <c:pt idx="10172">
                  <c:v>-0.55986199999999997</c:v>
                </c:pt>
                <c:pt idx="10173">
                  <c:v>-0.55986199999999997</c:v>
                </c:pt>
                <c:pt idx="10174">
                  <c:v>-0.55986199999999997</c:v>
                </c:pt>
                <c:pt idx="10175">
                  <c:v>-0.55986199999999997</c:v>
                </c:pt>
                <c:pt idx="10176">
                  <c:v>-0.55986199999999997</c:v>
                </c:pt>
                <c:pt idx="10177">
                  <c:v>-0.55986199999999997</c:v>
                </c:pt>
                <c:pt idx="10178">
                  <c:v>-0.55986199999999997</c:v>
                </c:pt>
                <c:pt idx="10179">
                  <c:v>-0.55986199999999997</c:v>
                </c:pt>
                <c:pt idx="10180">
                  <c:v>-0.55986199999999997</c:v>
                </c:pt>
                <c:pt idx="10181">
                  <c:v>-0.55986199999999997</c:v>
                </c:pt>
                <c:pt idx="10182">
                  <c:v>-0.55986199999999997</c:v>
                </c:pt>
                <c:pt idx="10183">
                  <c:v>-0.55986199999999997</c:v>
                </c:pt>
                <c:pt idx="10184">
                  <c:v>-0.55986199999999997</c:v>
                </c:pt>
                <c:pt idx="10185">
                  <c:v>-0.55986199999999997</c:v>
                </c:pt>
                <c:pt idx="10186">
                  <c:v>-0.55986199999999997</c:v>
                </c:pt>
                <c:pt idx="10187">
                  <c:v>-0.55986199999999997</c:v>
                </c:pt>
                <c:pt idx="10188">
                  <c:v>-0.55986199999999997</c:v>
                </c:pt>
                <c:pt idx="10189">
                  <c:v>-0.55986199999999997</c:v>
                </c:pt>
                <c:pt idx="10190">
                  <c:v>-0.55986199999999997</c:v>
                </c:pt>
                <c:pt idx="10191">
                  <c:v>-0.55986199999999997</c:v>
                </c:pt>
                <c:pt idx="10192">
                  <c:v>-0.55986199999999997</c:v>
                </c:pt>
                <c:pt idx="10193">
                  <c:v>-0.55986199999999997</c:v>
                </c:pt>
                <c:pt idx="10194">
                  <c:v>-0.55986199999999997</c:v>
                </c:pt>
                <c:pt idx="10195">
                  <c:v>-0.55986199999999997</c:v>
                </c:pt>
                <c:pt idx="10196">
                  <c:v>-0.55986199999999997</c:v>
                </c:pt>
                <c:pt idx="10197">
                  <c:v>-0.55986199999999997</c:v>
                </c:pt>
                <c:pt idx="10198">
                  <c:v>-0.55986199999999997</c:v>
                </c:pt>
                <c:pt idx="10199">
                  <c:v>-0.55986199999999997</c:v>
                </c:pt>
                <c:pt idx="10200">
                  <c:v>-0.55986199999999997</c:v>
                </c:pt>
                <c:pt idx="10201">
                  <c:v>-0.560002</c:v>
                </c:pt>
                <c:pt idx="10202">
                  <c:v>-0.56018000000000001</c:v>
                </c:pt>
                <c:pt idx="10203">
                  <c:v>-0.56032199999999999</c:v>
                </c:pt>
                <c:pt idx="10204">
                  <c:v>-0.560562</c:v>
                </c:pt>
                <c:pt idx="10205">
                  <c:v>-0.56094200000000005</c:v>
                </c:pt>
                <c:pt idx="10206">
                  <c:v>-0.561616</c:v>
                </c:pt>
                <c:pt idx="10207">
                  <c:v>-0.56255299999999997</c:v>
                </c:pt>
                <c:pt idx="10208">
                  <c:v>-0.56376000000000004</c:v>
                </c:pt>
                <c:pt idx="10209">
                  <c:v>-0.56511100000000003</c:v>
                </c:pt>
                <c:pt idx="10210">
                  <c:v>-0.56653399999999998</c:v>
                </c:pt>
                <c:pt idx="10211">
                  <c:v>-0.567944</c:v>
                </c:pt>
                <c:pt idx="10212">
                  <c:v>-0.56938699999999998</c:v>
                </c:pt>
                <c:pt idx="10213">
                  <c:v>-0.57092600000000004</c:v>
                </c:pt>
                <c:pt idx="10214">
                  <c:v>-0.57267100000000004</c:v>
                </c:pt>
                <c:pt idx="10215">
                  <c:v>-0.57467699999999999</c:v>
                </c:pt>
                <c:pt idx="10216">
                  <c:v>-0.57689100000000004</c:v>
                </c:pt>
                <c:pt idx="10217">
                  <c:v>-0.57912399999999997</c:v>
                </c:pt>
                <c:pt idx="10218">
                  <c:v>-0.58135599999999998</c:v>
                </c:pt>
                <c:pt idx="10219">
                  <c:v>-0.583588</c:v>
                </c:pt>
                <c:pt idx="10220">
                  <c:v>-0.58582100000000004</c:v>
                </c:pt>
                <c:pt idx="10221">
                  <c:v>-0.58805300000000005</c:v>
                </c:pt>
                <c:pt idx="10222">
                  <c:v>-0.59028499999999995</c:v>
                </c:pt>
                <c:pt idx="10223">
                  <c:v>-0.59251799999999999</c:v>
                </c:pt>
                <c:pt idx="10224">
                  <c:v>-0.59475</c:v>
                </c:pt>
                <c:pt idx="10225">
                  <c:v>-0.59698200000000001</c:v>
                </c:pt>
                <c:pt idx="10226">
                  <c:v>-0.59921500000000005</c:v>
                </c:pt>
                <c:pt idx="10227">
                  <c:v>-0.60144699999999995</c:v>
                </c:pt>
                <c:pt idx="10228">
                  <c:v>-0.60367899999999997</c:v>
                </c:pt>
                <c:pt idx="10229">
                  <c:v>-0.60591200000000001</c:v>
                </c:pt>
                <c:pt idx="10230">
                  <c:v>-0.60814400000000002</c:v>
                </c:pt>
                <c:pt idx="10231">
                  <c:v>-0.61037600000000003</c:v>
                </c:pt>
                <c:pt idx="10232">
                  <c:v>-0.61260800000000004</c:v>
                </c:pt>
                <c:pt idx="10233">
                  <c:v>-0.61484099999999997</c:v>
                </c:pt>
                <c:pt idx="10234">
                  <c:v>-0.61707299999999998</c:v>
                </c:pt>
                <c:pt idx="10235">
                  <c:v>-0.61930499999999999</c:v>
                </c:pt>
                <c:pt idx="10236">
                  <c:v>-0.62153800000000003</c:v>
                </c:pt>
                <c:pt idx="10237">
                  <c:v>-0.62377000000000005</c:v>
                </c:pt>
                <c:pt idx="10238">
                  <c:v>-0.62600199999999995</c:v>
                </c:pt>
                <c:pt idx="10239">
                  <c:v>-0.62823499999999999</c:v>
                </c:pt>
                <c:pt idx="10240">
                  <c:v>-0.630467</c:v>
                </c:pt>
                <c:pt idx="10241">
                  <c:v>-0.63269900000000001</c:v>
                </c:pt>
                <c:pt idx="10242">
                  <c:v>-0.63493200000000005</c:v>
                </c:pt>
                <c:pt idx="10243">
                  <c:v>-0.63716399999999995</c:v>
                </c:pt>
                <c:pt idx="10244">
                  <c:v>-0.63939599999999996</c:v>
                </c:pt>
                <c:pt idx="10245">
                  <c:v>-0.641629</c:v>
                </c:pt>
                <c:pt idx="10246">
                  <c:v>-0.64386100000000002</c:v>
                </c:pt>
                <c:pt idx="10247">
                  <c:v>-0.64609300000000003</c:v>
                </c:pt>
                <c:pt idx="10248">
                  <c:v>-0.64832599999999996</c:v>
                </c:pt>
                <c:pt idx="10249">
                  <c:v>-0.65055799999999997</c:v>
                </c:pt>
                <c:pt idx="10250">
                  <c:v>-0.65278999999999998</c:v>
                </c:pt>
                <c:pt idx="10251">
                  <c:v>-0.65466599999999997</c:v>
                </c:pt>
                <c:pt idx="10252">
                  <c:v>-0.65589299999999995</c:v>
                </c:pt>
                <c:pt idx="10253">
                  <c:v>-0.65648700000000004</c:v>
                </c:pt>
                <c:pt idx="10254">
                  <c:v>-0.65667900000000001</c:v>
                </c:pt>
                <c:pt idx="10255">
                  <c:v>-0.65667900000000001</c:v>
                </c:pt>
                <c:pt idx="10256">
                  <c:v>-0.65668400000000005</c:v>
                </c:pt>
                <c:pt idx="10257">
                  <c:v>-0.65672699999999995</c:v>
                </c:pt>
                <c:pt idx="10258">
                  <c:v>-0.65679799999999999</c:v>
                </c:pt>
                <c:pt idx="10259">
                  <c:v>-0.65682700000000005</c:v>
                </c:pt>
                <c:pt idx="10260">
                  <c:v>-0.65672799999999998</c:v>
                </c:pt>
                <c:pt idx="10261">
                  <c:v>-0.656671</c:v>
                </c:pt>
                <c:pt idx="10262">
                  <c:v>-0.65667500000000001</c:v>
                </c:pt>
                <c:pt idx="10263">
                  <c:v>-0.65667500000000001</c:v>
                </c:pt>
                <c:pt idx="10264">
                  <c:v>-0.65667500000000001</c:v>
                </c:pt>
                <c:pt idx="10265">
                  <c:v>-0.65667500000000001</c:v>
                </c:pt>
                <c:pt idx="10266">
                  <c:v>-0.65667500000000001</c:v>
                </c:pt>
                <c:pt idx="10267">
                  <c:v>-0.65667600000000004</c:v>
                </c:pt>
                <c:pt idx="10268">
                  <c:v>-0.65667600000000004</c:v>
                </c:pt>
                <c:pt idx="10269">
                  <c:v>-0.65667600000000004</c:v>
                </c:pt>
                <c:pt idx="10270">
                  <c:v>-0.65667600000000004</c:v>
                </c:pt>
                <c:pt idx="10271">
                  <c:v>-0.65667600000000004</c:v>
                </c:pt>
                <c:pt idx="10272">
                  <c:v>-0.65667600000000004</c:v>
                </c:pt>
                <c:pt idx="10273">
                  <c:v>-0.65667600000000004</c:v>
                </c:pt>
                <c:pt idx="10274">
                  <c:v>-0.65667600000000004</c:v>
                </c:pt>
                <c:pt idx="10275">
                  <c:v>-0.65667600000000004</c:v>
                </c:pt>
                <c:pt idx="10276">
                  <c:v>-0.65667600000000004</c:v>
                </c:pt>
                <c:pt idx="10277">
                  <c:v>-0.65667600000000004</c:v>
                </c:pt>
                <c:pt idx="10278">
                  <c:v>-0.65667600000000004</c:v>
                </c:pt>
                <c:pt idx="10279">
                  <c:v>-0.65667600000000004</c:v>
                </c:pt>
                <c:pt idx="10280">
                  <c:v>-0.65667600000000004</c:v>
                </c:pt>
                <c:pt idx="10281">
                  <c:v>-0.65667600000000004</c:v>
                </c:pt>
                <c:pt idx="10282">
                  <c:v>-0.65667600000000004</c:v>
                </c:pt>
                <c:pt idx="10283">
                  <c:v>-0.65667600000000004</c:v>
                </c:pt>
                <c:pt idx="10284">
                  <c:v>-0.65667600000000004</c:v>
                </c:pt>
                <c:pt idx="10285">
                  <c:v>-0.65667600000000004</c:v>
                </c:pt>
                <c:pt idx="10286">
                  <c:v>-0.65667600000000004</c:v>
                </c:pt>
                <c:pt idx="10287">
                  <c:v>-0.65667600000000004</c:v>
                </c:pt>
                <c:pt idx="10288">
                  <c:v>-0.65667600000000004</c:v>
                </c:pt>
                <c:pt idx="10289">
                  <c:v>-0.65667600000000004</c:v>
                </c:pt>
                <c:pt idx="10290">
                  <c:v>-0.65667600000000004</c:v>
                </c:pt>
                <c:pt idx="10291">
                  <c:v>-0.65667600000000004</c:v>
                </c:pt>
                <c:pt idx="10292">
                  <c:v>-0.65667600000000004</c:v>
                </c:pt>
                <c:pt idx="10293">
                  <c:v>-0.65667600000000004</c:v>
                </c:pt>
                <c:pt idx="10294">
                  <c:v>-0.65667600000000004</c:v>
                </c:pt>
                <c:pt idx="10295">
                  <c:v>-0.65667600000000004</c:v>
                </c:pt>
                <c:pt idx="10296">
                  <c:v>-0.65667600000000004</c:v>
                </c:pt>
                <c:pt idx="10297">
                  <c:v>-0.65667699999999996</c:v>
                </c:pt>
                <c:pt idx="10298">
                  <c:v>-0.65667699999999996</c:v>
                </c:pt>
                <c:pt idx="10299">
                  <c:v>-0.65667699999999996</c:v>
                </c:pt>
                <c:pt idx="10300">
                  <c:v>-0.65667699999999996</c:v>
                </c:pt>
                <c:pt idx="10301">
                  <c:v>-0.65611600000000003</c:v>
                </c:pt>
                <c:pt idx="10302">
                  <c:v>-0.65442500000000003</c:v>
                </c:pt>
                <c:pt idx="10303">
                  <c:v>-0.65251000000000003</c:v>
                </c:pt>
                <c:pt idx="10304">
                  <c:v>-0.65052299999999996</c:v>
                </c:pt>
                <c:pt idx="10305">
                  <c:v>-0.64840299999999995</c:v>
                </c:pt>
                <c:pt idx="10306">
                  <c:v>-0.64652799999999999</c:v>
                </c:pt>
                <c:pt idx="10307">
                  <c:v>-0.64506799999999997</c:v>
                </c:pt>
                <c:pt idx="10308">
                  <c:v>-0.64397199999999999</c:v>
                </c:pt>
                <c:pt idx="10309">
                  <c:v>-0.643204</c:v>
                </c:pt>
                <c:pt idx="10310">
                  <c:v>-0.64200699999999999</c:v>
                </c:pt>
                <c:pt idx="10311">
                  <c:v>-0.64063899999999996</c:v>
                </c:pt>
                <c:pt idx="10312">
                  <c:v>-0.63999799999999996</c:v>
                </c:pt>
                <c:pt idx="10313">
                  <c:v>-0.63991100000000001</c:v>
                </c:pt>
                <c:pt idx="10314">
                  <c:v>-0.63932100000000003</c:v>
                </c:pt>
                <c:pt idx="10315">
                  <c:v>-0.63824999999999998</c:v>
                </c:pt>
                <c:pt idx="10316">
                  <c:v>-0.63642500000000002</c:v>
                </c:pt>
                <c:pt idx="10317">
                  <c:v>-0.63424999999999998</c:v>
                </c:pt>
                <c:pt idx="10318">
                  <c:v>-0.631996</c:v>
                </c:pt>
                <c:pt idx="10319">
                  <c:v>-0.62967200000000001</c:v>
                </c:pt>
                <c:pt idx="10320">
                  <c:v>-0.62740099999999999</c:v>
                </c:pt>
                <c:pt idx="10321">
                  <c:v>-0.62542399999999998</c:v>
                </c:pt>
                <c:pt idx="10322">
                  <c:v>-0.62421899999999997</c:v>
                </c:pt>
                <c:pt idx="10323">
                  <c:v>-0.62378400000000001</c:v>
                </c:pt>
                <c:pt idx="10324">
                  <c:v>-0.62372099999999997</c:v>
                </c:pt>
                <c:pt idx="10325">
                  <c:v>-0.623108</c:v>
                </c:pt>
                <c:pt idx="10326">
                  <c:v>-0.62142299999999995</c:v>
                </c:pt>
                <c:pt idx="10327">
                  <c:v>-0.61925600000000003</c:v>
                </c:pt>
                <c:pt idx="10328">
                  <c:v>-0.61701899999999998</c:v>
                </c:pt>
                <c:pt idx="10329">
                  <c:v>-0.61469700000000005</c:v>
                </c:pt>
                <c:pt idx="10330">
                  <c:v>-0.61231199999999997</c:v>
                </c:pt>
                <c:pt idx="10331">
                  <c:v>-0.61012500000000003</c:v>
                </c:pt>
                <c:pt idx="10332">
                  <c:v>-0.60858000000000001</c:v>
                </c:pt>
                <c:pt idx="10333">
                  <c:v>-0.60782199999999997</c:v>
                </c:pt>
                <c:pt idx="10334">
                  <c:v>-0.60746500000000003</c:v>
                </c:pt>
                <c:pt idx="10335">
                  <c:v>-0.60638300000000001</c:v>
                </c:pt>
                <c:pt idx="10336">
                  <c:v>-0.60447600000000001</c:v>
                </c:pt>
                <c:pt idx="10337">
                  <c:v>-0.60219400000000001</c:v>
                </c:pt>
                <c:pt idx="10338">
                  <c:v>-0.59989400000000004</c:v>
                </c:pt>
                <c:pt idx="10339">
                  <c:v>-0.59759399999999996</c:v>
                </c:pt>
                <c:pt idx="10340">
                  <c:v>-0.59532799999999997</c:v>
                </c:pt>
                <c:pt idx="10341">
                  <c:v>-0.59356399999999998</c:v>
                </c:pt>
                <c:pt idx="10342">
                  <c:v>-0.592557</c:v>
                </c:pt>
                <c:pt idx="10343">
                  <c:v>-0.59204299999999999</c:v>
                </c:pt>
                <c:pt idx="10344">
                  <c:v>-0.59109400000000001</c:v>
                </c:pt>
                <c:pt idx="10345">
                  <c:v>-0.58936100000000002</c:v>
                </c:pt>
                <c:pt idx="10346">
                  <c:v>-0.58707699999999996</c:v>
                </c:pt>
                <c:pt idx="10347">
                  <c:v>-0.584762</c:v>
                </c:pt>
                <c:pt idx="10348">
                  <c:v>-0.58243699999999998</c:v>
                </c:pt>
                <c:pt idx="10349">
                  <c:v>-0.58013700000000001</c:v>
                </c:pt>
                <c:pt idx="10350">
                  <c:v>-0.57803899999999997</c:v>
                </c:pt>
                <c:pt idx="10351">
                  <c:v>-0.57682100000000003</c:v>
                </c:pt>
                <c:pt idx="10352">
                  <c:v>-0.576434</c:v>
                </c:pt>
                <c:pt idx="10353">
                  <c:v>-0.57618999999999998</c:v>
                </c:pt>
                <c:pt idx="10354">
                  <c:v>-0.57591599999999998</c:v>
                </c:pt>
                <c:pt idx="10355">
                  <c:v>-0.57543900000000003</c:v>
                </c:pt>
                <c:pt idx="10356">
                  <c:v>-0.57529699999999995</c:v>
                </c:pt>
                <c:pt idx="10357">
                  <c:v>-0.57530700000000001</c:v>
                </c:pt>
                <c:pt idx="10358">
                  <c:v>-0.57529600000000003</c:v>
                </c:pt>
                <c:pt idx="10359">
                  <c:v>-0.57525000000000004</c:v>
                </c:pt>
                <c:pt idx="10360">
                  <c:v>-0.57500499999999999</c:v>
                </c:pt>
                <c:pt idx="10361">
                  <c:v>-0.57459300000000002</c:v>
                </c:pt>
                <c:pt idx="10362">
                  <c:v>-0.57410899999999998</c:v>
                </c:pt>
                <c:pt idx="10363">
                  <c:v>-0.57404200000000005</c:v>
                </c:pt>
                <c:pt idx="10364">
                  <c:v>-0.57404200000000005</c:v>
                </c:pt>
                <c:pt idx="10365">
                  <c:v>-0.57404299999999997</c:v>
                </c:pt>
                <c:pt idx="10366">
                  <c:v>-0.57405399999999995</c:v>
                </c:pt>
                <c:pt idx="10367">
                  <c:v>-0.57405399999999995</c:v>
                </c:pt>
                <c:pt idx="10368">
                  <c:v>-0.57406400000000002</c:v>
                </c:pt>
                <c:pt idx="10369">
                  <c:v>-0.57409100000000002</c:v>
                </c:pt>
                <c:pt idx="10370">
                  <c:v>-0.57408700000000001</c:v>
                </c:pt>
                <c:pt idx="10371">
                  <c:v>-0.57405099999999998</c:v>
                </c:pt>
                <c:pt idx="10372">
                  <c:v>-0.57405099999999998</c:v>
                </c:pt>
                <c:pt idx="10373">
                  <c:v>-0.57405099999999998</c:v>
                </c:pt>
                <c:pt idx="10374">
                  <c:v>-0.57405099999999998</c:v>
                </c:pt>
                <c:pt idx="10375">
                  <c:v>-0.57405099999999998</c:v>
                </c:pt>
                <c:pt idx="10376">
                  <c:v>-0.57405099999999998</c:v>
                </c:pt>
                <c:pt idx="10377">
                  <c:v>-0.57405099999999998</c:v>
                </c:pt>
                <c:pt idx="10378">
                  <c:v>-0.57405099999999998</c:v>
                </c:pt>
                <c:pt idx="10379">
                  <c:v>-0.57405099999999998</c:v>
                </c:pt>
                <c:pt idx="10380">
                  <c:v>-0.57405099999999998</c:v>
                </c:pt>
                <c:pt idx="10381">
                  <c:v>-0.57405099999999998</c:v>
                </c:pt>
                <c:pt idx="10382">
                  <c:v>-0.57405099999999998</c:v>
                </c:pt>
                <c:pt idx="10383">
                  <c:v>-0.57405099999999998</c:v>
                </c:pt>
                <c:pt idx="10384">
                  <c:v>-0.57405099999999998</c:v>
                </c:pt>
                <c:pt idx="10385">
                  <c:v>-0.57405099999999998</c:v>
                </c:pt>
                <c:pt idx="10386">
                  <c:v>-0.57405099999999998</c:v>
                </c:pt>
                <c:pt idx="10387">
                  <c:v>-0.57405099999999998</c:v>
                </c:pt>
                <c:pt idx="10388">
                  <c:v>-0.57405099999999998</c:v>
                </c:pt>
                <c:pt idx="10389">
                  <c:v>-0.57405200000000001</c:v>
                </c:pt>
                <c:pt idx="10390">
                  <c:v>-0.57405200000000001</c:v>
                </c:pt>
                <c:pt idx="10391">
                  <c:v>-0.57405200000000001</c:v>
                </c:pt>
                <c:pt idx="10392">
                  <c:v>-0.57405200000000001</c:v>
                </c:pt>
                <c:pt idx="10393">
                  <c:v>-0.57405200000000001</c:v>
                </c:pt>
                <c:pt idx="10394">
                  <c:v>-0.57405200000000001</c:v>
                </c:pt>
                <c:pt idx="10395">
                  <c:v>-0.57405200000000001</c:v>
                </c:pt>
                <c:pt idx="10396">
                  <c:v>-0.57405200000000001</c:v>
                </c:pt>
                <c:pt idx="10397">
                  <c:v>-0.57405200000000001</c:v>
                </c:pt>
                <c:pt idx="10398">
                  <c:v>-0.57405200000000001</c:v>
                </c:pt>
                <c:pt idx="10399">
                  <c:v>-0.57405200000000001</c:v>
                </c:pt>
                <c:pt idx="10400">
                  <c:v>-0.57405200000000001</c:v>
                </c:pt>
                <c:pt idx="10401">
                  <c:v>-0.57419699999999996</c:v>
                </c:pt>
                <c:pt idx="10402">
                  <c:v>-0.574542</c:v>
                </c:pt>
                <c:pt idx="10403">
                  <c:v>-0.57524799999999998</c:v>
                </c:pt>
                <c:pt idx="10404">
                  <c:v>-0.576519</c:v>
                </c:pt>
                <c:pt idx="10405">
                  <c:v>-0.57832099999999997</c:v>
                </c:pt>
                <c:pt idx="10406">
                  <c:v>-0.58062599999999998</c:v>
                </c:pt>
                <c:pt idx="10407">
                  <c:v>-0.582955</c:v>
                </c:pt>
                <c:pt idx="10408">
                  <c:v>-0.58517699999999995</c:v>
                </c:pt>
                <c:pt idx="10409">
                  <c:v>-0.58746299999999996</c:v>
                </c:pt>
                <c:pt idx="10410">
                  <c:v>-0.58989499999999995</c:v>
                </c:pt>
                <c:pt idx="10411">
                  <c:v>-0.59230700000000003</c:v>
                </c:pt>
                <c:pt idx="10412">
                  <c:v>-0.594615</c:v>
                </c:pt>
                <c:pt idx="10413">
                  <c:v>-0.59691899999999998</c:v>
                </c:pt>
                <c:pt idx="10414">
                  <c:v>-0.59922399999999998</c:v>
                </c:pt>
                <c:pt idx="10415">
                  <c:v>-0.60152799999999995</c:v>
                </c:pt>
                <c:pt idx="10416">
                  <c:v>-0.60383200000000004</c:v>
                </c:pt>
                <c:pt idx="10417">
                  <c:v>-0.606124</c:v>
                </c:pt>
                <c:pt idx="10418">
                  <c:v>-0.60839299999999996</c:v>
                </c:pt>
                <c:pt idx="10419">
                  <c:v>-0.61061799999999999</c:v>
                </c:pt>
                <c:pt idx="10420">
                  <c:v>-0.61276600000000003</c:v>
                </c:pt>
                <c:pt idx="10421">
                  <c:v>-0.61487199999999997</c:v>
                </c:pt>
                <c:pt idx="10422">
                  <c:v>-0.61696899999999999</c:v>
                </c:pt>
                <c:pt idx="10423">
                  <c:v>-0.619147</c:v>
                </c:pt>
                <c:pt idx="10424">
                  <c:v>-0.62137500000000001</c:v>
                </c:pt>
                <c:pt idx="10425">
                  <c:v>-0.62360199999999999</c:v>
                </c:pt>
                <c:pt idx="10426">
                  <c:v>-0.62582199999999999</c:v>
                </c:pt>
                <c:pt idx="10427">
                  <c:v>-0.62803799999999999</c:v>
                </c:pt>
                <c:pt idx="10428">
                  <c:v>-0.63026099999999996</c:v>
                </c:pt>
                <c:pt idx="10429">
                  <c:v>-0.63250399999999996</c:v>
                </c:pt>
                <c:pt idx="10430">
                  <c:v>-0.63477600000000001</c:v>
                </c:pt>
                <c:pt idx="10431">
                  <c:v>-0.63706099999999999</c:v>
                </c:pt>
                <c:pt idx="10432">
                  <c:v>-0.639347</c:v>
                </c:pt>
                <c:pt idx="10433">
                  <c:v>-0.64163300000000001</c:v>
                </c:pt>
                <c:pt idx="10434">
                  <c:v>-0.64391900000000002</c:v>
                </c:pt>
                <c:pt idx="10435">
                  <c:v>-0.646204</c:v>
                </c:pt>
                <c:pt idx="10436">
                  <c:v>-0.64849000000000001</c:v>
                </c:pt>
                <c:pt idx="10437">
                  <c:v>-0.65077600000000002</c:v>
                </c:pt>
                <c:pt idx="10438">
                  <c:v>-0.65306200000000003</c:v>
                </c:pt>
                <c:pt idx="10439">
                  <c:v>-0.65534700000000001</c:v>
                </c:pt>
                <c:pt idx="10440">
                  <c:v>-0.65763300000000002</c:v>
                </c:pt>
                <c:pt idx="10441">
                  <c:v>-0.65991900000000003</c:v>
                </c:pt>
                <c:pt idx="10442">
                  <c:v>-0.66220400000000001</c:v>
                </c:pt>
                <c:pt idx="10443">
                  <c:v>-0.66449000000000003</c:v>
                </c:pt>
                <c:pt idx="10444">
                  <c:v>-0.66677600000000004</c:v>
                </c:pt>
                <c:pt idx="10445">
                  <c:v>-0.66906200000000005</c:v>
                </c:pt>
                <c:pt idx="10446">
                  <c:v>-0.67134700000000003</c:v>
                </c:pt>
                <c:pt idx="10447">
                  <c:v>-0.67363300000000004</c:v>
                </c:pt>
                <c:pt idx="10448">
                  <c:v>-0.67591900000000005</c:v>
                </c:pt>
                <c:pt idx="10449">
                  <c:v>-0.67820400000000003</c:v>
                </c:pt>
                <c:pt idx="10450">
                  <c:v>-0.68049000000000004</c:v>
                </c:pt>
                <c:pt idx="10451">
                  <c:v>-0.682813</c:v>
                </c:pt>
                <c:pt idx="10452">
                  <c:v>-0.68531600000000004</c:v>
                </c:pt>
                <c:pt idx="10453">
                  <c:v>-0.68806500000000004</c:v>
                </c:pt>
                <c:pt idx="10454">
                  <c:v>-0.69091899999999995</c:v>
                </c:pt>
                <c:pt idx="10455">
                  <c:v>-0.69369999999999998</c:v>
                </c:pt>
                <c:pt idx="10456">
                  <c:v>-0.69660999999999995</c:v>
                </c:pt>
                <c:pt idx="10457">
                  <c:v>-0.69933000000000001</c:v>
                </c:pt>
                <c:pt idx="10458">
                  <c:v>-0.70181400000000005</c:v>
                </c:pt>
                <c:pt idx="10459">
                  <c:v>-0.70401599999999998</c:v>
                </c:pt>
                <c:pt idx="10460">
                  <c:v>-0.70599900000000004</c:v>
                </c:pt>
                <c:pt idx="10461">
                  <c:v>-0.70793300000000003</c:v>
                </c:pt>
                <c:pt idx="10462">
                  <c:v>-0.70991300000000002</c:v>
                </c:pt>
                <c:pt idx="10463">
                  <c:v>-0.71167599999999998</c:v>
                </c:pt>
                <c:pt idx="10464">
                  <c:v>-0.71337700000000004</c:v>
                </c:pt>
                <c:pt idx="10465">
                  <c:v>-0.71456799999999998</c:v>
                </c:pt>
                <c:pt idx="10466">
                  <c:v>-0.71536599999999995</c:v>
                </c:pt>
                <c:pt idx="10467">
                  <c:v>-0.71589599999999998</c:v>
                </c:pt>
                <c:pt idx="10468">
                  <c:v>-0.716777</c:v>
                </c:pt>
                <c:pt idx="10469">
                  <c:v>-0.71820700000000004</c:v>
                </c:pt>
                <c:pt idx="10470">
                  <c:v>-0.72030499999999997</c:v>
                </c:pt>
                <c:pt idx="10471">
                  <c:v>-0.72260400000000002</c:v>
                </c:pt>
                <c:pt idx="10472">
                  <c:v>-0.72486399999999995</c:v>
                </c:pt>
                <c:pt idx="10473">
                  <c:v>-0.72696499999999997</c:v>
                </c:pt>
                <c:pt idx="10474">
                  <c:v>-0.72870999999999997</c:v>
                </c:pt>
                <c:pt idx="10475">
                  <c:v>-0.73016800000000004</c:v>
                </c:pt>
                <c:pt idx="10476">
                  <c:v>-0.73138599999999998</c:v>
                </c:pt>
                <c:pt idx="10477">
                  <c:v>-0.73269399999999996</c:v>
                </c:pt>
                <c:pt idx="10478">
                  <c:v>-0.73433999999999999</c:v>
                </c:pt>
                <c:pt idx="10479">
                  <c:v>-0.73642300000000005</c:v>
                </c:pt>
                <c:pt idx="10480">
                  <c:v>-0.73869700000000005</c:v>
                </c:pt>
                <c:pt idx="10481">
                  <c:v>-0.74097100000000005</c:v>
                </c:pt>
                <c:pt idx="10482">
                  <c:v>-0.74321099999999996</c:v>
                </c:pt>
                <c:pt idx="10483">
                  <c:v>-0.74530200000000002</c:v>
                </c:pt>
                <c:pt idx="10484">
                  <c:v>-0.74717199999999995</c:v>
                </c:pt>
                <c:pt idx="10485">
                  <c:v>-0.74889899999999998</c:v>
                </c:pt>
                <c:pt idx="10486">
                  <c:v>-0.75067700000000004</c:v>
                </c:pt>
                <c:pt idx="10487">
                  <c:v>-0.75270899999999996</c:v>
                </c:pt>
                <c:pt idx="10488">
                  <c:v>-0.75497000000000003</c:v>
                </c:pt>
                <c:pt idx="10489">
                  <c:v>-0.75723799999999997</c:v>
                </c:pt>
                <c:pt idx="10490">
                  <c:v>-0.75950499999999999</c:v>
                </c:pt>
                <c:pt idx="10491">
                  <c:v>-0.76175999999999999</c:v>
                </c:pt>
                <c:pt idx="10492">
                  <c:v>-0.76392400000000005</c:v>
                </c:pt>
                <c:pt idx="10493">
                  <c:v>-0.76593599999999995</c:v>
                </c:pt>
                <c:pt idx="10494">
                  <c:v>-0.76786399999999999</c:v>
                </c:pt>
                <c:pt idx="10495">
                  <c:v>-0.76986399999999999</c:v>
                </c:pt>
                <c:pt idx="10496">
                  <c:v>-0.77207899999999996</c:v>
                </c:pt>
                <c:pt idx="10497">
                  <c:v>-0.774343</c:v>
                </c:pt>
                <c:pt idx="10498">
                  <c:v>-0.77660799999999997</c:v>
                </c:pt>
                <c:pt idx="10499">
                  <c:v>-0.77887300000000004</c:v>
                </c:pt>
                <c:pt idx="10500">
                  <c:v>-0.78113500000000002</c:v>
                </c:pt>
                <c:pt idx="10501">
                  <c:v>-0.78314099999999998</c:v>
                </c:pt>
                <c:pt idx="10502">
                  <c:v>-0.78459900000000005</c:v>
                </c:pt>
                <c:pt idx="10503">
                  <c:v>-0.78535299999999997</c:v>
                </c:pt>
                <c:pt idx="10504">
                  <c:v>-0.78526200000000002</c:v>
                </c:pt>
                <c:pt idx="10505">
                  <c:v>-0.78432500000000005</c:v>
                </c:pt>
                <c:pt idx="10506">
                  <c:v>-0.78239499999999995</c:v>
                </c:pt>
                <c:pt idx="10507">
                  <c:v>-0.78027599999999997</c:v>
                </c:pt>
                <c:pt idx="10508">
                  <c:v>-0.77804799999999996</c:v>
                </c:pt>
                <c:pt idx="10509">
                  <c:v>-0.77573599999999998</c:v>
                </c:pt>
                <c:pt idx="10510">
                  <c:v>-0.77334800000000004</c:v>
                </c:pt>
                <c:pt idx="10511">
                  <c:v>-0.77135500000000001</c:v>
                </c:pt>
                <c:pt idx="10512">
                  <c:v>-0.77009499999999997</c:v>
                </c:pt>
                <c:pt idx="10513">
                  <c:v>-0.76935299999999995</c:v>
                </c:pt>
                <c:pt idx="10514">
                  <c:v>-0.76837299999999997</c:v>
                </c:pt>
                <c:pt idx="10515">
                  <c:v>-0.76645399999999997</c:v>
                </c:pt>
                <c:pt idx="10516">
                  <c:v>-0.764181</c:v>
                </c:pt>
                <c:pt idx="10517">
                  <c:v>-0.76188400000000001</c:v>
                </c:pt>
                <c:pt idx="10518">
                  <c:v>-0.75960000000000005</c:v>
                </c:pt>
                <c:pt idx="10519">
                  <c:v>-0.75731599999999999</c:v>
                </c:pt>
                <c:pt idx="10520">
                  <c:v>-0.75531999999999999</c:v>
                </c:pt>
                <c:pt idx="10521">
                  <c:v>-0.75407299999999999</c:v>
                </c:pt>
                <c:pt idx="10522">
                  <c:v>-0.75364699999999996</c:v>
                </c:pt>
                <c:pt idx="10523">
                  <c:v>-0.75331599999999999</c:v>
                </c:pt>
                <c:pt idx="10524">
                  <c:v>-0.75243599999999999</c:v>
                </c:pt>
                <c:pt idx="10525">
                  <c:v>-0.750668</c:v>
                </c:pt>
                <c:pt idx="10526">
                  <c:v>-0.74847300000000005</c:v>
                </c:pt>
                <c:pt idx="10527">
                  <c:v>-0.74621599999999999</c:v>
                </c:pt>
                <c:pt idx="10528">
                  <c:v>-0.74389700000000003</c:v>
                </c:pt>
                <c:pt idx="10529">
                  <c:v>-0.74149399999999999</c:v>
                </c:pt>
                <c:pt idx="10530">
                  <c:v>-0.739124</c:v>
                </c:pt>
                <c:pt idx="10531">
                  <c:v>-0.73706000000000005</c:v>
                </c:pt>
                <c:pt idx="10532">
                  <c:v>-0.73531299999999999</c:v>
                </c:pt>
                <c:pt idx="10533">
                  <c:v>-0.73394000000000004</c:v>
                </c:pt>
                <c:pt idx="10534">
                  <c:v>-0.73258100000000004</c:v>
                </c:pt>
                <c:pt idx="10535">
                  <c:v>-0.73080400000000001</c:v>
                </c:pt>
                <c:pt idx="10536">
                  <c:v>-0.72854200000000002</c:v>
                </c:pt>
                <c:pt idx="10537">
                  <c:v>-0.72623499999999996</c:v>
                </c:pt>
                <c:pt idx="10538">
                  <c:v>-0.72392900000000004</c:v>
                </c:pt>
                <c:pt idx="10539">
                  <c:v>-0.72162199999999999</c:v>
                </c:pt>
                <c:pt idx="10540">
                  <c:v>-0.71931599999999996</c:v>
                </c:pt>
                <c:pt idx="10541">
                  <c:v>-0.71701199999999998</c:v>
                </c:pt>
                <c:pt idx="10542">
                  <c:v>-0.71473699999999996</c:v>
                </c:pt>
                <c:pt idx="10543">
                  <c:v>-0.71243599999999996</c:v>
                </c:pt>
                <c:pt idx="10544">
                  <c:v>-0.71012900000000001</c:v>
                </c:pt>
                <c:pt idx="10545">
                  <c:v>-0.70782199999999995</c:v>
                </c:pt>
                <c:pt idx="10546">
                  <c:v>-0.705515</c:v>
                </c:pt>
                <c:pt idx="10547">
                  <c:v>-0.70320899999999997</c:v>
                </c:pt>
                <c:pt idx="10548">
                  <c:v>-0.70090200000000003</c:v>
                </c:pt>
                <c:pt idx="10549">
                  <c:v>-0.69859599999999999</c:v>
                </c:pt>
                <c:pt idx="10550">
                  <c:v>-0.69630800000000004</c:v>
                </c:pt>
                <c:pt idx="10551">
                  <c:v>-0.69459800000000005</c:v>
                </c:pt>
                <c:pt idx="10552">
                  <c:v>-0.69394500000000003</c:v>
                </c:pt>
                <c:pt idx="10553">
                  <c:v>-0.69337099999999996</c:v>
                </c:pt>
                <c:pt idx="10554">
                  <c:v>-0.69296800000000003</c:v>
                </c:pt>
                <c:pt idx="10555">
                  <c:v>-0.69294699999999998</c:v>
                </c:pt>
                <c:pt idx="10556">
                  <c:v>-0.69323999999999997</c:v>
                </c:pt>
                <c:pt idx="10557">
                  <c:v>-0.69410499999999997</c:v>
                </c:pt>
                <c:pt idx="10558">
                  <c:v>-0.69540100000000005</c:v>
                </c:pt>
                <c:pt idx="10559">
                  <c:v>-0.69711999999999996</c:v>
                </c:pt>
                <c:pt idx="10560">
                  <c:v>-0.69941900000000001</c:v>
                </c:pt>
                <c:pt idx="10561">
                  <c:v>-0.70199999999999996</c:v>
                </c:pt>
                <c:pt idx="10562">
                  <c:v>-0.70437399999999994</c:v>
                </c:pt>
                <c:pt idx="10563">
                  <c:v>-0.70652999999999999</c:v>
                </c:pt>
                <c:pt idx="10564">
                  <c:v>-0.70865100000000003</c:v>
                </c:pt>
                <c:pt idx="10565">
                  <c:v>-0.71096800000000004</c:v>
                </c:pt>
                <c:pt idx="10566">
                  <c:v>-0.71334799999999998</c:v>
                </c:pt>
                <c:pt idx="10567">
                  <c:v>-0.71574800000000005</c:v>
                </c:pt>
                <c:pt idx="10568">
                  <c:v>-0.71812600000000004</c:v>
                </c:pt>
                <c:pt idx="10569">
                  <c:v>-0.72036199999999995</c:v>
                </c:pt>
                <c:pt idx="10570">
                  <c:v>-0.72240599999999999</c:v>
                </c:pt>
                <c:pt idx="10571">
                  <c:v>-0.72399800000000003</c:v>
                </c:pt>
                <c:pt idx="10572">
                  <c:v>-0.725499</c:v>
                </c:pt>
                <c:pt idx="10573">
                  <c:v>-0.72694400000000003</c:v>
                </c:pt>
                <c:pt idx="10574">
                  <c:v>-0.72844500000000001</c:v>
                </c:pt>
                <c:pt idx="10575">
                  <c:v>-0.73018799999999995</c:v>
                </c:pt>
                <c:pt idx="10576">
                  <c:v>-0.73216599999999998</c:v>
                </c:pt>
                <c:pt idx="10577">
                  <c:v>-0.734398</c:v>
                </c:pt>
                <c:pt idx="10578">
                  <c:v>-0.73666200000000004</c:v>
                </c:pt>
                <c:pt idx="10579">
                  <c:v>-0.73887100000000006</c:v>
                </c:pt>
                <c:pt idx="10580">
                  <c:v>-0.74091899999999999</c:v>
                </c:pt>
                <c:pt idx="10581">
                  <c:v>-0.74286099999999999</c:v>
                </c:pt>
                <c:pt idx="10582">
                  <c:v>-0.74476799999999999</c:v>
                </c:pt>
                <c:pt idx="10583">
                  <c:v>-0.74677800000000005</c:v>
                </c:pt>
                <c:pt idx="10584">
                  <c:v>-0.74900299999999997</c:v>
                </c:pt>
                <c:pt idx="10585">
                  <c:v>-0.75129000000000001</c:v>
                </c:pt>
                <c:pt idx="10586">
                  <c:v>-0.75357700000000005</c:v>
                </c:pt>
                <c:pt idx="10587">
                  <c:v>-0.75586399999999998</c:v>
                </c:pt>
                <c:pt idx="10588">
                  <c:v>-0.75814899999999996</c:v>
                </c:pt>
                <c:pt idx="10589">
                  <c:v>-0.76039699999999999</c:v>
                </c:pt>
                <c:pt idx="10590">
                  <c:v>-0.76263999999999998</c:v>
                </c:pt>
                <c:pt idx="10591">
                  <c:v>-0.76491900000000002</c:v>
                </c:pt>
                <c:pt idx="10592">
                  <c:v>-0.76720500000000003</c:v>
                </c:pt>
                <c:pt idx="10593">
                  <c:v>-0.76949199999999995</c:v>
                </c:pt>
                <c:pt idx="10594">
                  <c:v>-0.77177899999999999</c:v>
                </c:pt>
                <c:pt idx="10595">
                  <c:v>-0.774065</c:v>
                </c:pt>
                <c:pt idx="10596">
                  <c:v>-0.77635200000000004</c:v>
                </c:pt>
                <c:pt idx="10597">
                  <c:v>-0.77863899999999997</c:v>
                </c:pt>
                <c:pt idx="10598">
                  <c:v>-0.78092499999999998</c:v>
                </c:pt>
                <c:pt idx="10599">
                  <c:v>-0.78321200000000002</c:v>
                </c:pt>
                <c:pt idx="10600">
                  <c:v>-0.78549800000000003</c:v>
                </c:pt>
                <c:pt idx="10601">
                  <c:v>-0.78711399999999998</c:v>
                </c:pt>
                <c:pt idx="10602">
                  <c:v>-0.78753700000000004</c:v>
                </c:pt>
                <c:pt idx="10603">
                  <c:v>-0.78783700000000001</c:v>
                </c:pt>
                <c:pt idx="10604">
                  <c:v>-0.788049</c:v>
                </c:pt>
                <c:pt idx="10605">
                  <c:v>-0.78807799999999995</c:v>
                </c:pt>
                <c:pt idx="10606">
                  <c:v>-0.78784399999999999</c:v>
                </c:pt>
                <c:pt idx="10607">
                  <c:v>-0.78745100000000001</c:v>
                </c:pt>
                <c:pt idx="10608">
                  <c:v>-0.78737900000000005</c:v>
                </c:pt>
                <c:pt idx="10609">
                  <c:v>-0.78747500000000004</c:v>
                </c:pt>
                <c:pt idx="10610">
                  <c:v>-0.78747699999999998</c:v>
                </c:pt>
                <c:pt idx="10611">
                  <c:v>-0.78747699999999998</c:v>
                </c:pt>
                <c:pt idx="10612">
                  <c:v>-0.78747699999999998</c:v>
                </c:pt>
                <c:pt idx="10613">
                  <c:v>-0.78747599999999995</c:v>
                </c:pt>
                <c:pt idx="10614">
                  <c:v>-0.78748200000000002</c:v>
                </c:pt>
                <c:pt idx="10615">
                  <c:v>-0.78748200000000002</c:v>
                </c:pt>
                <c:pt idx="10616">
                  <c:v>-0.78748099999999999</c:v>
                </c:pt>
                <c:pt idx="10617">
                  <c:v>-0.78747599999999995</c:v>
                </c:pt>
                <c:pt idx="10618">
                  <c:v>-0.78747599999999995</c:v>
                </c:pt>
                <c:pt idx="10619">
                  <c:v>-0.78747599999999995</c:v>
                </c:pt>
                <c:pt idx="10620">
                  <c:v>-0.78747599999999995</c:v>
                </c:pt>
                <c:pt idx="10621">
                  <c:v>-0.78747599999999995</c:v>
                </c:pt>
                <c:pt idx="10622">
                  <c:v>-0.78747599999999995</c:v>
                </c:pt>
                <c:pt idx="10623">
                  <c:v>-0.78747599999999995</c:v>
                </c:pt>
                <c:pt idx="10624">
                  <c:v>-0.78747599999999995</c:v>
                </c:pt>
                <c:pt idx="10625">
                  <c:v>-0.78747599999999995</c:v>
                </c:pt>
                <c:pt idx="10626">
                  <c:v>-0.78747599999999995</c:v>
                </c:pt>
                <c:pt idx="10627">
                  <c:v>-0.78747599999999995</c:v>
                </c:pt>
                <c:pt idx="10628">
                  <c:v>-0.78747599999999995</c:v>
                </c:pt>
                <c:pt idx="10629">
                  <c:v>-0.78747599999999995</c:v>
                </c:pt>
                <c:pt idx="10630">
                  <c:v>-0.78747599999999995</c:v>
                </c:pt>
                <c:pt idx="10631">
                  <c:v>-0.78747599999999995</c:v>
                </c:pt>
                <c:pt idx="10632">
                  <c:v>-0.78747599999999995</c:v>
                </c:pt>
                <c:pt idx="10633">
                  <c:v>-0.78747599999999995</c:v>
                </c:pt>
                <c:pt idx="10634">
                  <c:v>-0.78747599999999995</c:v>
                </c:pt>
                <c:pt idx="10635">
                  <c:v>-0.78747599999999995</c:v>
                </c:pt>
                <c:pt idx="10636">
                  <c:v>-0.78747599999999995</c:v>
                </c:pt>
                <c:pt idx="10637">
                  <c:v>-0.78747599999999995</c:v>
                </c:pt>
                <c:pt idx="10638">
                  <c:v>-0.78747599999999995</c:v>
                </c:pt>
                <c:pt idx="10639">
                  <c:v>-0.78747599999999995</c:v>
                </c:pt>
                <c:pt idx="10640">
                  <c:v>-0.78747599999999995</c:v>
                </c:pt>
                <c:pt idx="10641">
                  <c:v>-0.78747599999999995</c:v>
                </c:pt>
                <c:pt idx="10642">
                  <c:v>-0.78747599999999995</c:v>
                </c:pt>
                <c:pt idx="10643">
                  <c:v>-0.78747599999999995</c:v>
                </c:pt>
                <c:pt idx="10644">
                  <c:v>-0.78747599999999995</c:v>
                </c:pt>
                <c:pt idx="10645">
                  <c:v>-0.78747599999999995</c:v>
                </c:pt>
                <c:pt idx="10646">
                  <c:v>-0.78747599999999995</c:v>
                </c:pt>
                <c:pt idx="10647">
                  <c:v>-0.78747599999999995</c:v>
                </c:pt>
                <c:pt idx="10648">
                  <c:v>-0.78747599999999995</c:v>
                </c:pt>
                <c:pt idx="10649">
                  <c:v>-0.78747599999999995</c:v>
                </c:pt>
                <c:pt idx="10650">
                  <c:v>-0.78747599999999995</c:v>
                </c:pt>
                <c:pt idx="10651">
                  <c:v>-0.787269</c:v>
                </c:pt>
                <c:pt idx="10652">
                  <c:v>-0.78702799999999995</c:v>
                </c:pt>
                <c:pt idx="10653">
                  <c:v>-0.786663</c:v>
                </c:pt>
                <c:pt idx="10654">
                  <c:v>-0.78632199999999997</c:v>
                </c:pt>
                <c:pt idx="10655">
                  <c:v>-0.785972</c:v>
                </c:pt>
                <c:pt idx="10656">
                  <c:v>-0.78549400000000003</c:v>
                </c:pt>
                <c:pt idx="10657">
                  <c:v>-0.78443600000000002</c:v>
                </c:pt>
                <c:pt idx="10658">
                  <c:v>-0.78308</c:v>
                </c:pt>
                <c:pt idx="10659">
                  <c:v>-0.78110100000000005</c:v>
                </c:pt>
                <c:pt idx="10660">
                  <c:v>-0.77912599999999999</c:v>
                </c:pt>
                <c:pt idx="10661">
                  <c:v>-0.77707199999999998</c:v>
                </c:pt>
                <c:pt idx="10662">
                  <c:v>-0.77502000000000004</c:v>
                </c:pt>
                <c:pt idx="10663">
                  <c:v>-0.77297199999999999</c:v>
                </c:pt>
                <c:pt idx="10664">
                  <c:v>-0.77060799999999996</c:v>
                </c:pt>
                <c:pt idx="10665">
                  <c:v>-0.76817599999999997</c:v>
                </c:pt>
                <c:pt idx="10666">
                  <c:v>-0.76575800000000005</c:v>
                </c:pt>
                <c:pt idx="10667">
                  <c:v>-0.76332699999999998</c:v>
                </c:pt>
                <c:pt idx="10668">
                  <c:v>-0.76123399999999997</c:v>
                </c:pt>
                <c:pt idx="10669">
                  <c:v>-0.75990000000000002</c:v>
                </c:pt>
                <c:pt idx="10670">
                  <c:v>-0.75946499999999995</c:v>
                </c:pt>
                <c:pt idx="10671">
                  <c:v>-0.75948700000000002</c:v>
                </c:pt>
                <c:pt idx="10672">
                  <c:v>-0.75979399999999997</c:v>
                </c:pt>
                <c:pt idx="10673">
                  <c:v>-0.76011899999999999</c:v>
                </c:pt>
                <c:pt idx="10674">
                  <c:v>-0.75984099999999999</c:v>
                </c:pt>
                <c:pt idx="10675">
                  <c:v>-0.75906700000000005</c:v>
                </c:pt>
                <c:pt idx="10676">
                  <c:v>-0.757988</c:v>
                </c:pt>
                <c:pt idx="10677">
                  <c:v>-0.75683199999999995</c:v>
                </c:pt>
                <c:pt idx="10678">
                  <c:v>-0.75561999999999996</c:v>
                </c:pt>
                <c:pt idx="10679">
                  <c:v>-0.75427500000000003</c:v>
                </c:pt>
                <c:pt idx="10680">
                  <c:v>-0.75334100000000004</c:v>
                </c:pt>
                <c:pt idx="10681">
                  <c:v>-0.75297899999999995</c:v>
                </c:pt>
                <c:pt idx="10682">
                  <c:v>-0.75315900000000002</c:v>
                </c:pt>
                <c:pt idx="10683">
                  <c:v>-0.753687</c:v>
                </c:pt>
                <c:pt idx="10684">
                  <c:v>-0.75425900000000001</c:v>
                </c:pt>
                <c:pt idx="10685">
                  <c:v>-0.75451199999999996</c:v>
                </c:pt>
                <c:pt idx="10686">
                  <c:v>-0.754278</c:v>
                </c:pt>
                <c:pt idx="10687">
                  <c:v>-0.75354699999999997</c:v>
                </c:pt>
                <c:pt idx="10688">
                  <c:v>-0.75261999999999996</c:v>
                </c:pt>
                <c:pt idx="10689">
                  <c:v>-0.75190299999999999</c:v>
                </c:pt>
                <c:pt idx="10690">
                  <c:v>-0.75159299999999996</c:v>
                </c:pt>
                <c:pt idx="10691">
                  <c:v>-0.75182899999999997</c:v>
                </c:pt>
                <c:pt idx="10692">
                  <c:v>-0.75217299999999998</c:v>
                </c:pt>
                <c:pt idx="10693">
                  <c:v>-0.75236999999999998</c:v>
                </c:pt>
                <c:pt idx="10694">
                  <c:v>-0.75237500000000002</c:v>
                </c:pt>
                <c:pt idx="10695">
                  <c:v>-0.75205200000000005</c:v>
                </c:pt>
                <c:pt idx="10696">
                  <c:v>-0.75153199999999998</c:v>
                </c:pt>
                <c:pt idx="10697">
                  <c:v>-0.75112699999999999</c:v>
                </c:pt>
                <c:pt idx="10698">
                  <c:v>-0.75081100000000001</c:v>
                </c:pt>
                <c:pt idx="10699">
                  <c:v>-0.75057799999999997</c:v>
                </c:pt>
                <c:pt idx="10700">
                  <c:v>-0.75032900000000002</c:v>
                </c:pt>
                <c:pt idx="10701">
                  <c:v>-0.74997999999999998</c:v>
                </c:pt>
                <c:pt idx="10702">
                  <c:v>-0.74925900000000001</c:v>
                </c:pt>
                <c:pt idx="10703">
                  <c:v>-0.74832500000000002</c:v>
                </c:pt>
                <c:pt idx="10704">
                  <c:v>-0.74763400000000002</c:v>
                </c:pt>
                <c:pt idx="10705">
                  <c:v>-0.74732799999999999</c:v>
                </c:pt>
                <c:pt idx="10706">
                  <c:v>-0.74742500000000001</c:v>
                </c:pt>
                <c:pt idx="10707">
                  <c:v>-0.74777199999999999</c:v>
                </c:pt>
                <c:pt idx="10708">
                  <c:v>-0.74806300000000003</c:v>
                </c:pt>
                <c:pt idx="10709">
                  <c:v>-0.74799800000000005</c:v>
                </c:pt>
                <c:pt idx="10710">
                  <c:v>-0.747448</c:v>
                </c:pt>
                <c:pt idx="10711">
                  <c:v>-0.74685900000000005</c:v>
                </c:pt>
                <c:pt idx="10712">
                  <c:v>-0.74638199999999999</c:v>
                </c:pt>
                <c:pt idx="10713">
                  <c:v>-0.74587999999999999</c:v>
                </c:pt>
                <c:pt idx="10714">
                  <c:v>-0.74506499999999998</c:v>
                </c:pt>
                <c:pt idx="10715">
                  <c:v>-0.74363000000000001</c:v>
                </c:pt>
                <c:pt idx="10716">
                  <c:v>-0.74182800000000004</c:v>
                </c:pt>
                <c:pt idx="10717">
                  <c:v>-0.739873</c:v>
                </c:pt>
                <c:pt idx="10718">
                  <c:v>-0.737792</c:v>
                </c:pt>
                <c:pt idx="10719">
                  <c:v>-0.73561100000000001</c:v>
                </c:pt>
                <c:pt idx="10720">
                  <c:v>-0.73333999999999999</c:v>
                </c:pt>
                <c:pt idx="10721">
                  <c:v>-0.73100299999999996</c:v>
                </c:pt>
                <c:pt idx="10722">
                  <c:v>-0.728661</c:v>
                </c:pt>
                <c:pt idx="10723">
                  <c:v>-0.726414</c:v>
                </c:pt>
                <c:pt idx="10724">
                  <c:v>-0.72430700000000003</c:v>
                </c:pt>
                <c:pt idx="10725">
                  <c:v>-0.72235799999999994</c:v>
                </c:pt>
                <c:pt idx="10726">
                  <c:v>-0.720526</c:v>
                </c:pt>
                <c:pt idx="10727">
                  <c:v>-0.71878799999999998</c:v>
                </c:pt>
                <c:pt idx="10728">
                  <c:v>-0.71702699999999997</c:v>
                </c:pt>
                <c:pt idx="10729">
                  <c:v>-0.71515300000000004</c:v>
                </c:pt>
                <c:pt idx="10730">
                  <c:v>-0.71318199999999998</c:v>
                </c:pt>
                <c:pt idx="10731">
                  <c:v>-0.71113199999999999</c:v>
                </c:pt>
                <c:pt idx="10732">
                  <c:v>-0.70894699999999999</c:v>
                </c:pt>
                <c:pt idx="10733">
                  <c:v>-0.70664000000000005</c:v>
                </c:pt>
                <c:pt idx="10734">
                  <c:v>-0.70424600000000004</c:v>
                </c:pt>
                <c:pt idx="10735">
                  <c:v>-0.70177100000000003</c:v>
                </c:pt>
                <c:pt idx="10736">
                  <c:v>-0.69931900000000002</c:v>
                </c:pt>
                <c:pt idx="10737">
                  <c:v>-0.69681899999999997</c:v>
                </c:pt>
                <c:pt idx="10738">
                  <c:v>-0.69428599999999996</c:v>
                </c:pt>
                <c:pt idx="10739">
                  <c:v>-0.69188899999999998</c:v>
                </c:pt>
                <c:pt idx="10740">
                  <c:v>-0.68974500000000005</c:v>
                </c:pt>
                <c:pt idx="10741">
                  <c:v>-0.68776700000000002</c:v>
                </c:pt>
                <c:pt idx="10742">
                  <c:v>-0.68576800000000004</c:v>
                </c:pt>
                <c:pt idx="10743">
                  <c:v>-0.68371499999999996</c:v>
                </c:pt>
                <c:pt idx="10744">
                  <c:v>-0.68170799999999998</c:v>
                </c:pt>
                <c:pt idx="10745">
                  <c:v>-0.67970200000000003</c:v>
                </c:pt>
                <c:pt idx="10746">
                  <c:v>-0.67764899999999995</c:v>
                </c:pt>
                <c:pt idx="10747">
                  <c:v>-0.67551799999999995</c:v>
                </c:pt>
                <c:pt idx="10748">
                  <c:v>-0.67333200000000004</c:v>
                </c:pt>
                <c:pt idx="10749">
                  <c:v>-0.67110400000000003</c:v>
                </c:pt>
                <c:pt idx="10750">
                  <c:v>-0.66883999999999999</c:v>
                </c:pt>
                <c:pt idx="10751">
                  <c:v>-0.66679200000000005</c:v>
                </c:pt>
                <c:pt idx="10752">
                  <c:v>-0.66521699999999995</c:v>
                </c:pt>
                <c:pt idx="10753">
                  <c:v>-0.66415900000000005</c:v>
                </c:pt>
                <c:pt idx="10754">
                  <c:v>-0.66325299999999998</c:v>
                </c:pt>
                <c:pt idx="10755">
                  <c:v>-0.66239499999999996</c:v>
                </c:pt>
                <c:pt idx="10756">
                  <c:v>-0.66157900000000003</c:v>
                </c:pt>
                <c:pt idx="10757">
                  <c:v>-0.66064900000000004</c:v>
                </c:pt>
                <c:pt idx="10758">
                  <c:v>-0.65961999999999998</c:v>
                </c:pt>
                <c:pt idx="10759">
                  <c:v>-0.65832999999999997</c:v>
                </c:pt>
                <c:pt idx="10760">
                  <c:v>-0.65685800000000005</c:v>
                </c:pt>
                <c:pt idx="10761">
                  <c:v>-0.65538600000000002</c:v>
                </c:pt>
                <c:pt idx="10762">
                  <c:v>-0.65390599999999999</c:v>
                </c:pt>
                <c:pt idx="10763">
                  <c:v>-0.65219499999999997</c:v>
                </c:pt>
                <c:pt idx="10764">
                  <c:v>-0.65012400000000004</c:v>
                </c:pt>
                <c:pt idx="10765">
                  <c:v>-0.64778999999999998</c:v>
                </c:pt>
                <c:pt idx="10766">
                  <c:v>-0.64558400000000005</c:v>
                </c:pt>
                <c:pt idx="10767">
                  <c:v>-0.643733</c:v>
                </c:pt>
                <c:pt idx="10768">
                  <c:v>-0.64220299999999997</c:v>
                </c:pt>
                <c:pt idx="10769">
                  <c:v>-0.64078299999999999</c:v>
                </c:pt>
                <c:pt idx="10770">
                  <c:v>-0.63930600000000004</c:v>
                </c:pt>
                <c:pt idx="10771">
                  <c:v>-0.63796600000000003</c:v>
                </c:pt>
                <c:pt idx="10772">
                  <c:v>-0.63680499999999995</c:v>
                </c:pt>
                <c:pt idx="10773">
                  <c:v>-0.63590800000000003</c:v>
                </c:pt>
                <c:pt idx="10774">
                  <c:v>-0.63501200000000002</c:v>
                </c:pt>
                <c:pt idx="10775">
                  <c:v>-0.63397999999999999</c:v>
                </c:pt>
                <c:pt idx="10776">
                  <c:v>-0.63270499999999996</c:v>
                </c:pt>
                <c:pt idx="10777">
                  <c:v>-0.63136199999999998</c:v>
                </c:pt>
                <c:pt idx="10778">
                  <c:v>-0.63003299999999995</c:v>
                </c:pt>
                <c:pt idx="10779">
                  <c:v>-0.62871200000000005</c:v>
                </c:pt>
                <c:pt idx="10780">
                  <c:v>-0.62726700000000002</c:v>
                </c:pt>
                <c:pt idx="10781">
                  <c:v>-0.62556100000000003</c:v>
                </c:pt>
                <c:pt idx="10782">
                  <c:v>-0.62365999999999999</c:v>
                </c:pt>
                <c:pt idx="10783">
                  <c:v>-0.62175000000000002</c:v>
                </c:pt>
                <c:pt idx="10784">
                  <c:v>-0.62000200000000005</c:v>
                </c:pt>
                <c:pt idx="10785">
                  <c:v>-0.61834100000000003</c:v>
                </c:pt>
                <c:pt idx="10786">
                  <c:v>-0.616564</c:v>
                </c:pt>
                <c:pt idx="10787">
                  <c:v>-0.61451100000000003</c:v>
                </c:pt>
                <c:pt idx="10788">
                  <c:v>-0.61237600000000003</c:v>
                </c:pt>
                <c:pt idx="10789">
                  <c:v>-0.61035499999999998</c:v>
                </c:pt>
                <c:pt idx="10790">
                  <c:v>-0.60859399999999997</c:v>
                </c:pt>
                <c:pt idx="10791">
                  <c:v>-0.60688399999999998</c:v>
                </c:pt>
                <c:pt idx="10792">
                  <c:v>-0.60504199999999997</c:v>
                </c:pt>
                <c:pt idx="10793">
                  <c:v>-0.60296000000000005</c:v>
                </c:pt>
                <c:pt idx="10794">
                  <c:v>-0.60084199999999999</c:v>
                </c:pt>
                <c:pt idx="10795">
                  <c:v>-0.59883799999999998</c:v>
                </c:pt>
                <c:pt idx="10796">
                  <c:v>-0.59697199999999995</c:v>
                </c:pt>
                <c:pt idx="10797">
                  <c:v>-0.59510200000000002</c:v>
                </c:pt>
                <c:pt idx="10798">
                  <c:v>-0.59308700000000003</c:v>
                </c:pt>
                <c:pt idx="10799">
                  <c:v>-0.59093700000000005</c:v>
                </c:pt>
                <c:pt idx="10800">
                  <c:v>-0.58873600000000004</c:v>
                </c:pt>
                <c:pt idx="10801">
                  <c:v>-0.58655500000000005</c:v>
                </c:pt>
                <c:pt idx="10802">
                  <c:v>-0.58409999999999995</c:v>
                </c:pt>
                <c:pt idx="10803">
                  <c:v>-0.58143699999999998</c:v>
                </c:pt>
                <c:pt idx="10804">
                  <c:v>-0.57876399999999995</c:v>
                </c:pt>
                <c:pt idx="10805">
                  <c:v>-0.57617300000000005</c:v>
                </c:pt>
                <c:pt idx="10806">
                  <c:v>-0.57363699999999995</c:v>
                </c:pt>
                <c:pt idx="10807">
                  <c:v>-0.57114500000000001</c:v>
                </c:pt>
                <c:pt idx="10808">
                  <c:v>-0.56873899999999999</c:v>
                </c:pt>
                <c:pt idx="10809">
                  <c:v>-0.56644499999999998</c:v>
                </c:pt>
                <c:pt idx="10810">
                  <c:v>-0.56427099999999997</c:v>
                </c:pt>
                <c:pt idx="10811">
                  <c:v>-0.56220000000000003</c:v>
                </c:pt>
                <c:pt idx="10812">
                  <c:v>-0.56023199999999995</c:v>
                </c:pt>
                <c:pt idx="10813">
                  <c:v>-0.55835800000000002</c:v>
                </c:pt>
                <c:pt idx="10814">
                  <c:v>-0.55654800000000004</c:v>
                </c:pt>
                <c:pt idx="10815">
                  <c:v>-0.55473799999999995</c:v>
                </c:pt>
                <c:pt idx="10816">
                  <c:v>-0.55289999999999995</c:v>
                </c:pt>
                <c:pt idx="10817">
                  <c:v>-0.55102399999999996</c:v>
                </c:pt>
                <c:pt idx="10818">
                  <c:v>-0.54910700000000001</c:v>
                </c:pt>
                <c:pt idx="10819">
                  <c:v>-0.54721399999999998</c:v>
                </c:pt>
                <c:pt idx="10820">
                  <c:v>-0.54536799999999996</c:v>
                </c:pt>
                <c:pt idx="10821">
                  <c:v>-0.54358099999999998</c:v>
                </c:pt>
                <c:pt idx="10822">
                  <c:v>-0.54189399999999999</c:v>
                </c:pt>
                <c:pt idx="10823">
                  <c:v>-0.54032000000000002</c:v>
                </c:pt>
                <c:pt idx="10824">
                  <c:v>-0.53889100000000001</c:v>
                </c:pt>
                <c:pt idx="10825">
                  <c:v>-0.53760699999999995</c:v>
                </c:pt>
                <c:pt idx="10826">
                  <c:v>-0.53644700000000001</c:v>
                </c:pt>
                <c:pt idx="10827">
                  <c:v>-0.53539300000000001</c:v>
                </c:pt>
                <c:pt idx="10828">
                  <c:v>-0.53443300000000005</c:v>
                </c:pt>
                <c:pt idx="10829">
                  <c:v>-0.53355600000000003</c:v>
                </c:pt>
                <c:pt idx="10830">
                  <c:v>-0.53278800000000004</c:v>
                </c:pt>
                <c:pt idx="10831">
                  <c:v>-0.53213900000000003</c:v>
                </c:pt>
                <c:pt idx="10832">
                  <c:v>-0.53161700000000001</c:v>
                </c:pt>
                <c:pt idx="10833">
                  <c:v>-0.53124400000000005</c:v>
                </c:pt>
                <c:pt idx="10834">
                  <c:v>-0.53103</c:v>
                </c:pt>
                <c:pt idx="10835">
                  <c:v>-0.53098999999999996</c:v>
                </c:pt>
                <c:pt idx="10836">
                  <c:v>-0.53107099999999996</c:v>
                </c:pt>
                <c:pt idx="10837">
                  <c:v>-0.531246</c:v>
                </c:pt>
                <c:pt idx="10838">
                  <c:v>-0.53148700000000004</c:v>
                </c:pt>
                <c:pt idx="10839">
                  <c:v>-0.53174999999999994</c:v>
                </c:pt>
                <c:pt idx="10840">
                  <c:v>-0.53201600000000004</c:v>
                </c:pt>
                <c:pt idx="10841">
                  <c:v>-0.53218900000000002</c:v>
                </c:pt>
                <c:pt idx="10842">
                  <c:v>-0.53227599999999997</c:v>
                </c:pt>
                <c:pt idx="10843">
                  <c:v>-0.53225199999999995</c:v>
                </c:pt>
                <c:pt idx="10844">
                  <c:v>-0.53211900000000001</c:v>
                </c:pt>
                <c:pt idx="10845">
                  <c:v>-0.53187499999999999</c:v>
                </c:pt>
                <c:pt idx="10846">
                  <c:v>-0.53151499999999996</c:v>
                </c:pt>
                <c:pt idx="10847">
                  <c:v>-0.53104899999999999</c:v>
                </c:pt>
                <c:pt idx="10848">
                  <c:v>-0.53048099999999998</c:v>
                </c:pt>
                <c:pt idx="10849">
                  <c:v>-0.52980300000000002</c:v>
                </c:pt>
                <c:pt idx="10850">
                  <c:v>-0.52901100000000001</c:v>
                </c:pt>
                <c:pt idx="10851">
                  <c:v>-0.528146</c:v>
                </c:pt>
                <c:pt idx="10852">
                  <c:v>-0.52731099999999997</c:v>
                </c:pt>
                <c:pt idx="10853">
                  <c:v>-0.52661000000000002</c:v>
                </c:pt>
                <c:pt idx="10854">
                  <c:v>-0.52603999999999995</c:v>
                </c:pt>
                <c:pt idx="10855">
                  <c:v>-0.52548300000000003</c:v>
                </c:pt>
                <c:pt idx="10856">
                  <c:v>-0.52498999999999996</c:v>
                </c:pt>
                <c:pt idx="10857">
                  <c:v>-0.52459800000000001</c:v>
                </c:pt>
                <c:pt idx="10858">
                  <c:v>-0.52427900000000005</c:v>
                </c:pt>
                <c:pt idx="10859">
                  <c:v>-0.52398699999999998</c:v>
                </c:pt>
                <c:pt idx="10860">
                  <c:v>-0.52376100000000003</c:v>
                </c:pt>
                <c:pt idx="10861">
                  <c:v>-0.523613</c:v>
                </c:pt>
                <c:pt idx="10862">
                  <c:v>-0.52357399999999998</c:v>
                </c:pt>
                <c:pt idx="10863">
                  <c:v>-0.52369100000000002</c:v>
                </c:pt>
                <c:pt idx="10864">
                  <c:v>-0.52483199999999997</c:v>
                </c:pt>
                <c:pt idx="10865">
                  <c:v>-0.52674399999999999</c:v>
                </c:pt>
                <c:pt idx="10866">
                  <c:v>-0.52915800000000002</c:v>
                </c:pt>
                <c:pt idx="10867">
                  <c:v>-0.53202400000000005</c:v>
                </c:pt>
                <c:pt idx="10868">
                  <c:v>-0.53518299999999996</c:v>
                </c:pt>
                <c:pt idx="10869">
                  <c:v>-0.53889699999999996</c:v>
                </c:pt>
                <c:pt idx="10870">
                  <c:v>-0.54301699999999997</c:v>
                </c:pt>
                <c:pt idx="10871">
                  <c:v>-0.54735500000000004</c:v>
                </c:pt>
                <c:pt idx="10872">
                  <c:v>-0.552095</c:v>
                </c:pt>
                <c:pt idx="10873">
                  <c:v>-0.557311</c:v>
                </c:pt>
                <c:pt idx="10874">
                  <c:v>-0.562419</c:v>
                </c:pt>
                <c:pt idx="10875">
                  <c:v>-0.56693199999999999</c:v>
                </c:pt>
                <c:pt idx="10876">
                  <c:v>-0.57113499999999995</c:v>
                </c:pt>
                <c:pt idx="10877">
                  <c:v>-0.57537899999999997</c:v>
                </c:pt>
                <c:pt idx="10878">
                  <c:v>-0.57963600000000004</c:v>
                </c:pt>
                <c:pt idx="10879">
                  <c:v>-0.583789</c:v>
                </c:pt>
                <c:pt idx="10880">
                  <c:v>-0.58799400000000002</c:v>
                </c:pt>
                <c:pt idx="10881">
                  <c:v>-0.59203899999999998</c:v>
                </c:pt>
                <c:pt idx="10882">
                  <c:v>-0.59595100000000001</c:v>
                </c:pt>
                <c:pt idx="10883">
                  <c:v>-0.59952399999999995</c:v>
                </c:pt>
                <c:pt idx="10884">
                  <c:v>-0.60278799999999999</c:v>
                </c:pt>
                <c:pt idx="10885">
                  <c:v>-0.60593600000000003</c:v>
                </c:pt>
                <c:pt idx="10886">
                  <c:v>-0.60883900000000002</c:v>
                </c:pt>
                <c:pt idx="10887">
                  <c:v>-0.61146100000000003</c:v>
                </c:pt>
                <c:pt idx="10888">
                  <c:v>-0.61399700000000001</c:v>
                </c:pt>
                <c:pt idx="10889">
                  <c:v>-0.61634</c:v>
                </c:pt>
                <c:pt idx="10890">
                  <c:v>-0.61845300000000003</c:v>
                </c:pt>
                <c:pt idx="10891">
                  <c:v>-0.62047300000000005</c:v>
                </c:pt>
                <c:pt idx="10892">
                  <c:v>-0.62257799999999996</c:v>
                </c:pt>
                <c:pt idx="10893">
                  <c:v>-0.62468500000000005</c:v>
                </c:pt>
                <c:pt idx="10894">
                  <c:v>-0.62682700000000002</c:v>
                </c:pt>
                <c:pt idx="10895">
                  <c:v>-0.628973</c:v>
                </c:pt>
                <c:pt idx="10896">
                  <c:v>-0.63100599999999996</c:v>
                </c:pt>
                <c:pt idx="10897">
                  <c:v>-0.632826</c:v>
                </c:pt>
                <c:pt idx="10898">
                  <c:v>-0.63436400000000004</c:v>
                </c:pt>
                <c:pt idx="10899">
                  <c:v>-0.63571999999999995</c:v>
                </c:pt>
                <c:pt idx="10900">
                  <c:v>-0.63685499999999995</c:v>
                </c:pt>
                <c:pt idx="10901">
                  <c:v>-0.63697999999999999</c:v>
                </c:pt>
                <c:pt idx="10902">
                  <c:v>-0.63664399999999999</c:v>
                </c:pt>
                <c:pt idx="10903">
                  <c:v>-0.636378</c:v>
                </c:pt>
                <c:pt idx="10904">
                  <c:v>-0.63595699999999999</c:v>
                </c:pt>
                <c:pt idx="10905">
                  <c:v>-0.63546400000000003</c:v>
                </c:pt>
                <c:pt idx="10906">
                  <c:v>-0.63491299999999995</c:v>
                </c:pt>
                <c:pt idx="10907">
                  <c:v>-0.63460899999999998</c:v>
                </c:pt>
                <c:pt idx="10908">
                  <c:v>-0.63474200000000003</c:v>
                </c:pt>
                <c:pt idx="10909">
                  <c:v>-0.63497599999999998</c:v>
                </c:pt>
                <c:pt idx="10910">
                  <c:v>-0.63405500000000004</c:v>
                </c:pt>
                <c:pt idx="10911">
                  <c:v>-0.632714</c:v>
                </c:pt>
                <c:pt idx="10912">
                  <c:v>-0.63121000000000005</c:v>
                </c:pt>
                <c:pt idx="10913">
                  <c:v>-0.62966699999999998</c:v>
                </c:pt>
                <c:pt idx="10914">
                  <c:v>-0.62800800000000001</c:v>
                </c:pt>
                <c:pt idx="10915">
                  <c:v>-0.62622999999999995</c:v>
                </c:pt>
                <c:pt idx="10916">
                  <c:v>-0.62435099999999999</c:v>
                </c:pt>
                <c:pt idx="10917">
                  <c:v>-0.622166</c:v>
                </c:pt>
                <c:pt idx="10918">
                  <c:v>-0.61969799999999997</c:v>
                </c:pt>
                <c:pt idx="10919">
                  <c:v>-0.61708700000000005</c:v>
                </c:pt>
                <c:pt idx="10920">
                  <c:v>-0.61442699999999995</c:v>
                </c:pt>
                <c:pt idx="10921">
                  <c:v>-0.61168699999999998</c:v>
                </c:pt>
                <c:pt idx="10922">
                  <c:v>-0.60879000000000005</c:v>
                </c:pt>
                <c:pt idx="10923">
                  <c:v>-0.60566900000000001</c:v>
                </c:pt>
                <c:pt idx="10924">
                  <c:v>-0.60231699999999999</c:v>
                </c:pt>
                <c:pt idx="10925">
                  <c:v>-0.59872899999999996</c:v>
                </c:pt>
                <c:pt idx="10926">
                  <c:v>-0.59495799999999999</c:v>
                </c:pt>
                <c:pt idx="10927">
                  <c:v>-0.59105600000000003</c:v>
                </c:pt>
                <c:pt idx="10928">
                  <c:v>-0.58705799999999997</c:v>
                </c:pt>
                <c:pt idx="10929">
                  <c:v>-0.582986</c:v>
                </c:pt>
                <c:pt idx="10930">
                  <c:v>-0.57881499999999997</c:v>
                </c:pt>
                <c:pt idx="10931">
                  <c:v>-0.57474899999999995</c:v>
                </c:pt>
                <c:pt idx="10932">
                  <c:v>-0.57076000000000005</c:v>
                </c:pt>
                <c:pt idx="10933">
                  <c:v>-0.56682600000000005</c:v>
                </c:pt>
                <c:pt idx="10934">
                  <c:v>-0.56283799999999995</c:v>
                </c:pt>
                <c:pt idx="10935">
                  <c:v>-0.558786</c:v>
                </c:pt>
                <c:pt idx="10936">
                  <c:v>-0.55469800000000002</c:v>
                </c:pt>
                <c:pt idx="10937">
                  <c:v>-0.55075700000000005</c:v>
                </c:pt>
                <c:pt idx="10938">
                  <c:v>-0.546871</c:v>
                </c:pt>
                <c:pt idx="10939">
                  <c:v>-0.54310800000000004</c:v>
                </c:pt>
                <c:pt idx="10940">
                  <c:v>-0.53941799999999995</c:v>
                </c:pt>
                <c:pt idx="10941">
                  <c:v>-0.53579200000000005</c:v>
                </c:pt>
                <c:pt idx="10942">
                  <c:v>-0.53226899999999999</c:v>
                </c:pt>
                <c:pt idx="10943">
                  <c:v>-0.52894699999999994</c:v>
                </c:pt>
                <c:pt idx="10944">
                  <c:v>-0.52596100000000001</c:v>
                </c:pt>
                <c:pt idx="10945">
                  <c:v>-0.52324999999999999</c:v>
                </c:pt>
                <c:pt idx="10946">
                  <c:v>-0.52059100000000003</c:v>
                </c:pt>
                <c:pt idx="10947">
                  <c:v>-0.51791500000000001</c:v>
                </c:pt>
                <c:pt idx="10948">
                  <c:v>-0.51517299999999999</c:v>
                </c:pt>
                <c:pt idx="10949">
                  <c:v>-0.51230399999999998</c:v>
                </c:pt>
                <c:pt idx="10950">
                  <c:v>-0.509324</c:v>
                </c:pt>
                <c:pt idx="10951">
                  <c:v>-0.50661100000000003</c:v>
                </c:pt>
                <c:pt idx="10952">
                  <c:v>-0.50446100000000005</c:v>
                </c:pt>
                <c:pt idx="10953">
                  <c:v>-0.50296300000000005</c:v>
                </c:pt>
                <c:pt idx="10954">
                  <c:v>-0.501884</c:v>
                </c:pt>
                <c:pt idx="10955">
                  <c:v>-0.50079799999999997</c:v>
                </c:pt>
                <c:pt idx="10956">
                  <c:v>-0.49959799999999999</c:v>
                </c:pt>
                <c:pt idx="10957">
                  <c:v>-0.49835499999999999</c:v>
                </c:pt>
                <c:pt idx="10958">
                  <c:v>-0.49744300000000002</c:v>
                </c:pt>
                <c:pt idx="10959">
                  <c:v>-0.497031</c:v>
                </c:pt>
                <c:pt idx="10960">
                  <c:v>-0.49719999999999998</c:v>
                </c:pt>
                <c:pt idx="10961">
                  <c:v>-0.49771900000000002</c:v>
                </c:pt>
                <c:pt idx="10962">
                  <c:v>-0.49844500000000003</c:v>
                </c:pt>
                <c:pt idx="10963">
                  <c:v>-0.49924299999999999</c:v>
                </c:pt>
                <c:pt idx="10964">
                  <c:v>-0.50021599999999999</c:v>
                </c:pt>
                <c:pt idx="10965">
                  <c:v>-0.50148499999999996</c:v>
                </c:pt>
                <c:pt idx="10966">
                  <c:v>-0.50318200000000002</c:v>
                </c:pt>
                <c:pt idx="10967">
                  <c:v>-0.50531199999999998</c:v>
                </c:pt>
                <c:pt idx="10968">
                  <c:v>-0.50783699999999998</c:v>
                </c:pt>
                <c:pt idx="10969">
                  <c:v>-0.51068899999999995</c:v>
                </c:pt>
                <c:pt idx="10970">
                  <c:v>-0.51387400000000005</c:v>
                </c:pt>
                <c:pt idx="10971">
                  <c:v>-0.51745399999999997</c:v>
                </c:pt>
                <c:pt idx="10972">
                  <c:v>-0.52149800000000002</c:v>
                </c:pt>
                <c:pt idx="10973">
                  <c:v>-0.525922</c:v>
                </c:pt>
                <c:pt idx="10974">
                  <c:v>-0.53053899999999998</c:v>
                </c:pt>
                <c:pt idx="10975">
                  <c:v>-0.53526499999999999</c:v>
                </c:pt>
                <c:pt idx="10976">
                  <c:v>-0.54002399999999995</c:v>
                </c:pt>
                <c:pt idx="10977">
                  <c:v>-0.54476999999999998</c:v>
                </c:pt>
                <c:pt idx="10978">
                  <c:v>-0.54949300000000001</c:v>
                </c:pt>
                <c:pt idx="10979">
                  <c:v>-0.55420199999999997</c:v>
                </c:pt>
                <c:pt idx="10980">
                  <c:v>-0.558562</c:v>
                </c:pt>
                <c:pt idx="10981">
                  <c:v>-0.56221200000000005</c:v>
                </c:pt>
                <c:pt idx="10982">
                  <c:v>-0.56579599999999997</c:v>
                </c:pt>
                <c:pt idx="10983">
                  <c:v>-0.56940800000000003</c:v>
                </c:pt>
                <c:pt idx="10984">
                  <c:v>-0.57281300000000002</c:v>
                </c:pt>
                <c:pt idx="10985">
                  <c:v>-0.57593300000000003</c:v>
                </c:pt>
                <c:pt idx="10986">
                  <c:v>-0.57950100000000004</c:v>
                </c:pt>
                <c:pt idx="10987">
                  <c:v>-0.58343699999999998</c:v>
                </c:pt>
                <c:pt idx="10988">
                  <c:v>-0.58744099999999999</c:v>
                </c:pt>
                <c:pt idx="10989">
                  <c:v>-0.59153500000000003</c:v>
                </c:pt>
                <c:pt idx="10990">
                  <c:v>-0.59560199999999996</c:v>
                </c:pt>
                <c:pt idx="10991">
                  <c:v>-0.59949399999999997</c:v>
                </c:pt>
                <c:pt idx="10992">
                  <c:v>-0.603051</c:v>
                </c:pt>
                <c:pt idx="10993">
                  <c:v>-0.60631699999999999</c:v>
                </c:pt>
                <c:pt idx="10994">
                  <c:v>-0.60937600000000003</c:v>
                </c:pt>
                <c:pt idx="10995">
                  <c:v>-0.61237799999999998</c:v>
                </c:pt>
                <c:pt idx="10996">
                  <c:v>-0.61536599999999997</c:v>
                </c:pt>
                <c:pt idx="10997">
                  <c:v>-0.61835099999999998</c:v>
                </c:pt>
                <c:pt idx="10998">
                  <c:v>-0.621201</c:v>
                </c:pt>
                <c:pt idx="10999">
                  <c:v>-0.62374700000000005</c:v>
                </c:pt>
                <c:pt idx="11000">
                  <c:v>-0.62576799999999999</c:v>
                </c:pt>
                <c:pt idx="11001">
                  <c:v>-0.62750399999999995</c:v>
                </c:pt>
                <c:pt idx="11002">
                  <c:v>-0.62919400000000003</c:v>
                </c:pt>
                <c:pt idx="11003">
                  <c:v>-0.63089899999999999</c:v>
                </c:pt>
                <c:pt idx="11004">
                  <c:v>-0.63275000000000003</c:v>
                </c:pt>
                <c:pt idx="11005">
                  <c:v>-0.63463199999999997</c:v>
                </c:pt>
                <c:pt idx="11006">
                  <c:v>-0.63662600000000003</c:v>
                </c:pt>
                <c:pt idx="11007">
                  <c:v>-0.63861699999999999</c:v>
                </c:pt>
                <c:pt idx="11008">
                  <c:v>-0.64047399999999999</c:v>
                </c:pt>
                <c:pt idx="11009">
                  <c:v>-0.64211700000000005</c:v>
                </c:pt>
                <c:pt idx="11010">
                  <c:v>-0.64351700000000001</c:v>
                </c:pt>
                <c:pt idx="11011">
                  <c:v>-0.64439100000000005</c:v>
                </c:pt>
                <c:pt idx="11012">
                  <c:v>-0.645451</c:v>
                </c:pt>
                <c:pt idx="11013">
                  <c:v>-0.64681200000000005</c:v>
                </c:pt>
                <c:pt idx="11014">
                  <c:v>-0.64847500000000002</c:v>
                </c:pt>
                <c:pt idx="11015">
                  <c:v>-0.65032299999999998</c:v>
                </c:pt>
                <c:pt idx="11016">
                  <c:v>-0.652285</c:v>
                </c:pt>
                <c:pt idx="11017">
                  <c:v>-0.654304</c:v>
                </c:pt>
                <c:pt idx="11018">
                  <c:v>-0.65595999999999999</c:v>
                </c:pt>
                <c:pt idx="11019">
                  <c:v>-0.65703900000000004</c:v>
                </c:pt>
                <c:pt idx="11020">
                  <c:v>-0.65747999999999995</c:v>
                </c:pt>
                <c:pt idx="11021">
                  <c:v>-0.65764299999999998</c:v>
                </c:pt>
                <c:pt idx="11022">
                  <c:v>-0.65799300000000005</c:v>
                </c:pt>
                <c:pt idx="11023">
                  <c:v>-0.65894600000000003</c:v>
                </c:pt>
                <c:pt idx="11024">
                  <c:v>-0.66071899999999995</c:v>
                </c:pt>
                <c:pt idx="11025">
                  <c:v>-0.66333600000000004</c:v>
                </c:pt>
                <c:pt idx="11026">
                  <c:v>-0.66629499999999997</c:v>
                </c:pt>
                <c:pt idx="11027">
                  <c:v>-0.66930900000000004</c:v>
                </c:pt>
                <c:pt idx="11028">
                  <c:v>-0.67226699999999995</c:v>
                </c:pt>
                <c:pt idx="11029">
                  <c:v>-0.67489500000000002</c:v>
                </c:pt>
                <c:pt idx="11030">
                  <c:v>-0.67714200000000002</c:v>
                </c:pt>
                <c:pt idx="11031">
                  <c:v>-0.67927300000000002</c:v>
                </c:pt>
                <c:pt idx="11032">
                  <c:v>-0.68184</c:v>
                </c:pt>
                <c:pt idx="11033">
                  <c:v>-0.68486899999999995</c:v>
                </c:pt>
                <c:pt idx="11034">
                  <c:v>-0.68820300000000001</c:v>
                </c:pt>
                <c:pt idx="11035">
                  <c:v>-0.69173099999999998</c:v>
                </c:pt>
                <c:pt idx="11036">
                  <c:v>-0.69530199999999998</c:v>
                </c:pt>
                <c:pt idx="11037">
                  <c:v>-0.69873700000000005</c:v>
                </c:pt>
                <c:pt idx="11038">
                  <c:v>-0.70223199999999997</c:v>
                </c:pt>
                <c:pt idx="11039">
                  <c:v>-0.70582199999999995</c:v>
                </c:pt>
                <c:pt idx="11040">
                  <c:v>-0.70930400000000005</c:v>
                </c:pt>
                <c:pt idx="11041">
                  <c:v>-0.71267400000000003</c:v>
                </c:pt>
                <c:pt idx="11042">
                  <c:v>-0.71618599999999999</c:v>
                </c:pt>
                <c:pt idx="11043">
                  <c:v>-0.71975699999999998</c:v>
                </c:pt>
                <c:pt idx="11044">
                  <c:v>-0.723414</c:v>
                </c:pt>
                <c:pt idx="11045">
                  <c:v>-0.72722399999999998</c:v>
                </c:pt>
                <c:pt idx="11046">
                  <c:v>-0.73111300000000001</c:v>
                </c:pt>
                <c:pt idx="11047">
                  <c:v>-0.73497400000000002</c:v>
                </c:pt>
                <c:pt idx="11048">
                  <c:v>-0.73869300000000004</c:v>
                </c:pt>
                <c:pt idx="11049">
                  <c:v>-0.74202800000000002</c:v>
                </c:pt>
                <c:pt idx="11050">
                  <c:v>-0.74514499999999995</c:v>
                </c:pt>
                <c:pt idx="11051">
                  <c:v>-0.74811700000000003</c:v>
                </c:pt>
                <c:pt idx="11052">
                  <c:v>-0.75098399999999998</c:v>
                </c:pt>
                <c:pt idx="11053">
                  <c:v>-0.75323899999999999</c:v>
                </c:pt>
                <c:pt idx="11054">
                  <c:v>-0.75476699999999997</c:v>
                </c:pt>
                <c:pt idx="11055">
                  <c:v>-0.75588100000000003</c:v>
                </c:pt>
                <c:pt idx="11056">
                  <c:v>-0.75675700000000001</c:v>
                </c:pt>
                <c:pt idx="11057">
                  <c:v>-0.757297</c:v>
                </c:pt>
                <c:pt idx="11058">
                  <c:v>-0.75748700000000002</c:v>
                </c:pt>
                <c:pt idx="11059">
                  <c:v>-0.75758999999999999</c:v>
                </c:pt>
                <c:pt idx="11060">
                  <c:v>-0.75777899999999998</c:v>
                </c:pt>
                <c:pt idx="11061">
                  <c:v>-0.75799000000000005</c:v>
                </c:pt>
                <c:pt idx="11062">
                  <c:v>-0.75812900000000005</c:v>
                </c:pt>
                <c:pt idx="11063">
                  <c:v>-0.75669699999999995</c:v>
                </c:pt>
                <c:pt idx="11064">
                  <c:v>-0.75518300000000005</c:v>
                </c:pt>
                <c:pt idx="11065">
                  <c:v>-0.75367099999999998</c:v>
                </c:pt>
                <c:pt idx="11066">
                  <c:v>-0.75215100000000001</c:v>
                </c:pt>
                <c:pt idx="11067">
                  <c:v>-0.75042399999999998</c:v>
                </c:pt>
                <c:pt idx="11068">
                  <c:v>-0.74848800000000004</c:v>
                </c:pt>
                <c:pt idx="11069">
                  <c:v>-0.74624100000000004</c:v>
                </c:pt>
                <c:pt idx="11070">
                  <c:v>-0.74372700000000003</c:v>
                </c:pt>
                <c:pt idx="11071">
                  <c:v>-0.74106399999999994</c:v>
                </c:pt>
                <c:pt idx="11072">
                  <c:v>-0.73838800000000004</c:v>
                </c:pt>
                <c:pt idx="11073">
                  <c:v>-0.735676</c:v>
                </c:pt>
                <c:pt idx="11074">
                  <c:v>-0.73289199999999999</c:v>
                </c:pt>
                <c:pt idx="11075">
                  <c:v>-0.72993799999999998</c:v>
                </c:pt>
                <c:pt idx="11076">
                  <c:v>-0.72722900000000001</c:v>
                </c:pt>
                <c:pt idx="11077">
                  <c:v>-0.72490699999999997</c:v>
                </c:pt>
                <c:pt idx="11078">
                  <c:v>-0.72244799999999998</c:v>
                </c:pt>
                <c:pt idx="11079">
                  <c:v>-0.71987100000000004</c:v>
                </c:pt>
                <c:pt idx="11080">
                  <c:v>-0.71744699999999995</c:v>
                </c:pt>
                <c:pt idx="11081">
                  <c:v>-0.71540099999999995</c:v>
                </c:pt>
                <c:pt idx="11082">
                  <c:v>-0.71377400000000002</c:v>
                </c:pt>
                <c:pt idx="11083">
                  <c:v>-0.71252800000000005</c:v>
                </c:pt>
                <c:pt idx="11084">
                  <c:v>-0.71165</c:v>
                </c:pt>
                <c:pt idx="11085">
                  <c:v>-0.71115099999999998</c:v>
                </c:pt>
                <c:pt idx="11086">
                  <c:v>-0.71097100000000002</c:v>
                </c:pt>
                <c:pt idx="11087">
                  <c:v>-0.71060800000000002</c:v>
                </c:pt>
                <c:pt idx="11088">
                  <c:v>-0.70961399999999997</c:v>
                </c:pt>
                <c:pt idx="11089">
                  <c:v>-0.70820700000000003</c:v>
                </c:pt>
                <c:pt idx="11090">
                  <c:v>-0.70666099999999998</c:v>
                </c:pt>
                <c:pt idx="11091">
                  <c:v>-0.70494800000000002</c:v>
                </c:pt>
                <c:pt idx="11092">
                  <c:v>-0.70304800000000001</c:v>
                </c:pt>
                <c:pt idx="11093">
                  <c:v>-0.70088799999999996</c:v>
                </c:pt>
                <c:pt idx="11094">
                  <c:v>-0.69875500000000001</c:v>
                </c:pt>
                <c:pt idx="11095">
                  <c:v>-0.69653900000000002</c:v>
                </c:pt>
                <c:pt idx="11096">
                  <c:v>-0.69420800000000005</c:v>
                </c:pt>
                <c:pt idx="11097">
                  <c:v>-0.69176700000000002</c:v>
                </c:pt>
                <c:pt idx="11098">
                  <c:v>-0.68927099999999997</c:v>
                </c:pt>
                <c:pt idx="11099">
                  <c:v>-0.68674100000000005</c:v>
                </c:pt>
                <c:pt idx="11100">
                  <c:v>-0.68425400000000003</c:v>
                </c:pt>
                <c:pt idx="11101">
                  <c:v>-0.68218299999999998</c:v>
                </c:pt>
                <c:pt idx="11102">
                  <c:v>-0.68094100000000002</c:v>
                </c:pt>
                <c:pt idx="11103">
                  <c:v>-0.68066899999999997</c:v>
                </c:pt>
                <c:pt idx="11104">
                  <c:v>-0.68109699999999995</c:v>
                </c:pt>
                <c:pt idx="11105">
                  <c:v>-0.68193300000000001</c:v>
                </c:pt>
                <c:pt idx="11106">
                  <c:v>-0.68276300000000001</c:v>
                </c:pt>
                <c:pt idx="11107">
                  <c:v>-0.68364599999999998</c:v>
                </c:pt>
                <c:pt idx="11108">
                  <c:v>-0.68448699999999996</c:v>
                </c:pt>
                <c:pt idx="11109">
                  <c:v>-0.68523800000000001</c:v>
                </c:pt>
                <c:pt idx="11110">
                  <c:v>-0.68605400000000005</c:v>
                </c:pt>
                <c:pt idx="11111">
                  <c:v>-0.68709799999999999</c:v>
                </c:pt>
                <c:pt idx="11112">
                  <c:v>-0.68820400000000004</c:v>
                </c:pt>
                <c:pt idx="11113">
                  <c:v>-0.68936399999999998</c:v>
                </c:pt>
                <c:pt idx="11114">
                  <c:v>-0.69063799999999997</c:v>
                </c:pt>
                <c:pt idx="11115">
                  <c:v>-0.692133</c:v>
                </c:pt>
                <c:pt idx="11116">
                  <c:v>-0.69376899999999997</c:v>
                </c:pt>
                <c:pt idx="11117">
                  <c:v>-0.69570799999999999</c:v>
                </c:pt>
                <c:pt idx="11118">
                  <c:v>-0.69794100000000003</c:v>
                </c:pt>
                <c:pt idx="11119">
                  <c:v>-0.70024600000000004</c:v>
                </c:pt>
                <c:pt idx="11120">
                  <c:v>-0.70246699999999995</c:v>
                </c:pt>
                <c:pt idx="11121">
                  <c:v>-0.70433100000000004</c:v>
                </c:pt>
                <c:pt idx="11122">
                  <c:v>-0.705789</c:v>
                </c:pt>
                <c:pt idx="11123">
                  <c:v>-0.70681499999999997</c:v>
                </c:pt>
                <c:pt idx="11124">
                  <c:v>-0.70772599999999997</c:v>
                </c:pt>
                <c:pt idx="11125">
                  <c:v>-0.70920899999999998</c:v>
                </c:pt>
                <c:pt idx="11126">
                  <c:v>-0.71115799999999996</c:v>
                </c:pt>
                <c:pt idx="11127">
                  <c:v>-0.71332799999999996</c:v>
                </c:pt>
                <c:pt idx="11128">
                  <c:v>-0.71573799999999999</c:v>
                </c:pt>
                <c:pt idx="11129">
                  <c:v>-0.71824600000000005</c:v>
                </c:pt>
                <c:pt idx="11130">
                  <c:v>-0.72043699999999999</c:v>
                </c:pt>
                <c:pt idx="11131">
                  <c:v>-0.72216199999999997</c:v>
                </c:pt>
                <c:pt idx="11132">
                  <c:v>-0.72361799999999998</c:v>
                </c:pt>
                <c:pt idx="11133">
                  <c:v>-0.72482599999999997</c:v>
                </c:pt>
                <c:pt idx="11134">
                  <c:v>-0.72599100000000005</c:v>
                </c:pt>
                <c:pt idx="11135">
                  <c:v>-0.72767700000000002</c:v>
                </c:pt>
                <c:pt idx="11136">
                  <c:v>-0.72947499999999998</c:v>
                </c:pt>
                <c:pt idx="11137">
                  <c:v>-0.73141</c:v>
                </c:pt>
                <c:pt idx="11138">
                  <c:v>-0.73357000000000006</c:v>
                </c:pt>
                <c:pt idx="11139">
                  <c:v>-0.73579300000000003</c:v>
                </c:pt>
                <c:pt idx="11140">
                  <c:v>-0.73794899999999997</c:v>
                </c:pt>
                <c:pt idx="11141">
                  <c:v>-0.73948700000000001</c:v>
                </c:pt>
                <c:pt idx="11142">
                  <c:v>-0.74000600000000005</c:v>
                </c:pt>
                <c:pt idx="11143">
                  <c:v>-0.74023300000000003</c:v>
                </c:pt>
                <c:pt idx="11144">
                  <c:v>-0.74045300000000003</c:v>
                </c:pt>
                <c:pt idx="11145">
                  <c:v>-0.74036400000000002</c:v>
                </c:pt>
                <c:pt idx="11146">
                  <c:v>-0.73973999999999995</c:v>
                </c:pt>
                <c:pt idx="11147">
                  <c:v>-0.73852099999999998</c:v>
                </c:pt>
                <c:pt idx="11148">
                  <c:v>-0.73688500000000001</c:v>
                </c:pt>
                <c:pt idx="11149">
                  <c:v>-0.73502900000000004</c:v>
                </c:pt>
                <c:pt idx="11150">
                  <c:v>-0.73329500000000003</c:v>
                </c:pt>
                <c:pt idx="11151">
                  <c:v>-0.73190200000000005</c:v>
                </c:pt>
                <c:pt idx="11152">
                  <c:v>-0.73081499999999999</c:v>
                </c:pt>
                <c:pt idx="11153">
                  <c:v>-0.73015399999999997</c:v>
                </c:pt>
                <c:pt idx="11154">
                  <c:v>-0.73003499999999999</c:v>
                </c:pt>
                <c:pt idx="11155">
                  <c:v>-0.73021999999999998</c:v>
                </c:pt>
                <c:pt idx="11156">
                  <c:v>-0.73079499999999997</c:v>
                </c:pt>
                <c:pt idx="11157">
                  <c:v>-0.73151900000000003</c:v>
                </c:pt>
                <c:pt idx="11158">
                  <c:v>-0.73208799999999996</c:v>
                </c:pt>
                <c:pt idx="11159">
                  <c:v>-0.73272300000000001</c:v>
                </c:pt>
                <c:pt idx="11160">
                  <c:v>-0.73357300000000003</c:v>
                </c:pt>
                <c:pt idx="11161">
                  <c:v>-0.73452300000000004</c:v>
                </c:pt>
                <c:pt idx="11162">
                  <c:v>-0.73534200000000005</c:v>
                </c:pt>
                <c:pt idx="11163">
                  <c:v>-0.73606300000000002</c:v>
                </c:pt>
                <c:pt idx="11164">
                  <c:v>-0.73683299999999996</c:v>
                </c:pt>
                <c:pt idx="11165">
                  <c:v>-0.73769399999999996</c:v>
                </c:pt>
                <c:pt idx="11166">
                  <c:v>-0.73871699999999996</c:v>
                </c:pt>
                <c:pt idx="11167">
                  <c:v>-0.73989099999999997</c:v>
                </c:pt>
                <c:pt idx="11168">
                  <c:v>-0.74116499999999996</c:v>
                </c:pt>
                <c:pt idx="11169">
                  <c:v>-0.74250300000000002</c:v>
                </c:pt>
                <c:pt idx="11170">
                  <c:v>-0.74397400000000002</c:v>
                </c:pt>
                <c:pt idx="11171">
                  <c:v>-0.74558800000000003</c:v>
                </c:pt>
                <c:pt idx="11172">
                  <c:v>-0.74732399999999999</c:v>
                </c:pt>
                <c:pt idx="11173">
                  <c:v>-0.74909400000000004</c:v>
                </c:pt>
                <c:pt idx="11174">
                  <c:v>-0.75085000000000002</c:v>
                </c:pt>
                <c:pt idx="11175">
                  <c:v>-0.75260499999999997</c:v>
                </c:pt>
                <c:pt idx="11176">
                  <c:v>-0.75430799999999998</c:v>
                </c:pt>
                <c:pt idx="11177">
                  <c:v>-0.75594700000000004</c:v>
                </c:pt>
                <c:pt idx="11178">
                  <c:v>-0.75751299999999999</c:v>
                </c:pt>
                <c:pt idx="11179">
                  <c:v>-0.75904099999999997</c:v>
                </c:pt>
                <c:pt idx="11180">
                  <c:v>-0.76025699999999996</c:v>
                </c:pt>
                <c:pt idx="11181">
                  <c:v>-0.76093200000000005</c:v>
                </c:pt>
                <c:pt idx="11182">
                  <c:v>-0.76160499999999998</c:v>
                </c:pt>
                <c:pt idx="11183">
                  <c:v>-0.76223799999999997</c:v>
                </c:pt>
                <c:pt idx="11184">
                  <c:v>-0.76220500000000002</c:v>
                </c:pt>
                <c:pt idx="11185">
                  <c:v>-0.76165000000000005</c:v>
                </c:pt>
                <c:pt idx="11186">
                  <c:v>-0.76034100000000004</c:v>
                </c:pt>
                <c:pt idx="11187">
                  <c:v>-0.75857300000000005</c:v>
                </c:pt>
                <c:pt idx="11188">
                  <c:v>-0.75649500000000003</c:v>
                </c:pt>
                <c:pt idx="11189">
                  <c:v>-0.75419999999999998</c:v>
                </c:pt>
                <c:pt idx="11190">
                  <c:v>-0.75175400000000003</c:v>
                </c:pt>
                <c:pt idx="11191">
                  <c:v>-0.74923099999999998</c:v>
                </c:pt>
                <c:pt idx="11192">
                  <c:v>-0.746637</c:v>
                </c:pt>
                <c:pt idx="11193">
                  <c:v>-0.743973</c:v>
                </c:pt>
                <c:pt idx="11194">
                  <c:v>-0.74116800000000005</c:v>
                </c:pt>
                <c:pt idx="11195">
                  <c:v>-0.73822299999999996</c:v>
                </c:pt>
                <c:pt idx="11196">
                  <c:v>-0.73521800000000004</c:v>
                </c:pt>
                <c:pt idx="11197">
                  <c:v>-0.73219699999999999</c:v>
                </c:pt>
                <c:pt idx="11198">
                  <c:v>-0.72916899999999996</c:v>
                </c:pt>
                <c:pt idx="11199">
                  <c:v>-0.72613499999999997</c:v>
                </c:pt>
                <c:pt idx="11200">
                  <c:v>-0.72315600000000002</c:v>
                </c:pt>
                <c:pt idx="11201">
                  <c:v>-0.720113</c:v>
                </c:pt>
                <c:pt idx="11202">
                  <c:v>-0.71702399999999999</c:v>
                </c:pt>
                <c:pt idx="11203">
                  <c:v>-0.71397299999999997</c:v>
                </c:pt>
                <c:pt idx="11204">
                  <c:v>-0.71084199999999997</c:v>
                </c:pt>
                <c:pt idx="11205">
                  <c:v>-0.70762199999999997</c:v>
                </c:pt>
                <c:pt idx="11206">
                  <c:v>-0.70418199999999997</c:v>
                </c:pt>
                <c:pt idx="11207">
                  <c:v>-0.70049399999999995</c:v>
                </c:pt>
                <c:pt idx="11208">
                  <c:v>-0.69661799999999996</c:v>
                </c:pt>
                <c:pt idx="11209">
                  <c:v>-0.69276599999999999</c:v>
                </c:pt>
                <c:pt idx="11210">
                  <c:v>-0.68896599999999997</c:v>
                </c:pt>
                <c:pt idx="11211">
                  <c:v>-0.685145</c:v>
                </c:pt>
                <c:pt idx="11212">
                  <c:v>-0.68130999999999997</c:v>
                </c:pt>
                <c:pt idx="11213">
                  <c:v>-0.67753399999999997</c:v>
                </c:pt>
                <c:pt idx="11214">
                  <c:v>-0.673875</c:v>
                </c:pt>
                <c:pt idx="11215">
                  <c:v>-0.67055100000000001</c:v>
                </c:pt>
                <c:pt idx="11216">
                  <c:v>-0.66769699999999998</c:v>
                </c:pt>
                <c:pt idx="11217">
                  <c:v>-0.66535299999999997</c:v>
                </c:pt>
                <c:pt idx="11218">
                  <c:v>-0.663574</c:v>
                </c:pt>
                <c:pt idx="11219">
                  <c:v>-0.66229199999999999</c:v>
                </c:pt>
                <c:pt idx="11220">
                  <c:v>-0.66140500000000002</c:v>
                </c:pt>
                <c:pt idx="11221">
                  <c:v>-0.66081599999999996</c:v>
                </c:pt>
                <c:pt idx="11222">
                  <c:v>-0.660416</c:v>
                </c:pt>
                <c:pt idx="11223">
                  <c:v>-0.65985199999999999</c:v>
                </c:pt>
                <c:pt idx="11224">
                  <c:v>-0.65844599999999998</c:v>
                </c:pt>
                <c:pt idx="11225">
                  <c:v>-0.65634099999999995</c:v>
                </c:pt>
                <c:pt idx="11226">
                  <c:v>-0.65370899999999998</c:v>
                </c:pt>
                <c:pt idx="11227">
                  <c:v>-0.65086500000000003</c:v>
                </c:pt>
                <c:pt idx="11228">
                  <c:v>-0.64788100000000004</c:v>
                </c:pt>
                <c:pt idx="11229">
                  <c:v>-0.644876</c:v>
                </c:pt>
                <c:pt idx="11230">
                  <c:v>-0.64186799999999999</c:v>
                </c:pt>
                <c:pt idx="11231">
                  <c:v>-0.638768</c:v>
                </c:pt>
                <c:pt idx="11232">
                  <c:v>-0.635517</c:v>
                </c:pt>
                <c:pt idx="11233">
                  <c:v>-0.63216399999999995</c:v>
                </c:pt>
                <c:pt idx="11234">
                  <c:v>-0.62873299999999999</c:v>
                </c:pt>
                <c:pt idx="11235">
                  <c:v>-0.62523200000000001</c:v>
                </c:pt>
                <c:pt idx="11236">
                  <c:v>-0.62168400000000001</c:v>
                </c:pt>
                <c:pt idx="11237">
                  <c:v>-0.61807699999999999</c:v>
                </c:pt>
                <c:pt idx="11238">
                  <c:v>-0.61440600000000001</c:v>
                </c:pt>
                <c:pt idx="11239">
                  <c:v>-0.61071399999999998</c:v>
                </c:pt>
                <c:pt idx="11240">
                  <c:v>-0.60696399999999995</c:v>
                </c:pt>
                <c:pt idx="11241">
                  <c:v>-0.60309999999999997</c:v>
                </c:pt>
                <c:pt idx="11242">
                  <c:v>-0.59913400000000006</c:v>
                </c:pt>
                <c:pt idx="11243">
                  <c:v>-0.59515499999999999</c:v>
                </c:pt>
                <c:pt idx="11244">
                  <c:v>-0.59120799999999996</c:v>
                </c:pt>
                <c:pt idx="11245">
                  <c:v>-0.58738900000000005</c:v>
                </c:pt>
                <c:pt idx="11246">
                  <c:v>-0.58390900000000001</c:v>
                </c:pt>
                <c:pt idx="11247">
                  <c:v>-0.58088200000000001</c:v>
                </c:pt>
                <c:pt idx="11248">
                  <c:v>-0.57825800000000005</c:v>
                </c:pt>
                <c:pt idx="11249">
                  <c:v>-0.57588499999999998</c:v>
                </c:pt>
                <c:pt idx="11250">
                  <c:v>-0.57378700000000005</c:v>
                </c:pt>
                <c:pt idx="11251">
                  <c:v>-0.57208199999999998</c:v>
                </c:pt>
                <c:pt idx="11252">
                  <c:v>-0.57090099999999999</c:v>
                </c:pt>
                <c:pt idx="11253">
                  <c:v>-0.56983399999999995</c:v>
                </c:pt>
                <c:pt idx="11254">
                  <c:v>-0.56874100000000005</c:v>
                </c:pt>
                <c:pt idx="11255">
                  <c:v>-0.56779800000000002</c:v>
                </c:pt>
                <c:pt idx="11256">
                  <c:v>-0.567052</c:v>
                </c:pt>
                <c:pt idx="11257">
                  <c:v>-0.56645800000000002</c:v>
                </c:pt>
                <c:pt idx="11258">
                  <c:v>-0.56597200000000003</c:v>
                </c:pt>
                <c:pt idx="11259">
                  <c:v>-0.56570900000000002</c:v>
                </c:pt>
                <c:pt idx="11260">
                  <c:v>-0.56575200000000003</c:v>
                </c:pt>
                <c:pt idx="11261">
                  <c:v>-0.56608099999999995</c:v>
                </c:pt>
                <c:pt idx="11262">
                  <c:v>-0.56671099999999996</c:v>
                </c:pt>
                <c:pt idx="11263">
                  <c:v>-0.56775699999999996</c:v>
                </c:pt>
                <c:pt idx="11264">
                  <c:v>-0.56922300000000003</c:v>
                </c:pt>
                <c:pt idx="11265">
                  <c:v>-0.57105799999999995</c:v>
                </c:pt>
                <c:pt idx="11266">
                  <c:v>-0.57327700000000004</c:v>
                </c:pt>
                <c:pt idx="11267">
                  <c:v>-0.57586300000000001</c:v>
                </c:pt>
                <c:pt idx="11268">
                  <c:v>-0.57876700000000003</c:v>
                </c:pt>
                <c:pt idx="11269">
                  <c:v>-0.58193499999999998</c:v>
                </c:pt>
                <c:pt idx="11270">
                  <c:v>-0.58531100000000003</c:v>
                </c:pt>
                <c:pt idx="11271">
                  <c:v>-0.588839</c:v>
                </c:pt>
                <c:pt idx="11272">
                  <c:v>-0.59246399999999999</c:v>
                </c:pt>
                <c:pt idx="11273">
                  <c:v>-0.59613499999999997</c:v>
                </c:pt>
                <c:pt idx="11274">
                  <c:v>-0.59981399999999996</c:v>
                </c:pt>
                <c:pt idx="11275">
                  <c:v>-0.60165999999999997</c:v>
                </c:pt>
                <c:pt idx="11276">
                  <c:v>-0.60219599999999995</c:v>
                </c:pt>
                <c:pt idx="11277">
                  <c:v>-0.602549</c:v>
                </c:pt>
                <c:pt idx="11278">
                  <c:v>-0.60287000000000002</c:v>
                </c:pt>
                <c:pt idx="11279">
                  <c:v>-0.60299400000000003</c:v>
                </c:pt>
                <c:pt idx="11280">
                  <c:v>-0.60296700000000003</c:v>
                </c:pt>
                <c:pt idx="11281">
                  <c:v>-0.60271300000000005</c:v>
                </c:pt>
                <c:pt idx="11282">
                  <c:v>-0.602182</c:v>
                </c:pt>
                <c:pt idx="11283">
                  <c:v>-0.60160899999999995</c:v>
                </c:pt>
                <c:pt idx="11284">
                  <c:v>-0.60119100000000003</c:v>
                </c:pt>
                <c:pt idx="11285">
                  <c:v>-0.60082000000000002</c:v>
                </c:pt>
                <c:pt idx="11286">
                  <c:v>-0.60024699999999998</c:v>
                </c:pt>
                <c:pt idx="11287">
                  <c:v>-0.599468</c:v>
                </c:pt>
                <c:pt idx="11288">
                  <c:v>-0.59858599999999995</c:v>
                </c:pt>
                <c:pt idx="11289">
                  <c:v>-0.59757499999999997</c:v>
                </c:pt>
                <c:pt idx="11290">
                  <c:v>-0.59640400000000005</c:v>
                </c:pt>
                <c:pt idx="11291">
                  <c:v>-0.59513499999999997</c:v>
                </c:pt>
                <c:pt idx="11292">
                  <c:v>-0.59377899999999995</c:v>
                </c:pt>
                <c:pt idx="11293">
                  <c:v>-0.59228999999999998</c:v>
                </c:pt>
                <c:pt idx="11294">
                  <c:v>-0.5907</c:v>
                </c:pt>
                <c:pt idx="11295">
                  <c:v>-0.58904900000000004</c:v>
                </c:pt>
                <c:pt idx="11296">
                  <c:v>-0.58732600000000001</c:v>
                </c:pt>
                <c:pt idx="11297">
                  <c:v>-0.58543800000000001</c:v>
                </c:pt>
                <c:pt idx="11298">
                  <c:v>-0.58335999999999999</c:v>
                </c:pt>
                <c:pt idx="11299">
                  <c:v>-0.58113000000000004</c:v>
                </c:pt>
                <c:pt idx="11300">
                  <c:v>-0.57878399999999997</c:v>
                </c:pt>
                <c:pt idx="11301">
                  <c:v>-0.57667800000000002</c:v>
                </c:pt>
                <c:pt idx="11302">
                  <c:v>-0.57523100000000005</c:v>
                </c:pt>
                <c:pt idx="11303">
                  <c:v>-0.574133</c:v>
                </c:pt>
                <c:pt idx="11304">
                  <c:v>-0.57319200000000003</c:v>
                </c:pt>
                <c:pt idx="11305">
                  <c:v>-0.57211900000000004</c:v>
                </c:pt>
                <c:pt idx="11306">
                  <c:v>-0.57070699999999996</c:v>
                </c:pt>
                <c:pt idx="11307">
                  <c:v>-0.56875699999999996</c:v>
                </c:pt>
                <c:pt idx="11308">
                  <c:v>-0.56659199999999998</c:v>
                </c:pt>
                <c:pt idx="11309">
                  <c:v>-0.56437099999999996</c:v>
                </c:pt>
                <c:pt idx="11310">
                  <c:v>-0.56226299999999996</c:v>
                </c:pt>
                <c:pt idx="11311">
                  <c:v>-0.56071000000000004</c:v>
                </c:pt>
                <c:pt idx="11312">
                  <c:v>-0.55949700000000002</c:v>
                </c:pt>
                <c:pt idx="11313">
                  <c:v>-0.55847599999999997</c:v>
                </c:pt>
                <c:pt idx="11314">
                  <c:v>-0.55760900000000002</c:v>
                </c:pt>
                <c:pt idx="11315">
                  <c:v>-0.55674699999999999</c:v>
                </c:pt>
                <c:pt idx="11316">
                  <c:v>-0.55566099999999996</c:v>
                </c:pt>
                <c:pt idx="11317">
                  <c:v>-0.55438200000000004</c:v>
                </c:pt>
                <c:pt idx="11318">
                  <c:v>-0.55304799999999998</c:v>
                </c:pt>
                <c:pt idx="11319">
                  <c:v>-0.55193199999999998</c:v>
                </c:pt>
                <c:pt idx="11320">
                  <c:v>-0.55097600000000002</c:v>
                </c:pt>
                <c:pt idx="11321">
                  <c:v>-0.55012300000000003</c:v>
                </c:pt>
                <c:pt idx="11322">
                  <c:v>-0.54933200000000004</c:v>
                </c:pt>
                <c:pt idx="11323">
                  <c:v>-0.54848399999999997</c:v>
                </c:pt>
                <c:pt idx="11324">
                  <c:v>-0.54760600000000004</c:v>
                </c:pt>
                <c:pt idx="11325">
                  <c:v>-0.54667299999999996</c:v>
                </c:pt>
                <c:pt idx="11326">
                  <c:v>-0.54553700000000005</c:v>
                </c:pt>
                <c:pt idx="11327">
                  <c:v>-0.54434700000000003</c:v>
                </c:pt>
                <c:pt idx="11328">
                  <c:v>-0.54319600000000001</c:v>
                </c:pt>
                <c:pt idx="11329">
                  <c:v>-0.54211100000000001</c:v>
                </c:pt>
                <c:pt idx="11330">
                  <c:v>-0.540879</c:v>
                </c:pt>
                <c:pt idx="11331">
                  <c:v>-0.53969699999999998</c:v>
                </c:pt>
                <c:pt idx="11332">
                  <c:v>-0.53854800000000003</c:v>
                </c:pt>
                <c:pt idx="11333">
                  <c:v>-0.53733399999999998</c:v>
                </c:pt>
                <c:pt idx="11334">
                  <c:v>-0.535945</c:v>
                </c:pt>
                <c:pt idx="11335">
                  <c:v>-0.53453099999999998</c:v>
                </c:pt>
                <c:pt idx="11336">
                  <c:v>-0.53313699999999997</c:v>
                </c:pt>
                <c:pt idx="11337">
                  <c:v>-0.531752</c:v>
                </c:pt>
                <c:pt idx="11338">
                  <c:v>-0.53036000000000005</c:v>
                </c:pt>
                <c:pt idx="11339">
                  <c:v>-0.52893999999999997</c:v>
                </c:pt>
                <c:pt idx="11340">
                  <c:v>-0.52749000000000001</c:v>
                </c:pt>
                <c:pt idx="11341">
                  <c:v>-0.52599200000000002</c:v>
                </c:pt>
                <c:pt idx="11342">
                  <c:v>-0.52447100000000002</c:v>
                </c:pt>
                <c:pt idx="11343">
                  <c:v>-0.522949</c:v>
                </c:pt>
                <c:pt idx="11344">
                  <c:v>-0.52143600000000001</c:v>
                </c:pt>
                <c:pt idx="11345">
                  <c:v>-0.51993699999999998</c:v>
                </c:pt>
                <c:pt idx="11346">
                  <c:v>-0.51844500000000004</c:v>
                </c:pt>
                <c:pt idx="11347">
                  <c:v>-0.51695800000000003</c:v>
                </c:pt>
                <c:pt idx="11348">
                  <c:v>-0.515463</c:v>
                </c:pt>
                <c:pt idx="11349">
                  <c:v>-0.51396799999999998</c:v>
                </c:pt>
                <c:pt idx="11350">
                  <c:v>-0.51248000000000005</c:v>
                </c:pt>
                <c:pt idx="11351">
                  <c:v>-0.51058099999999995</c:v>
                </c:pt>
                <c:pt idx="11352">
                  <c:v>-0.50760300000000003</c:v>
                </c:pt>
                <c:pt idx="11353">
                  <c:v>-0.50435799999999997</c:v>
                </c:pt>
                <c:pt idx="11354">
                  <c:v>-0.50093200000000004</c:v>
                </c:pt>
                <c:pt idx="11355">
                  <c:v>-0.497396</c:v>
                </c:pt>
                <c:pt idx="11356">
                  <c:v>-0.49367899999999998</c:v>
                </c:pt>
                <c:pt idx="11357">
                  <c:v>-0.48997600000000002</c:v>
                </c:pt>
                <c:pt idx="11358">
                  <c:v>-0.48624899999999999</c:v>
                </c:pt>
                <c:pt idx="11359">
                  <c:v>-0.482491</c:v>
                </c:pt>
                <c:pt idx="11360">
                  <c:v>-0.47872300000000001</c:v>
                </c:pt>
                <c:pt idx="11361">
                  <c:v>-0.474943</c:v>
                </c:pt>
                <c:pt idx="11362">
                  <c:v>-0.47117300000000001</c:v>
                </c:pt>
                <c:pt idx="11363">
                  <c:v>-0.46743400000000002</c:v>
                </c:pt>
                <c:pt idx="11364">
                  <c:v>-0.46378000000000003</c:v>
                </c:pt>
                <c:pt idx="11365">
                  <c:v>-0.46020800000000001</c:v>
                </c:pt>
                <c:pt idx="11366">
                  <c:v>-0.45672099999999999</c:v>
                </c:pt>
                <c:pt idx="11367">
                  <c:v>-0.45330199999999998</c:v>
                </c:pt>
                <c:pt idx="11368">
                  <c:v>-0.44994299999999998</c:v>
                </c:pt>
                <c:pt idx="11369">
                  <c:v>-0.44664599999999999</c:v>
                </c:pt>
                <c:pt idx="11370">
                  <c:v>-0.44342999999999999</c:v>
                </c:pt>
                <c:pt idx="11371">
                  <c:v>-0.44033499999999998</c:v>
                </c:pt>
                <c:pt idx="11372">
                  <c:v>-0.43754700000000002</c:v>
                </c:pt>
                <c:pt idx="11373">
                  <c:v>-0.43531500000000001</c:v>
                </c:pt>
                <c:pt idx="11374">
                  <c:v>-0.433618</c:v>
                </c:pt>
                <c:pt idx="11375">
                  <c:v>-0.43227300000000002</c:v>
                </c:pt>
                <c:pt idx="11376">
                  <c:v>-0.43111500000000003</c:v>
                </c:pt>
                <c:pt idx="11377">
                  <c:v>-0.429979</c:v>
                </c:pt>
                <c:pt idx="11378">
                  <c:v>-0.42883300000000002</c:v>
                </c:pt>
                <c:pt idx="11379">
                  <c:v>-0.42758299999999999</c:v>
                </c:pt>
                <c:pt idx="11380">
                  <c:v>-0.42617699999999997</c:v>
                </c:pt>
                <c:pt idx="11381">
                  <c:v>-0.42466300000000001</c:v>
                </c:pt>
                <c:pt idx="11382">
                  <c:v>-0.42321599999999998</c:v>
                </c:pt>
                <c:pt idx="11383">
                  <c:v>-0.42182500000000001</c:v>
                </c:pt>
                <c:pt idx="11384">
                  <c:v>-0.42047600000000002</c:v>
                </c:pt>
                <c:pt idx="11385">
                  <c:v>-0.41921799999999998</c:v>
                </c:pt>
                <c:pt idx="11386">
                  <c:v>-0.418016</c:v>
                </c:pt>
                <c:pt idx="11387">
                  <c:v>-0.41689700000000002</c:v>
                </c:pt>
                <c:pt idx="11388">
                  <c:v>-0.41584599999999999</c:v>
                </c:pt>
                <c:pt idx="11389">
                  <c:v>-0.41484500000000002</c:v>
                </c:pt>
                <c:pt idx="11390">
                  <c:v>-0.41389100000000001</c:v>
                </c:pt>
                <c:pt idx="11391">
                  <c:v>-0.41293000000000002</c:v>
                </c:pt>
                <c:pt idx="11392">
                  <c:v>-0.41189199999999998</c:v>
                </c:pt>
                <c:pt idx="11393">
                  <c:v>-0.41071600000000003</c:v>
                </c:pt>
                <c:pt idx="11394">
                  <c:v>-0.40940300000000002</c:v>
                </c:pt>
                <c:pt idx="11395">
                  <c:v>-0.40802100000000002</c:v>
                </c:pt>
                <c:pt idx="11396">
                  <c:v>-0.40657199999999999</c:v>
                </c:pt>
                <c:pt idx="11397">
                  <c:v>-0.40504200000000001</c:v>
                </c:pt>
                <c:pt idx="11398">
                  <c:v>-0.40342699999999998</c:v>
                </c:pt>
                <c:pt idx="11399">
                  <c:v>-0.40174199999999999</c:v>
                </c:pt>
                <c:pt idx="11400">
                  <c:v>-0.39995399999999998</c:v>
                </c:pt>
                <c:pt idx="11401">
                  <c:v>-0.398422</c:v>
                </c:pt>
                <c:pt idx="11402">
                  <c:v>-0.39710699999999999</c:v>
                </c:pt>
                <c:pt idx="11403">
                  <c:v>-0.39590399999999998</c:v>
                </c:pt>
                <c:pt idx="11404">
                  <c:v>-0.39490599999999998</c:v>
                </c:pt>
                <c:pt idx="11405">
                  <c:v>-0.394154</c:v>
                </c:pt>
                <c:pt idx="11406">
                  <c:v>-0.393812</c:v>
                </c:pt>
                <c:pt idx="11407">
                  <c:v>-0.39377499999999999</c:v>
                </c:pt>
                <c:pt idx="11408">
                  <c:v>-0.393957</c:v>
                </c:pt>
                <c:pt idx="11409">
                  <c:v>-0.39409699999999998</c:v>
                </c:pt>
                <c:pt idx="11410">
                  <c:v>-0.39413300000000001</c:v>
                </c:pt>
                <c:pt idx="11411">
                  <c:v>-0.39400400000000002</c:v>
                </c:pt>
                <c:pt idx="11412">
                  <c:v>-0.39389800000000003</c:v>
                </c:pt>
                <c:pt idx="11413">
                  <c:v>-0.39404</c:v>
                </c:pt>
                <c:pt idx="11414">
                  <c:v>-0.39472299999999999</c:v>
                </c:pt>
                <c:pt idx="11415">
                  <c:v>-0.39609800000000001</c:v>
                </c:pt>
                <c:pt idx="11416">
                  <c:v>-0.398032</c:v>
                </c:pt>
                <c:pt idx="11417">
                  <c:v>-0.40011799999999997</c:v>
                </c:pt>
                <c:pt idx="11418">
                  <c:v>-0.40221800000000002</c:v>
                </c:pt>
                <c:pt idx="11419">
                  <c:v>-0.40396100000000001</c:v>
                </c:pt>
                <c:pt idx="11420">
                  <c:v>-0.40517700000000001</c:v>
                </c:pt>
                <c:pt idx="11421">
                  <c:v>-0.405968</c:v>
                </c:pt>
                <c:pt idx="11422">
                  <c:v>-0.40664400000000001</c:v>
                </c:pt>
                <c:pt idx="11423">
                  <c:v>-0.407669</c:v>
                </c:pt>
                <c:pt idx="11424">
                  <c:v>-0.40929300000000002</c:v>
                </c:pt>
                <c:pt idx="11425">
                  <c:v>-0.411574</c:v>
                </c:pt>
                <c:pt idx="11426">
                  <c:v>-0.41432799999999997</c:v>
                </c:pt>
                <c:pt idx="11427">
                  <c:v>-0.41696699999999998</c:v>
                </c:pt>
                <c:pt idx="11428">
                  <c:v>-0.41895399999999999</c:v>
                </c:pt>
                <c:pt idx="11429">
                  <c:v>-0.420543</c:v>
                </c:pt>
                <c:pt idx="11430">
                  <c:v>-0.42197600000000002</c:v>
                </c:pt>
                <c:pt idx="11431">
                  <c:v>-0.423294</c:v>
                </c:pt>
                <c:pt idx="11432">
                  <c:v>-0.42495500000000003</c:v>
                </c:pt>
                <c:pt idx="11433">
                  <c:v>-0.42696099999999998</c:v>
                </c:pt>
                <c:pt idx="11434">
                  <c:v>-0.42891099999999999</c:v>
                </c:pt>
                <c:pt idx="11435">
                  <c:v>-0.43092000000000003</c:v>
                </c:pt>
                <c:pt idx="11436">
                  <c:v>-0.43295299999999998</c:v>
                </c:pt>
                <c:pt idx="11437">
                  <c:v>-0.43499399999999999</c:v>
                </c:pt>
                <c:pt idx="11438">
                  <c:v>-0.43692700000000001</c:v>
                </c:pt>
                <c:pt idx="11439">
                  <c:v>-0.43856600000000001</c:v>
                </c:pt>
                <c:pt idx="11440">
                  <c:v>-0.43957600000000002</c:v>
                </c:pt>
                <c:pt idx="11441">
                  <c:v>-0.44041400000000003</c:v>
                </c:pt>
                <c:pt idx="11442">
                  <c:v>-0.44127699999999997</c:v>
                </c:pt>
                <c:pt idx="11443">
                  <c:v>-0.44224000000000002</c:v>
                </c:pt>
                <c:pt idx="11444">
                  <c:v>-0.44334899999999999</c:v>
                </c:pt>
                <c:pt idx="11445">
                  <c:v>-0.44452900000000001</c:v>
                </c:pt>
                <c:pt idx="11446">
                  <c:v>-0.44565900000000003</c:v>
                </c:pt>
                <c:pt idx="11447">
                  <c:v>-0.44666</c:v>
                </c:pt>
                <c:pt idx="11448">
                  <c:v>-0.44752399999999998</c:v>
                </c:pt>
                <c:pt idx="11449">
                  <c:v>-0.44832300000000003</c:v>
                </c:pt>
                <c:pt idx="11450">
                  <c:v>-0.44920900000000002</c:v>
                </c:pt>
                <c:pt idx="11451">
                  <c:v>-0.45047399999999999</c:v>
                </c:pt>
                <c:pt idx="11452">
                  <c:v>-0.45229900000000001</c:v>
                </c:pt>
                <c:pt idx="11453">
                  <c:v>-0.454401</c:v>
                </c:pt>
                <c:pt idx="11454">
                  <c:v>-0.45665699999999998</c:v>
                </c:pt>
                <c:pt idx="11455">
                  <c:v>-0.458735</c:v>
                </c:pt>
                <c:pt idx="11456">
                  <c:v>-0.46055600000000002</c:v>
                </c:pt>
                <c:pt idx="11457">
                  <c:v>-0.462115</c:v>
                </c:pt>
                <c:pt idx="11458">
                  <c:v>-0.46340500000000001</c:v>
                </c:pt>
                <c:pt idx="11459">
                  <c:v>-0.46490100000000001</c:v>
                </c:pt>
                <c:pt idx="11460">
                  <c:v>-0.46685500000000002</c:v>
                </c:pt>
                <c:pt idx="11461">
                  <c:v>-0.468748</c:v>
                </c:pt>
                <c:pt idx="11462">
                  <c:v>-0.47055000000000002</c:v>
                </c:pt>
                <c:pt idx="11463">
                  <c:v>-0.472165</c:v>
                </c:pt>
                <c:pt idx="11464">
                  <c:v>-0.473576</c:v>
                </c:pt>
                <c:pt idx="11465">
                  <c:v>-0.474777</c:v>
                </c:pt>
                <c:pt idx="11466">
                  <c:v>-0.47585100000000002</c:v>
                </c:pt>
                <c:pt idx="11467">
                  <c:v>-0.476877</c:v>
                </c:pt>
                <c:pt idx="11468">
                  <c:v>-0.47810599999999998</c:v>
                </c:pt>
                <c:pt idx="11469">
                  <c:v>-0.47942699999999999</c:v>
                </c:pt>
                <c:pt idx="11470">
                  <c:v>-0.48084300000000002</c:v>
                </c:pt>
                <c:pt idx="11471">
                  <c:v>-0.48178900000000002</c:v>
                </c:pt>
                <c:pt idx="11472">
                  <c:v>-0.48265999999999998</c:v>
                </c:pt>
                <c:pt idx="11473">
                  <c:v>-0.48375800000000002</c:v>
                </c:pt>
                <c:pt idx="11474">
                  <c:v>-0.48513899999999999</c:v>
                </c:pt>
                <c:pt idx="11475">
                  <c:v>-0.48622199999999999</c:v>
                </c:pt>
                <c:pt idx="11476">
                  <c:v>-0.48677100000000001</c:v>
                </c:pt>
                <c:pt idx="11477">
                  <c:v>-0.48675299999999999</c:v>
                </c:pt>
                <c:pt idx="11478">
                  <c:v>-0.48613299999999998</c:v>
                </c:pt>
                <c:pt idx="11479">
                  <c:v>-0.48530099999999998</c:v>
                </c:pt>
                <c:pt idx="11480">
                  <c:v>-0.48467500000000002</c:v>
                </c:pt>
                <c:pt idx="11481">
                  <c:v>-0.48491099999999998</c:v>
                </c:pt>
                <c:pt idx="11482">
                  <c:v>-0.48615199999999997</c:v>
                </c:pt>
                <c:pt idx="11483">
                  <c:v>-0.48779699999999998</c:v>
                </c:pt>
                <c:pt idx="11484">
                  <c:v>-0.48960100000000001</c:v>
                </c:pt>
                <c:pt idx="11485">
                  <c:v>-0.49133399999999999</c:v>
                </c:pt>
                <c:pt idx="11486">
                  <c:v>-0.49322100000000002</c:v>
                </c:pt>
                <c:pt idx="11487">
                  <c:v>-0.49518400000000001</c:v>
                </c:pt>
                <c:pt idx="11488">
                  <c:v>-0.49698799999999999</c:v>
                </c:pt>
                <c:pt idx="11489">
                  <c:v>-0.49780400000000002</c:v>
                </c:pt>
                <c:pt idx="11490">
                  <c:v>-0.49834800000000001</c:v>
                </c:pt>
                <c:pt idx="11491">
                  <c:v>-0.49888100000000002</c:v>
                </c:pt>
                <c:pt idx="11492">
                  <c:v>-0.499552</c:v>
                </c:pt>
                <c:pt idx="11493">
                  <c:v>-0.50010299999999996</c:v>
                </c:pt>
                <c:pt idx="11494">
                  <c:v>-0.50018399999999996</c:v>
                </c:pt>
                <c:pt idx="11495">
                  <c:v>-0.49951699999999999</c:v>
                </c:pt>
                <c:pt idx="11496">
                  <c:v>-0.49846600000000002</c:v>
                </c:pt>
                <c:pt idx="11497">
                  <c:v>-0.49725399999999997</c:v>
                </c:pt>
                <c:pt idx="11498">
                  <c:v>-0.49615399999999998</c:v>
                </c:pt>
                <c:pt idx="11499">
                  <c:v>-0.49537900000000001</c:v>
                </c:pt>
                <c:pt idx="11500">
                  <c:v>-0.49496699999999999</c:v>
                </c:pt>
                <c:pt idx="11501">
                  <c:v>-0.494593</c:v>
                </c:pt>
                <c:pt idx="11502">
                  <c:v>-0.494425</c:v>
                </c:pt>
                <c:pt idx="11503">
                  <c:v>-0.494419</c:v>
                </c:pt>
                <c:pt idx="11504">
                  <c:v>-0.494419</c:v>
                </c:pt>
                <c:pt idx="11505">
                  <c:v>-0.494419</c:v>
                </c:pt>
                <c:pt idx="11506">
                  <c:v>-0.494419</c:v>
                </c:pt>
                <c:pt idx="11507">
                  <c:v>-0.494419</c:v>
                </c:pt>
                <c:pt idx="11508">
                  <c:v>-0.494419</c:v>
                </c:pt>
                <c:pt idx="11509">
                  <c:v>-0.494419</c:v>
                </c:pt>
                <c:pt idx="11510">
                  <c:v>-0.494419</c:v>
                </c:pt>
                <c:pt idx="11511">
                  <c:v>-0.494419</c:v>
                </c:pt>
                <c:pt idx="11512">
                  <c:v>-0.494419</c:v>
                </c:pt>
                <c:pt idx="11513">
                  <c:v>-0.494419</c:v>
                </c:pt>
                <c:pt idx="11514">
                  <c:v>-0.494419</c:v>
                </c:pt>
                <c:pt idx="11515">
                  <c:v>-0.494419</c:v>
                </c:pt>
                <c:pt idx="11516">
                  <c:v>-0.494419</c:v>
                </c:pt>
                <c:pt idx="11517">
                  <c:v>-0.494419</c:v>
                </c:pt>
                <c:pt idx="11518">
                  <c:v>-0.494419</c:v>
                </c:pt>
                <c:pt idx="11519">
                  <c:v>-0.494419</c:v>
                </c:pt>
                <c:pt idx="11520">
                  <c:v>-0.494419</c:v>
                </c:pt>
                <c:pt idx="11521">
                  <c:v>-0.494419</c:v>
                </c:pt>
                <c:pt idx="11522">
                  <c:v>-0.494419</c:v>
                </c:pt>
                <c:pt idx="11523">
                  <c:v>-0.494419</c:v>
                </c:pt>
                <c:pt idx="11524">
                  <c:v>-0.494419</c:v>
                </c:pt>
                <c:pt idx="11525">
                  <c:v>-0.494419</c:v>
                </c:pt>
                <c:pt idx="11526">
                  <c:v>-0.494419</c:v>
                </c:pt>
                <c:pt idx="11527">
                  <c:v>-0.494419</c:v>
                </c:pt>
                <c:pt idx="11528">
                  <c:v>-0.494419</c:v>
                </c:pt>
                <c:pt idx="11529">
                  <c:v>-0.494419</c:v>
                </c:pt>
                <c:pt idx="11530">
                  <c:v>-0.494419</c:v>
                </c:pt>
                <c:pt idx="11531">
                  <c:v>-0.494419</c:v>
                </c:pt>
                <c:pt idx="11532">
                  <c:v>-0.494419</c:v>
                </c:pt>
                <c:pt idx="11533">
                  <c:v>-0.494419</c:v>
                </c:pt>
                <c:pt idx="11534">
                  <c:v>-0.494419</c:v>
                </c:pt>
                <c:pt idx="11535">
                  <c:v>-0.494419</c:v>
                </c:pt>
                <c:pt idx="11536">
                  <c:v>-0.494419</c:v>
                </c:pt>
                <c:pt idx="11537">
                  <c:v>-0.494419</c:v>
                </c:pt>
                <c:pt idx="11538">
                  <c:v>-0.494419</c:v>
                </c:pt>
                <c:pt idx="11539">
                  <c:v>-0.494419</c:v>
                </c:pt>
                <c:pt idx="11540">
                  <c:v>-0.494419</c:v>
                </c:pt>
                <c:pt idx="11541">
                  <c:v>-0.494419</c:v>
                </c:pt>
                <c:pt idx="11542">
                  <c:v>-0.494419</c:v>
                </c:pt>
                <c:pt idx="11543">
                  <c:v>-0.494419</c:v>
                </c:pt>
                <c:pt idx="11544">
                  <c:v>-0.494419</c:v>
                </c:pt>
                <c:pt idx="11545">
                  <c:v>-0.494419</c:v>
                </c:pt>
                <c:pt idx="11546">
                  <c:v>-0.494419</c:v>
                </c:pt>
                <c:pt idx="11547">
                  <c:v>-0.494419</c:v>
                </c:pt>
                <c:pt idx="11548">
                  <c:v>-0.494419</c:v>
                </c:pt>
                <c:pt idx="11549">
                  <c:v>-0.494419</c:v>
                </c:pt>
                <c:pt idx="11550">
                  <c:v>-0.494419</c:v>
                </c:pt>
                <c:pt idx="11551">
                  <c:v>-0.49479299999999998</c:v>
                </c:pt>
                <c:pt idx="11552">
                  <c:v>-0.49588300000000002</c:v>
                </c:pt>
                <c:pt idx="11553">
                  <c:v>-0.49763499999999999</c:v>
                </c:pt>
                <c:pt idx="11554">
                  <c:v>-0.499776</c:v>
                </c:pt>
                <c:pt idx="11555">
                  <c:v>-0.50196700000000005</c:v>
                </c:pt>
                <c:pt idx="11556">
                  <c:v>-0.50401899999999999</c:v>
                </c:pt>
                <c:pt idx="11557">
                  <c:v>-0.50566999999999995</c:v>
                </c:pt>
                <c:pt idx="11558">
                  <c:v>-0.50701600000000002</c:v>
                </c:pt>
                <c:pt idx="11559">
                  <c:v>-0.50835399999999997</c:v>
                </c:pt>
                <c:pt idx="11560">
                  <c:v>-0.51007000000000002</c:v>
                </c:pt>
                <c:pt idx="11561">
                  <c:v>-0.51229599999999997</c:v>
                </c:pt>
                <c:pt idx="11562">
                  <c:v>-0.51481399999999999</c:v>
                </c:pt>
                <c:pt idx="11563">
                  <c:v>-0.51730900000000002</c:v>
                </c:pt>
                <c:pt idx="11564">
                  <c:v>-0.51981100000000002</c:v>
                </c:pt>
                <c:pt idx="11565">
                  <c:v>-0.52218699999999996</c:v>
                </c:pt>
                <c:pt idx="11566">
                  <c:v>-0.52426099999999998</c:v>
                </c:pt>
                <c:pt idx="11567">
                  <c:v>-0.52611799999999997</c:v>
                </c:pt>
                <c:pt idx="11568">
                  <c:v>-0.52801500000000001</c:v>
                </c:pt>
                <c:pt idx="11569">
                  <c:v>-0.53022999999999998</c:v>
                </c:pt>
                <c:pt idx="11570">
                  <c:v>-0.53272600000000003</c:v>
                </c:pt>
                <c:pt idx="11571">
                  <c:v>-0.53522999999999998</c:v>
                </c:pt>
                <c:pt idx="11572">
                  <c:v>-0.53773599999999999</c:v>
                </c:pt>
                <c:pt idx="11573">
                  <c:v>-0.54023900000000002</c:v>
                </c:pt>
                <c:pt idx="11574">
                  <c:v>-0.542628</c:v>
                </c:pt>
                <c:pt idx="11575">
                  <c:v>-0.54481100000000005</c:v>
                </c:pt>
                <c:pt idx="11576">
                  <c:v>-0.546875</c:v>
                </c:pt>
                <c:pt idx="11577">
                  <c:v>-0.54900599999999999</c:v>
                </c:pt>
                <c:pt idx="11578">
                  <c:v>-0.55138799999999999</c:v>
                </c:pt>
                <c:pt idx="11579">
                  <c:v>-0.55388899999999996</c:v>
                </c:pt>
                <c:pt idx="11580">
                  <c:v>-0.55638900000000002</c:v>
                </c:pt>
                <c:pt idx="11581">
                  <c:v>-0.55889</c:v>
                </c:pt>
                <c:pt idx="11582">
                  <c:v>-0.56138999999999994</c:v>
                </c:pt>
                <c:pt idx="11583">
                  <c:v>-0.563855</c:v>
                </c:pt>
                <c:pt idx="11584">
                  <c:v>-0.56627700000000003</c:v>
                </c:pt>
                <c:pt idx="11585">
                  <c:v>-0.56870299999999996</c:v>
                </c:pt>
                <c:pt idx="11586">
                  <c:v>-0.57119799999999998</c:v>
                </c:pt>
                <c:pt idx="11587">
                  <c:v>-0.57369800000000004</c:v>
                </c:pt>
                <c:pt idx="11588">
                  <c:v>-0.57619699999999996</c:v>
                </c:pt>
                <c:pt idx="11589">
                  <c:v>-0.57869700000000002</c:v>
                </c:pt>
                <c:pt idx="11590">
                  <c:v>-0.58119600000000005</c:v>
                </c:pt>
                <c:pt idx="11591">
                  <c:v>-0.58369599999999999</c:v>
                </c:pt>
                <c:pt idx="11592">
                  <c:v>-0.58619600000000005</c:v>
                </c:pt>
                <c:pt idx="11593">
                  <c:v>-0.58869499999999997</c:v>
                </c:pt>
                <c:pt idx="11594">
                  <c:v>-0.59119500000000003</c:v>
                </c:pt>
                <c:pt idx="11595">
                  <c:v>-0.59369400000000006</c:v>
                </c:pt>
                <c:pt idx="11596">
                  <c:v>-0.596194</c:v>
                </c:pt>
                <c:pt idx="11597">
                  <c:v>-0.59869399999999995</c:v>
                </c:pt>
                <c:pt idx="11598">
                  <c:v>-0.60119299999999998</c:v>
                </c:pt>
                <c:pt idx="11599">
                  <c:v>-0.60369300000000004</c:v>
                </c:pt>
                <c:pt idx="11600">
                  <c:v>-0.60619299999999998</c:v>
                </c:pt>
                <c:pt idx="11601">
                  <c:v>-0.60828199999999999</c:v>
                </c:pt>
                <c:pt idx="11602">
                  <c:v>-0.60979300000000003</c:v>
                </c:pt>
                <c:pt idx="11603">
                  <c:v>-0.61106300000000002</c:v>
                </c:pt>
                <c:pt idx="11604">
                  <c:v>-0.61197800000000002</c:v>
                </c:pt>
                <c:pt idx="11605">
                  <c:v>-0.612259</c:v>
                </c:pt>
                <c:pt idx="11606">
                  <c:v>-0.61174099999999998</c:v>
                </c:pt>
                <c:pt idx="11607">
                  <c:v>-0.61061600000000005</c:v>
                </c:pt>
                <c:pt idx="11608">
                  <c:v>-0.60930399999999996</c:v>
                </c:pt>
                <c:pt idx="11609">
                  <c:v>-0.607989</c:v>
                </c:pt>
                <c:pt idx="11610">
                  <c:v>-0.60657399999999995</c:v>
                </c:pt>
                <c:pt idx="11611">
                  <c:v>-0.60484199999999999</c:v>
                </c:pt>
                <c:pt idx="11612">
                  <c:v>-0.60272899999999996</c:v>
                </c:pt>
                <c:pt idx="11613">
                  <c:v>-0.600437</c:v>
                </c:pt>
                <c:pt idx="11614">
                  <c:v>-0.59807900000000003</c:v>
                </c:pt>
                <c:pt idx="11615">
                  <c:v>-0.59584199999999998</c:v>
                </c:pt>
                <c:pt idx="11616">
                  <c:v>-0.59379599999999999</c:v>
                </c:pt>
                <c:pt idx="11617">
                  <c:v>-0.59192</c:v>
                </c:pt>
                <c:pt idx="11618">
                  <c:v>-0.59009500000000004</c:v>
                </c:pt>
                <c:pt idx="11619">
                  <c:v>-0.58811599999999997</c:v>
                </c:pt>
                <c:pt idx="11620">
                  <c:v>-0.58576700000000004</c:v>
                </c:pt>
                <c:pt idx="11621">
                  <c:v>-0.58341200000000004</c:v>
                </c:pt>
                <c:pt idx="11622">
                  <c:v>-0.58105700000000005</c:v>
                </c:pt>
                <c:pt idx="11623">
                  <c:v>-0.57869899999999996</c:v>
                </c:pt>
                <c:pt idx="11624">
                  <c:v>-0.57647000000000004</c:v>
                </c:pt>
                <c:pt idx="11625">
                  <c:v>-0.574797</c:v>
                </c:pt>
                <c:pt idx="11626">
                  <c:v>-0.57353500000000002</c:v>
                </c:pt>
                <c:pt idx="11627">
                  <c:v>-0.572241</c:v>
                </c:pt>
                <c:pt idx="11628">
                  <c:v>-0.57052199999999997</c:v>
                </c:pt>
                <c:pt idx="11629">
                  <c:v>-0.56814299999999995</c:v>
                </c:pt>
                <c:pt idx="11630">
                  <c:v>-0.56565299999999996</c:v>
                </c:pt>
                <c:pt idx="11631">
                  <c:v>-0.56316500000000003</c:v>
                </c:pt>
                <c:pt idx="11632">
                  <c:v>-0.56067800000000001</c:v>
                </c:pt>
                <c:pt idx="11633">
                  <c:v>-0.55819200000000002</c:v>
                </c:pt>
                <c:pt idx="11634">
                  <c:v>-0.55598199999999998</c:v>
                </c:pt>
                <c:pt idx="11635">
                  <c:v>-0.55445800000000001</c:v>
                </c:pt>
                <c:pt idx="11636">
                  <c:v>-0.55316399999999999</c:v>
                </c:pt>
                <c:pt idx="11637">
                  <c:v>-0.55134899999999998</c:v>
                </c:pt>
                <c:pt idx="11638">
                  <c:v>-0.54889100000000002</c:v>
                </c:pt>
                <c:pt idx="11639">
                  <c:v>-0.546404</c:v>
                </c:pt>
                <c:pt idx="11640">
                  <c:v>-0.54391800000000001</c:v>
                </c:pt>
                <c:pt idx="11641">
                  <c:v>-0.541431</c:v>
                </c:pt>
                <c:pt idx="11642">
                  <c:v>-0.53895599999999999</c:v>
                </c:pt>
                <c:pt idx="11643">
                  <c:v>-0.53693400000000002</c:v>
                </c:pt>
                <c:pt idx="11644">
                  <c:v>-0.53548300000000004</c:v>
                </c:pt>
                <c:pt idx="11645">
                  <c:v>-0.534169</c:v>
                </c:pt>
                <c:pt idx="11646">
                  <c:v>-0.53244400000000003</c:v>
                </c:pt>
                <c:pt idx="11647">
                  <c:v>-0.53002700000000003</c:v>
                </c:pt>
                <c:pt idx="11648">
                  <c:v>-0.52753399999999995</c:v>
                </c:pt>
                <c:pt idx="11649">
                  <c:v>-0.52504200000000001</c:v>
                </c:pt>
                <c:pt idx="11650">
                  <c:v>-0.52254900000000004</c:v>
                </c:pt>
                <c:pt idx="11651">
                  <c:v>-0.52043099999999998</c:v>
                </c:pt>
                <c:pt idx="11652">
                  <c:v>-0.51924400000000004</c:v>
                </c:pt>
                <c:pt idx="11653">
                  <c:v>-0.51784600000000003</c:v>
                </c:pt>
                <c:pt idx="11654">
                  <c:v>-0.51651199999999997</c:v>
                </c:pt>
                <c:pt idx="11655">
                  <c:v>-0.51521099999999997</c:v>
                </c:pt>
                <c:pt idx="11656">
                  <c:v>-0.513822</c:v>
                </c:pt>
                <c:pt idx="11657">
                  <c:v>-0.51311700000000005</c:v>
                </c:pt>
                <c:pt idx="11658">
                  <c:v>-0.512849</c:v>
                </c:pt>
                <c:pt idx="11659">
                  <c:v>-0.51264799999999999</c:v>
                </c:pt>
                <c:pt idx="11660">
                  <c:v>-0.51295199999999996</c:v>
                </c:pt>
                <c:pt idx="11661">
                  <c:v>-0.51371199999999995</c:v>
                </c:pt>
                <c:pt idx="11662">
                  <c:v>-0.51499200000000001</c:v>
                </c:pt>
                <c:pt idx="11663">
                  <c:v>-0.51728300000000005</c:v>
                </c:pt>
                <c:pt idx="11664">
                  <c:v>-0.51985000000000003</c:v>
                </c:pt>
                <c:pt idx="11665">
                  <c:v>-0.52251000000000003</c:v>
                </c:pt>
                <c:pt idx="11666">
                  <c:v>-0.52514899999999998</c:v>
                </c:pt>
                <c:pt idx="11667">
                  <c:v>-0.52811900000000001</c:v>
                </c:pt>
                <c:pt idx="11668">
                  <c:v>-0.53160799999999997</c:v>
                </c:pt>
                <c:pt idx="11669">
                  <c:v>-0.53542100000000004</c:v>
                </c:pt>
                <c:pt idx="11670">
                  <c:v>-0.53915299999999999</c:v>
                </c:pt>
                <c:pt idx="11671">
                  <c:v>-0.54198100000000005</c:v>
                </c:pt>
                <c:pt idx="11672">
                  <c:v>-0.54453200000000002</c:v>
                </c:pt>
                <c:pt idx="11673">
                  <c:v>-0.54706600000000005</c:v>
                </c:pt>
                <c:pt idx="11674">
                  <c:v>-0.54955399999999999</c:v>
                </c:pt>
                <c:pt idx="11675">
                  <c:v>-0.55197099999999999</c:v>
                </c:pt>
                <c:pt idx="11676">
                  <c:v>-0.55433699999999997</c:v>
                </c:pt>
                <c:pt idx="11677">
                  <c:v>-0.55663300000000004</c:v>
                </c:pt>
                <c:pt idx="11678">
                  <c:v>-0.55882699999999996</c:v>
                </c:pt>
                <c:pt idx="11679">
                  <c:v>-0.56091500000000005</c:v>
                </c:pt>
                <c:pt idx="11680">
                  <c:v>-0.562921</c:v>
                </c:pt>
                <c:pt idx="11681">
                  <c:v>-0.56491000000000002</c:v>
                </c:pt>
                <c:pt idx="11682">
                  <c:v>-0.56693499999999997</c:v>
                </c:pt>
                <c:pt idx="11683">
                  <c:v>-0.56899900000000003</c:v>
                </c:pt>
                <c:pt idx="11684">
                  <c:v>-0.57111400000000001</c:v>
                </c:pt>
                <c:pt idx="11685">
                  <c:v>-0.57327799999999995</c:v>
                </c:pt>
                <c:pt idx="11686">
                  <c:v>-0.57547499999999996</c:v>
                </c:pt>
                <c:pt idx="11687">
                  <c:v>-0.57769899999999996</c:v>
                </c:pt>
                <c:pt idx="11688">
                  <c:v>-0.57996099999999995</c:v>
                </c:pt>
                <c:pt idx="11689">
                  <c:v>-0.58225199999999999</c:v>
                </c:pt>
                <c:pt idx="11690">
                  <c:v>-0.58455800000000002</c:v>
                </c:pt>
                <c:pt idx="11691">
                  <c:v>-0.58687400000000001</c:v>
                </c:pt>
                <c:pt idx="11692">
                  <c:v>-0.58921000000000001</c:v>
                </c:pt>
                <c:pt idx="11693">
                  <c:v>-0.59156799999999998</c:v>
                </c:pt>
                <c:pt idx="11694">
                  <c:v>-0.59394599999999997</c:v>
                </c:pt>
                <c:pt idx="11695">
                  <c:v>-0.59633000000000003</c:v>
                </c:pt>
                <c:pt idx="11696">
                  <c:v>-0.59870900000000005</c:v>
                </c:pt>
                <c:pt idx="11697">
                  <c:v>-0.601078</c:v>
                </c:pt>
                <c:pt idx="11698">
                  <c:v>-0.60343400000000003</c:v>
                </c:pt>
                <c:pt idx="11699">
                  <c:v>-0.60577099999999995</c:v>
                </c:pt>
                <c:pt idx="11700">
                  <c:v>-0.60809899999999995</c:v>
                </c:pt>
                <c:pt idx="11701">
                  <c:v>-0.60984799999999995</c:v>
                </c:pt>
                <c:pt idx="11702">
                  <c:v>-0.61000900000000002</c:v>
                </c:pt>
                <c:pt idx="11703">
                  <c:v>-0.60862700000000003</c:v>
                </c:pt>
                <c:pt idx="11704">
                  <c:v>-0.60686899999999999</c:v>
                </c:pt>
                <c:pt idx="11705">
                  <c:v>-0.60487999999999997</c:v>
                </c:pt>
                <c:pt idx="11706">
                  <c:v>-0.60269399999999995</c:v>
                </c:pt>
                <c:pt idx="11707">
                  <c:v>-0.600406</c:v>
                </c:pt>
                <c:pt idx="11708">
                  <c:v>-0.59791700000000003</c:v>
                </c:pt>
                <c:pt idx="11709">
                  <c:v>-0.59532200000000002</c:v>
                </c:pt>
                <c:pt idx="11710">
                  <c:v>-0.59269300000000003</c:v>
                </c:pt>
                <c:pt idx="11711">
                  <c:v>-0.58993099999999998</c:v>
                </c:pt>
                <c:pt idx="11712">
                  <c:v>-0.58710499999999999</c:v>
                </c:pt>
                <c:pt idx="11713">
                  <c:v>-0.584341</c:v>
                </c:pt>
                <c:pt idx="11714">
                  <c:v>-0.58285600000000004</c:v>
                </c:pt>
                <c:pt idx="11715">
                  <c:v>-0.58233599999999996</c:v>
                </c:pt>
                <c:pt idx="11716">
                  <c:v>-0.58187100000000003</c:v>
                </c:pt>
                <c:pt idx="11717">
                  <c:v>-0.58152400000000004</c:v>
                </c:pt>
                <c:pt idx="11718">
                  <c:v>-0.581349</c:v>
                </c:pt>
                <c:pt idx="11719">
                  <c:v>-0.58138599999999996</c:v>
                </c:pt>
                <c:pt idx="11720">
                  <c:v>-0.58160100000000003</c:v>
                </c:pt>
                <c:pt idx="11721">
                  <c:v>-0.58099199999999995</c:v>
                </c:pt>
                <c:pt idx="11722">
                  <c:v>-0.57920799999999995</c:v>
                </c:pt>
                <c:pt idx="11723">
                  <c:v>-0.577098</c:v>
                </c:pt>
                <c:pt idx="11724">
                  <c:v>-0.57495700000000005</c:v>
                </c:pt>
                <c:pt idx="11725">
                  <c:v>-0.57275699999999996</c:v>
                </c:pt>
                <c:pt idx="11726">
                  <c:v>-0.57044700000000004</c:v>
                </c:pt>
                <c:pt idx="11727">
                  <c:v>-0.56793499999999997</c:v>
                </c:pt>
                <c:pt idx="11728">
                  <c:v>-0.56556200000000001</c:v>
                </c:pt>
                <c:pt idx="11729">
                  <c:v>-0.56403700000000001</c:v>
                </c:pt>
                <c:pt idx="11730">
                  <c:v>-0.56312499999999999</c:v>
                </c:pt>
                <c:pt idx="11731">
                  <c:v>-0.56231699999999996</c:v>
                </c:pt>
                <c:pt idx="11732">
                  <c:v>-0.56146700000000005</c:v>
                </c:pt>
                <c:pt idx="11733">
                  <c:v>-0.56019200000000002</c:v>
                </c:pt>
                <c:pt idx="11734">
                  <c:v>-0.55852000000000002</c:v>
                </c:pt>
                <c:pt idx="11735">
                  <c:v>-0.55616200000000005</c:v>
                </c:pt>
                <c:pt idx="11736">
                  <c:v>-0.553647</c:v>
                </c:pt>
                <c:pt idx="11737">
                  <c:v>-0.55121799999999999</c:v>
                </c:pt>
                <c:pt idx="11738">
                  <c:v>-0.54879699999999998</c:v>
                </c:pt>
                <c:pt idx="11739">
                  <c:v>-0.54652400000000001</c:v>
                </c:pt>
                <c:pt idx="11740">
                  <c:v>-0.54495199999999999</c:v>
                </c:pt>
                <c:pt idx="11741">
                  <c:v>-0.54407399999999995</c:v>
                </c:pt>
                <c:pt idx="11742">
                  <c:v>-0.54332999999999998</c:v>
                </c:pt>
                <c:pt idx="11743">
                  <c:v>-0.54217400000000004</c:v>
                </c:pt>
                <c:pt idx="11744">
                  <c:v>-0.54011100000000001</c:v>
                </c:pt>
                <c:pt idx="11745">
                  <c:v>-0.53756499999999996</c:v>
                </c:pt>
                <c:pt idx="11746">
                  <c:v>-0.53507000000000005</c:v>
                </c:pt>
                <c:pt idx="11747">
                  <c:v>-0.53263499999999997</c:v>
                </c:pt>
                <c:pt idx="11748">
                  <c:v>-0.53021300000000005</c:v>
                </c:pt>
                <c:pt idx="11749">
                  <c:v>-0.52817400000000003</c:v>
                </c:pt>
                <c:pt idx="11750">
                  <c:v>-0.52695999999999998</c:v>
                </c:pt>
                <c:pt idx="11751">
                  <c:v>-0.52661400000000003</c:v>
                </c:pt>
                <c:pt idx="11752">
                  <c:v>-0.52646300000000001</c:v>
                </c:pt>
                <c:pt idx="11753">
                  <c:v>-0.52648399999999995</c:v>
                </c:pt>
                <c:pt idx="11754">
                  <c:v>-0.52678599999999998</c:v>
                </c:pt>
                <c:pt idx="11755">
                  <c:v>-0.52724599999999999</c:v>
                </c:pt>
                <c:pt idx="11756">
                  <c:v>-0.528084</c:v>
                </c:pt>
                <c:pt idx="11757">
                  <c:v>-0.52925599999999995</c:v>
                </c:pt>
                <c:pt idx="11758">
                  <c:v>-0.53075300000000003</c:v>
                </c:pt>
                <c:pt idx="11759">
                  <c:v>-0.53241700000000003</c:v>
                </c:pt>
                <c:pt idx="11760">
                  <c:v>-0.53425</c:v>
                </c:pt>
                <c:pt idx="11761">
                  <c:v>-0.53594200000000003</c:v>
                </c:pt>
                <c:pt idx="11762">
                  <c:v>-0.53745100000000001</c:v>
                </c:pt>
                <c:pt idx="11763">
                  <c:v>-0.53877699999999995</c:v>
                </c:pt>
                <c:pt idx="11764">
                  <c:v>-0.54020999999999997</c:v>
                </c:pt>
                <c:pt idx="11765">
                  <c:v>-0.54187700000000005</c:v>
                </c:pt>
                <c:pt idx="11766">
                  <c:v>-0.54392300000000005</c:v>
                </c:pt>
                <c:pt idx="11767">
                  <c:v>-0.546292</c:v>
                </c:pt>
                <c:pt idx="11768">
                  <c:v>-0.54883499999999996</c:v>
                </c:pt>
                <c:pt idx="11769">
                  <c:v>-0.55134099999999997</c:v>
                </c:pt>
                <c:pt idx="11770">
                  <c:v>-0.55369400000000002</c:v>
                </c:pt>
                <c:pt idx="11771">
                  <c:v>-0.55582399999999998</c:v>
                </c:pt>
                <c:pt idx="11772">
                  <c:v>-0.55779199999999995</c:v>
                </c:pt>
                <c:pt idx="11773">
                  <c:v>-0.55969199999999997</c:v>
                </c:pt>
                <c:pt idx="11774">
                  <c:v>-0.56162400000000001</c:v>
                </c:pt>
                <c:pt idx="11775">
                  <c:v>-0.56364599999999998</c:v>
                </c:pt>
                <c:pt idx="11776">
                  <c:v>-0.56577100000000002</c:v>
                </c:pt>
                <c:pt idx="11777">
                  <c:v>-0.56795099999999998</c:v>
                </c:pt>
                <c:pt idx="11778">
                  <c:v>-0.57011299999999998</c:v>
                </c:pt>
                <c:pt idx="11779">
                  <c:v>-0.57220899999999997</c:v>
                </c:pt>
                <c:pt idx="11780">
                  <c:v>-0.57423900000000005</c:v>
                </c:pt>
                <c:pt idx="11781">
                  <c:v>-0.57626599999999994</c:v>
                </c:pt>
                <c:pt idx="11782">
                  <c:v>-0.57837899999999998</c:v>
                </c:pt>
                <c:pt idx="11783">
                  <c:v>-0.58066499999999999</c:v>
                </c:pt>
                <c:pt idx="11784">
                  <c:v>-0.58299900000000004</c:v>
                </c:pt>
                <c:pt idx="11785">
                  <c:v>-0.58533800000000002</c:v>
                </c:pt>
                <c:pt idx="11786">
                  <c:v>-0.58767400000000003</c:v>
                </c:pt>
                <c:pt idx="11787">
                  <c:v>-0.59000900000000001</c:v>
                </c:pt>
                <c:pt idx="11788">
                  <c:v>-0.59230400000000005</c:v>
                </c:pt>
                <c:pt idx="11789">
                  <c:v>-0.59454799999999997</c:v>
                </c:pt>
                <c:pt idx="11790">
                  <c:v>-0.59676300000000004</c:v>
                </c:pt>
                <c:pt idx="11791">
                  <c:v>-0.59901199999999999</c:v>
                </c:pt>
                <c:pt idx="11792">
                  <c:v>-0.60134699999999996</c:v>
                </c:pt>
                <c:pt idx="11793">
                  <c:v>-0.60372499999999996</c:v>
                </c:pt>
                <c:pt idx="11794">
                  <c:v>-0.60610299999999995</c:v>
                </c:pt>
                <c:pt idx="11795">
                  <c:v>-0.60846900000000004</c:v>
                </c:pt>
                <c:pt idx="11796">
                  <c:v>-0.61082099999999995</c:v>
                </c:pt>
                <c:pt idx="11797">
                  <c:v>-0.61314599999999997</c:v>
                </c:pt>
                <c:pt idx="11798">
                  <c:v>-0.61543999999999999</c:v>
                </c:pt>
                <c:pt idx="11799">
                  <c:v>-0.61772300000000002</c:v>
                </c:pt>
                <c:pt idx="11800">
                  <c:v>-0.62003900000000001</c:v>
                </c:pt>
                <c:pt idx="11801">
                  <c:v>-0.62219400000000002</c:v>
                </c:pt>
                <c:pt idx="11802">
                  <c:v>-0.62429599999999996</c:v>
                </c:pt>
                <c:pt idx="11803">
                  <c:v>-0.626359</c:v>
                </c:pt>
                <c:pt idx="11804">
                  <c:v>-0.62839599999999995</c:v>
                </c:pt>
                <c:pt idx="11805">
                  <c:v>-0.63065099999999996</c:v>
                </c:pt>
                <c:pt idx="11806">
                  <c:v>-0.63305800000000001</c:v>
                </c:pt>
                <c:pt idx="11807">
                  <c:v>-0.63555300000000003</c:v>
                </c:pt>
                <c:pt idx="11808">
                  <c:v>-0.63804899999999998</c:v>
                </c:pt>
                <c:pt idx="11809">
                  <c:v>-0.640544</c:v>
                </c:pt>
                <c:pt idx="11810">
                  <c:v>-0.643011</c:v>
                </c:pt>
                <c:pt idx="11811">
                  <c:v>-0.64545399999999997</c:v>
                </c:pt>
                <c:pt idx="11812">
                  <c:v>-0.64777899999999999</c:v>
                </c:pt>
                <c:pt idx="11813">
                  <c:v>-0.65007400000000004</c:v>
                </c:pt>
                <c:pt idx="11814">
                  <c:v>-0.65240500000000001</c:v>
                </c:pt>
                <c:pt idx="11815">
                  <c:v>-0.65487200000000001</c:v>
                </c:pt>
                <c:pt idx="11816">
                  <c:v>-0.65736600000000001</c:v>
                </c:pt>
                <c:pt idx="11817">
                  <c:v>-0.65986400000000001</c:v>
                </c:pt>
                <c:pt idx="11818">
                  <c:v>-0.66236600000000001</c:v>
                </c:pt>
                <c:pt idx="11819">
                  <c:v>-0.66486500000000004</c:v>
                </c:pt>
                <c:pt idx="11820">
                  <c:v>-0.66727000000000003</c:v>
                </c:pt>
                <c:pt idx="11821">
                  <c:v>-0.669493</c:v>
                </c:pt>
                <c:pt idx="11822">
                  <c:v>-0.67160799999999998</c:v>
                </c:pt>
                <c:pt idx="11823">
                  <c:v>-0.67376199999999997</c:v>
                </c:pt>
                <c:pt idx="11824">
                  <c:v>-0.676091</c:v>
                </c:pt>
                <c:pt idx="11825">
                  <c:v>-0.67856499999999997</c:v>
                </c:pt>
                <c:pt idx="11826">
                  <c:v>-0.68105700000000002</c:v>
                </c:pt>
                <c:pt idx="11827">
                  <c:v>-0.68354899999999996</c:v>
                </c:pt>
                <c:pt idx="11828">
                  <c:v>-0.68603999999999998</c:v>
                </c:pt>
                <c:pt idx="11829">
                  <c:v>-0.68851300000000004</c:v>
                </c:pt>
                <c:pt idx="11830">
                  <c:v>-0.69096500000000005</c:v>
                </c:pt>
                <c:pt idx="11831">
                  <c:v>-0.69343900000000003</c:v>
                </c:pt>
                <c:pt idx="11832">
                  <c:v>-0.69592299999999996</c:v>
                </c:pt>
                <c:pt idx="11833">
                  <c:v>-0.69840800000000003</c:v>
                </c:pt>
                <c:pt idx="11834">
                  <c:v>-0.70089199999999996</c:v>
                </c:pt>
                <c:pt idx="11835">
                  <c:v>-0.703376</c:v>
                </c:pt>
                <c:pt idx="11836">
                  <c:v>-0.70586000000000004</c:v>
                </c:pt>
                <c:pt idx="11837">
                  <c:v>-0.708345</c:v>
                </c:pt>
                <c:pt idx="11838">
                  <c:v>-0.71082900000000004</c:v>
                </c:pt>
                <c:pt idx="11839">
                  <c:v>-0.71331299999999997</c:v>
                </c:pt>
                <c:pt idx="11840">
                  <c:v>-0.71579700000000002</c:v>
                </c:pt>
                <c:pt idx="11841">
                  <c:v>-0.71828099999999995</c:v>
                </c:pt>
                <c:pt idx="11842">
                  <c:v>-0.72076600000000002</c:v>
                </c:pt>
                <c:pt idx="11843">
                  <c:v>-0.72324999999999995</c:v>
                </c:pt>
                <c:pt idx="11844">
                  <c:v>-0.72573399999999999</c:v>
                </c:pt>
                <c:pt idx="11845">
                  <c:v>-0.72821800000000003</c:v>
                </c:pt>
                <c:pt idx="11846">
                  <c:v>-0.73070299999999999</c:v>
                </c:pt>
                <c:pt idx="11847">
                  <c:v>-0.73318700000000003</c:v>
                </c:pt>
                <c:pt idx="11848">
                  <c:v>-0.73567099999999996</c:v>
                </c:pt>
                <c:pt idx="11849">
                  <c:v>-0.73815500000000001</c:v>
                </c:pt>
                <c:pt idx="11850">
                  <c:v>-0.74063900000000005</c:v>
                </c:pt>
                <c:pt idx="11851">
                  <c:v>-0.74198200000000003</c:v>
                </c:pt>
                <c:pt idx="11852">
                  <c:v>-0.74111099999999996</c:v>
                </c:pt>
                <c:pt idx="11853">
                  <c:v>-0.73996799999999996</c:v>
                </c:pt>
                <c:pt idx="11854">
                  <c:v>-0.73877300000000001</c:v>
                </c:pt>
                <c:pt idx="11855">
                  <c:v>-0.737653</c:v>
                </c:pt>
                <c:pt idx="11856">
                  <c:v>-0.73693600000000004</c:v>
                </c:pt>
                <c:pt idx="11857">
                  <c:v>-0.73663100000000004</c:v>
                </c:pt>
                <c:pt idx="11858">
                  <c:v>-0.73645499999999997</c:v>
                </c:pt>
                <c:pt idx="11859">
                  <c:v>-0.73635799999999996</c:v>
                </c:pt>
                <c:pt idx="11860">
                  <c:v>-0.73597599999999996</c:v>
                </c:pt>
                <c:pt idx="11861">
                  <c:v>-0.73468500000000003</c:v>
                </c:pt>
                <c:pt idx="11862">
                  <c:v>-0.73264700000000005</c:v>
                </c:pt>
                <c:pt idx="11863">
                  <c:v>-0.73025099999999998</c:v>
                </c:pt>
                <c:pt idx="11864">
                  <c:v>-0.72774399999999995</c:v>
                </c:pt>
                <c:pt idx="11865">
                  <c:v>-0.72522699999999996</c:v>
                </c:pt>
                <c:pt idx="11866">
                  <c:v>-0.72258999999999995</c:v>
                </c:pt>
                <c:pt idx="11867">
                  <c:v>-0.71975999999999996</c:v>
                </c:pt>
                <c:pt idx="11868">
                  <c:v>-0.71667800000000004</c:v>
                </c:pt>
                <c:pt idx="11869">
                  <c:v>-0.71352099999999996</c:v>
                </c:pt>
                <c:pt idx="11870">
                  <c:v>-0.71031</c:v>
                </c:pt>
                <c:pt idx="11871">
                  <c:v>-0.70699400000000001</c:v>
                </c:pt>
                <c:pt idx="11872">
                  <c:v>-0.70355199999999996</c:v>
                </c:pt>
                <c:pt idx="11873">
                  <c:v>-0.69996700000000001</c:v>
                </c:pt>
                <c:pt idx="11874">
                  <c:v>-0.69776199999999999</c:v>
                </c:pt>
                <c:pt idx="11875">
                  <c:v>-0.69687399999999999</c:v>
                </c:pt>
                <c:pt idx="11876">
                  <c:v>-0.69601900000000005</c:v>
                </c:pt>
                <c:pt idx="11877">
                  <c:v>-0.69522499999999998</c:v>
                </c:pt>
                <c:pt idx="11878">
                  <c:v>-0.69462199999999996</c:v>
                </c:pt>
                <c:pt idx="11879">
                  <c:v>-0.69418199999999997</c:v>
                </c:pt>
                <c:pt idx="11880">
                  <c:v>-0.69398199999999999</c:v>
                </c:pt>
                <c:pt idx="11881">
                  <c:v>-0.69367999999999996</c:v>
                </c:pt>
                <c:pt idx="11882">
                  <c:v>-0.69361700000000004</c:v>
                </c:pt>
                <c:pt idx="11883">
                  <c:v>-0.69378099999999998</c:v>
                </c:pt>
                <c:pt idx="11884">
                  <c:v>-0.69331299999999996</c:v>
                </c:pt>
                <c:pt idx="11885">
                  <c:v>-0.69146799999999997</c:v>
                </c:pt>
                <c:pt idx="11886">
                  <c:v>-0.68947700000000001</c:v>
                </c:pt>
                <c:pt idx="11887">
                  <c:v>-0.68759199999999998</c:v>
                </c:pt>
                <c:pt idx="11888">
                  <c:v>-0.68566899999999997</c:v>
                </c:pt>
                <c:pt idx="11889">
                  <c:v>-0.68367599999999995</c:v>
                </c:pt>
                <c:pt idx="11890">
                  <c:v>-0.68171300000000001</c:v>
                </c:pt>
                <c:pt idx="11891">
                  <c:v>-0.67991100000000004</c:v>
                </c:pt>
                <c:pt idx="11892">
                  <c:v>-0.67792699999999995</c:v>
                </c:pt>
                <c:pt idx="11893">
                  <c:v>-0.67579299999999998</c:v>
                </c:pt>
                <c:pt idx="11894">
                  <c:v>-0.673647</c:v>
                </c:pt>
                <c:pt idx="11895">
                  <c:v>-0.67165600000000003</c:v>
                </c:pt>
                <c:pt idx="11896">
                  <c:v>-0.67019399999999996</c:v>
                </c:pt>
                <c:pt idx="11897">
                  <c:v>-0.669215</c:v>
                </c:pt>
                <c:pt idx="11898">
                  <c:v>-0.66868300000000003</c:v>
                </c:pt>
                <c:pt idx="11899">
                  <c:v>-0.66788599999999998</c:v>
                </c:pt>
                <c:pt idx="11900">
                  <c:v>-0.66634000000000004</c:v>
                </c:pt>
                <c:pt idx="11901">
                  <c:v>-0.664632</c:v>
                </c:pt>
                <c:pt idx="11902">
                  <c:v>-0.66387099999999999</c:v>
                </c:pt>
                <c:pt idx="11903">
                  <c:v>-0.66294900000000001</c:v>
                </c:pt>
                <c:pt idx="11904">
                  <c:v>-0.66208</c:v>
                </c:pt>
                <c:pt idx="11905">
                  <c:v>-0.66125500000000004</c:v>
                </c:pt>
                <c:pt idx="11906">
                  <c:v>-0.660389</c:v>
                </c:pt>
                <c:pt idx="11907">
                  <c:v>-0.66020800000000002</c:v>
                </c:pt>
                <c:pt idx="11908">
                  <c:v>-0.66039499999999995</c:v>
                </c:pt>
                <c:pt idx="11909">
                  <c:v>-0.66078800000000004</c:v>
                </c:pt>
                <c:pt idx="11910">
                  <c:v>-0.66160600000000003</c:v>
                </c:pt>
                <c:pt idx="11911">
                  <c:v>-0.66275300000000004</c:v>
                </c:pt>
                <c:pt idx="11912">
                  <c:v>-0.66438299999999995</c:v>
                </c:pt>
                <c:pt idx="11913">
                  <c:v>-0.66670700000000005</c:v>
                </c:pt>
                <c:pt idx="11914">
                  <c:v>-0.669319</c:v>
                </c:pt>
                <c:pt idx="11915">
                  <c:v>-0.67191299999999998</c:v>
                </c:pt>
                <c:pt idx="11916">
                  <c:v>-0.67445299999999997</c:v>
                </c:pt>
                <c:pt idx="11917">
                  <c:v>-0.67691100000000004</c:v>
                </c:pt>
                <c:pt idx="11918">
                  <c:v>-0.67905800000000005</c:v>
                </c:pt>
                <c:pt idx="11919">
                  <c:v>-0.680952</c:v>
                </c:pt>
                <c:pt idx="11920">
                  <c:v>-0.68263700000000005</c:v>
                </c:pt>
                <c:pt idx="11921">
                  <c:v>-0.68445999999999996</c:v>
                </c:pt>
                <c:pt idx="11922">
                  <c:v>-0.68657500000000005</c:v>
                </c:pt>
                <c:pt idx="11923">
                  <c:v>-0.68903400000000004</c:v>
                </c:pt>
                <c:pt idx="11924">
                  <c:v>-0.69153900000000001</c:v>
                </c:pt>
                <c:pt idx="11925">
                  <c:v>-0.69394199999999995</c:v>
                </c:pt>
                <c:pt idx="11926">
                  <c:v>-0.69613199999999997</c:v>
                </c:pt>
                <c:pt idx="11927">
                  <c:v>-0.69808099999999995</c:v>
                </c:pt>
                <c:pt idx="11928">
                  <c:v>-0.69979999999999998</c:v>
                </c:pt>
                <c:pt idx="11929">
                  <c:v>-0.70144300000000004</c:v>
                </c:pt>
                <c:pt idx="11930">
                  <c:v>-0.70317099999999999</c:v>
                </c:pt>
                <c:pt idx="11931">
                  <c:v>-0.70512300000000006</c:v>
                </c:pt>
                <c:pt idx="11932">
                  <c:v>-0.707314</c:v>
                </c:pt>
                <c:pt idx="11933">
                  <c:v>-0.70958500000000002</c:v>
                </c:pt>
                <c:pt idx="11934">
                  <c:v>-0.711835</c:v>
                </c:pt>
                <c:pt idx="11935">
                  <c:v>-0.71400600000000003</c:v>
                </c:pt>
                <c:pt idx="11936">
                  <c:v>-0.716055</c:v>
                </c:pt>
                <c:pt idx="11937">
                  <c:v>-0.717997</c:v>
                </c:pt>
                <c:pt idx="11938">
                  <c:v>-0.71995900000000002</c:v>
                </c:pt>
                <c:pt idx="11939">
                  <c:v>-0.72206099999999995</c:v>
                </c:pt>
                <c:pt idx="11940">
                  <c:v>-0.72439600000000004</c:v>
                </c:pt>
                <c:pt idx="11941">
                  <c:v>-0.726854</c:v>
                </c:pt>
                <c:pt idx="11942">
                  <c:v>-0.72929900000000003</c:v>
                </c:pt>
                <c:pt idx="11943">
                  <c:v>-0.73169600000000001</c:v>
                </c:pt>
                <c:pt idx="11944">
                  <c:v>-0.73401799999999995</c:v>
                </c:pt>
                <c:pt idx="11945">
                  <c:v>-0.73623700000000003</c:v>
                </c:pt>
                <c:pt idx="11946">
                  <c:v>-0.73838700000000002</c:v>
                </c:pt>
                <c:pt idx="11947">
                  <c:v>-0.74056299999999997</c:v>
                </c:pt>
                <c:pt idx="11948">
                  <c:v>-0.74285900000000005</c:v>
                </c:pt>
                <c:pt idx="11949">
                  <c:v>-0.74529599999999996</c:v>
                </c:pt>
                <c:pt idx="11950">
                  <c:v>-0.74774099999999999</c:v>
                </c:pt>
                <c:pt idx="11951">
                  <c:v>-0.74947699999999995</c:v>
                </c:pt>
                <c:pt idx="11952">
                  <c:v>-0.74917100000000003</c:v>
                </c:pt>
                <c:pt idx="11953">
                  <c:v>-0.74783500000000003</c:v>
                </c:pt>
                <c:pt idx="11954">
                  <c:v>-0.74633400000000005</c:v>
                </c:pt>
                <c:pt idx="11955">
                  <c:v>-0.74466900000000003</c:v>
                </c:pt>
                <c:pt idx="11956">
                  <c:v>-0.74297400000000002</c:v>
                </c:pt>
                <c:pt idx="11957">
                  <c:v>-0.74127100000000001</c:v>
                </c:pt>
                <c:pt idx="11958">
                  <c:v>-0.73916199999999999</c:v>
                </c:pt>
                <c:pt idx="11959">
                  <c:v>-0.73674899999999999</c:v>
                </c:pt>
                <c:pt idx="11960">
                  <c:v>-0.734317</c:v>
                </c:pt>
                <c:pt idx="11961">
                  <c:v>-0.731908</c:v>
                </c:pt>
                <c:pt idx="11962">
                  <c:v>-0.730514</c:v>
                </c:pt>
                <c:pt idx="11963">
                  <c:v>-0.72994400000000004</c:v>
                </c:pt>
                <c:pt idx="11964">
                  <c:v>-0.72936400000000001</c:v>
                </c:pt>
                <c:pt idx="11965">
                  <c:v>-0.72855899999999996</c:v>
                </c:pt>
                <c:pt idx="11966">
                  <c:v>-0.72774799999999995</c:v>
                </c:pt>
                <c:pt idx="11967">
                  <c:v>-0.72695600000000005</c:v>
                </c:pt>
                <c:pt idx="11968">
                  <c:v>-0.72540700000000002</c:v>
                </c:pt>
                <c:pt idx="11969">
                  <c:v>-0.72308399999999995</c:v>
                </c:pt>
                <c:pt idx="11970">
                  <c:v>-0.72057800000000005</c:v>
                </c:pt>
                <c:pt idx="11971">
                  <c:v>-0.71809400000000001</c:v>
                </c:pt>
                <c:pt idx="11972">
                  <c:v>-0.71554799999999996</c:v>
                </c:pt>
                <c:pt idx="11973">
                  <c:v>-0.71293200000000001</c:v>
                </c:pt>
                <c:pt idx="11974">
                  <c:v>-0.71116900000000005</c:v>
                </c:pt>
                <c:pt idx="11975">
                  <c:v>-0.71041100000000001</c:v>
                </c:pt>
                <c:pt idx="11976">
                  <c:v>-0.70996199999999998</c:v>
                </c:pt>
                <c:pt idx="11977">
                  <c:v>-0.709781</c:v>
                </c:pt>
                <c:pt idx="11978">
                  <c:v>-0.70943199999999995</c:v>
                </c:pt>
                <c:pt idx="11979">
                  <c:v>-0.70809800000000001</c:v>
                </c:pt>
                <c:pt idx="11980">
                  <c:v>-0.70582100000000003</c:v>
                </c:pt>
                <c:pt idx="11981">
                  <c:v>-0.70343900000000004</c:v>
                </c:pt>
                <c:pt idx="11982">
                  <c:v>-0.70094900000000004</c:v>
                </c:pt>
                <c:pt idx="11983">
                  <c:v>-0.69845000000000002</c:v>
                </c:pt>
                <c:pt idx="11984">
                  <c:v>-0.69636699999999996</c:v>
                </c:pt>
                <c:pt idx="11985">
                  <c:v>-0.69515499999999997</c:v>
                </c:pt>
                <c:pt idx="11986">
                  <c:v>-0.69474899999999995</c:v>
                </c:pt>
                <c:pt idx="11987">
                  <c:v>-0.69452499999999995</c:v>
                </c:pt>
                <c:pt idx="11988">
                  <c:v>-0.69413100000000005</c:v>
                </c:pt>
                <c:pt idx="11989">
                  <c:v>-0.69293000000000005</c:v>
                </c:pt>
                <c:pt idx="11990">
                  <c:v>-0.69073200000000001</c:v>
                </c:pt>
                <c:pt idx="11991">
                  <c:v>-0.68835500000000005</c:v>
                </c:pt>
                <c:pt idx="11992">
                  <c:v>-0.68586199999999997</c:v>
                </c:pt>
                <c:pt idx="11993">
                  <c:v>-0.683249</c:v>
                </c:pt>
                <c:pt idx="11994">
                  <c:v>-0.68110400000000004</c:v>
                </c:pt>
                <c:pt idx="11995">
                  <c:v>-0.67973499999999998</c:v>
                </c:pt>
                <c:pt idx="11996">
                  <c:v>-0.67918900000000004</c:v>
                </c:pt>
                <c:pt idx="11997">
                  <c:v>-0.67895700000000003</c:v>
                </c:pt>
                <c:pt idx="11998">
                  <c:v>-0.67854800000000004</c:v>
                </c:pt>
                <c:pt idx="11999">
                  <c:v>-0.67731300000000005</c:v>
                </c:pt>
                <c:pt idx="12000">
                  <c:v>-0.67507799999999996</c:v>
                </c:pt>
                <c:pt idx="12001">
                  <c:v>-0.67314700000000005</c:v>
                </c:pt>
                <c:pt idx="12002">
                  <c:v>-0.67186000000000001</c:v>
                </c:pt>
                <c:pt idx="12003">
                  <c:v>-0.67107700000000003</c:v>
                </c:pt>
                <c:pt idx="12004">
                  <c:v>-0.67097700000000005</c:v>
                </c:pt>
                <c:pt idx="12005">
                  <c:v>-0.67097700000000005</c:v>
                </c:pt>
                <c:pt idx="12006">
                  <c:v>-0.67097700000000005</c:v>
                </c:pt>
                <c:pt idx="12007">
                  <c:v>-0.67097700000000005</c:v>
                </c:pt>
                <c:pt idx="12008">
                  <c:v>-0.67097700000000005</c:v>
                </c:pt>
                <c:pt idx="12009">
                  <c:v>-0.67097700000000005</c:v>
                </c:pt>
                <c:pt idx="12010">
                  <c:v>-0.67097700000000005</c:v>
                </c:pt>
                <c:pt idx="12011">
                  <c:v>-0.67097700000000005</c:v>
                </c:pt>
                <c:pt idx="12012">
                  <c:v>-0.67097700000000005</c:v>
                </c:pt>
                <c:pt idx="12013">
                  <c:v>-0.67097700000000005</c:v>
                </c:pt>
                <c:pt idx="12014">
                  <c:v>-0.67097700000000005</c:v>
                </c:pt>
                <c:pt idx="12015">
                  <c:v>-0.67097700000000005</c:v>
                </c:pt>
                <c:pt idx="12016">
                  <c:v>-0.67097700000000005</c:v>
                </c:pt>
                <c:pt idx="12017">
                  <c:v>-0.67097700000000005</c:v>
                </c:pt>
                <c:pt idx="12018">
                  <c:v>-0.67097700000000005</c:v>
                </c:pt>
                <c:pt idx="12019">
                  <c:v>-0.67097700000000005</c:v>
                </c:pt>
                <c:pt idx="12020">
                  <c:v>-0.67097700000000005</c:v>
                </c:pt>
                <c:pt idx="12021">
                  <c:v>-0.67097700000000005</c:v>
                </c:pt>
                <c:pt idx="12022">
                  <c:v>-0.67097700000000005</c:v>
                </c:pt>
                <c:pt idx="12023">
                  <c:v>-0.67097700000000005</c:v>
                </c:pt>
                <c:pt idx="12024">
                  <c:v>-0.67097700000000005</c:v>
                </c:pt>
                <c:pt idx="12025">
                  <c:v>-0.67097700000000005</c:v>
                </c:pt>
                <c:pt idx="12026">
                  <c:v>-0.67097700000000005</c:v>
                </c:pt>
                <c:pt idx="12027">
                  <c:v>-0.67097700000000005</c:v>
                </c:pt>
                <c:pt idx="12028">
                  <c:v>-0.67097799999999996</c:v>
                </c:pt>
                <c:pt idx="12029">
                  <c:v>-0.67097799999999996</c:v>
                </c:pt>
                <c:pt idx="12030">
                  <c:v>-0.67097799999999996</c:v>
                </c:pt>
                <c:pt idx="12031">
                  <c:v>-0.67097799999999996</c:v>
                </c:pt>
                <c:pt idx="12032">
                  <c:v>-0.67097799999999996</c:v>
                </c:pt>
                <c:pt idx="12033">
                  <c:v>-0.67097799999999996</c:v>
                </c:pt>
                <c:pt idx="12034">
                  <c:v>-0.67097799999999996</c:v>
                </c:pt>
                <c:pt idx="12035">
                  <c:v>-0.67097799999999996</c:v>
                </c:pt>
                <c:pt idx="12036">
                  <c:v>-0.67097799999999996</c:v>
                </c:pt>
                <c:pt idx="12037">
                  <c:v>-0.67097799999999996</c:v>
                </c:pt>
                <c:pt idx="12038">
                  <c:v>-0.67097799999999996</c:v>
                </c:pt>
                <c:pt idx="12039">
                  <c:v>-0.67097799999999996</c:v>
                </c:pt>
                <c:pt idx="12040">
                  <c:v>-0.67097799999999996</c:v>
                </c:pt>
                <c:pt idx="12041">
                  <c:v>-0.67097799999999996</c:v>
                </c:pt>
                <c:pt idx="12042">
                  <c:v>-0.67097799999999996</c:v>
                </c:pt>
                <c:pt idx="12043">
                  <c:v>-0.67097799999999996</c:v>
                </c:pt>
                <c:pt idx="12044">
                  <c:v>-0.67097799999999996</c:v>
                </c:pt>
                <c:pt idx="12045">
                  <c:v>-0.67097799999999996</c:v>
                </c:pt>
                <c:pt idx="12046">
                  <c:v>-0.67097799999999996</c:v>
                </c:pt>
                <c:pt idx="12047">
                  <c:v>-0.67097799999999996</c:v>
                </c:pt>
                <c:pt idx="12048">
                  <c:v>-0.67097799999999996</c:v>
                </c:pt>
                <c:pt idx="12049">
                  <c:v>-0.67097799999999996</c:v>
                </c:pt>
                <c:pt idx="12050">
                  <c:v>-0.67097799999999996</c:v>
                </c:pt>
                <c:pt idx="12051">
                  <c:v>-0.67097799999999996</c:v>
                </c:pt>
                <c:pt idx="12052">
                  <c:v>-0.67097799999999996</c:v>
                </c:pt>
                <c:pt idx="12053">
                  <c:v>-0.67097799999999996</c:v>
                </c:pt>
                <c:pt idx="12054">
                  <c:v>-0.670983</c:v>
                </c:pt>
                <c:pt idx="12055">
                  <c:v>-0.67107000000000006</c:v>
                </c:pt>
                <c:pt idx="12056">
                  <c:v>-0.67145299999999997</c:v>
                </c:pt>
                <c:pt idx="12057">
                  <c:v>-0.67223200000000005</c:v>
                </c:pt>
                <c:pt idx="12058">
                  <c:v>-0.67341399999999996</c:v>
                </c:pt>
                <c:pt idx="12059">
                  <c:v>-0.67476800000000003</c:v>
                </c:pt>
                <c:pt idx="12060">
                  <c:v>-0.676172</c:v>
                </c:pt>
                <c:pt idx="12061">
                  <c:v>-0.67765600000000004</c:v>
                </c:pt>
                <c:pt idx="12062">
                  <c:v>-0.67929499999999998</c:v>
                </c:pt>
                <c:pt idx="12063">
                  <c:v>-0.68108100000000005</c:v>
                </c:pt>
                <c:pt idx="12064">
                  <c:v>-0.68303100000000005</c:v>
                </c:pt>
                <c:pt idx="12065">
                  <c:v>-0.68519600000000003</c:v>
                </c:pt>
                <c:pt idx="12066">
                  <c:v>-0.68755699999999997</c:v>
                </c:pt>
                <c:pt idx="12067">
                  <c:v>-0.68999299999999997</c:v>
                </c:pt>
                <c:pt idx="12068">
                  <c:v>-0.69235199999999997</c:v>
                </c:pt>
                <c:pt idx="12069">
                  <c:v>-0.69458200000000003</c:v>
                </c:pt>
                <c:pt idx="12070">
                  <c:v>-0.69667900000000005</c:v>
                </c:pt>
                <c:pt idx="12071">
                  <c:v>-0.69867699999999999</c:v>
                </c:pt>
                <c:pt idx="12072">
                  <c:v>-0.70062899999999995</c:v>
                </c:pt>
                <c:pt idx="12073">
                  <c:v>-0.70261600000000002</c:v>
                </c:pt>
                <c:pt idx="12074">
                  <c:v>-0.70465199999999995</c:v>
                </c:pt>
                <c:pt idx="12075">
                  <c:v>-0.706704</c:v>
                </c:pt>
                <c:pt idx="12076">
                  <c:v>-0.70871899999999999</c:v>
                </c:pt>
                <c:pt idx="12077">
                  <c:v>-0.71067999999999998</c:v>
                </c:pt>
                <c:pt idx="12078">
                  <c:v>-0.71257400000000004</c:v>
                </c:pt>
                <c:pt idx="12079">
                  <c:v>-0.71441100000000002</c:v>
                </c:pt>
                <c:pt idx="12080">
                  <c:v>-0.71623300000000001</c:v>
                </c:pt>
                <c:pt idx="12081">
                  <c:v>-0.71810700000000005</c:v>
                </c:pt>
                <c:pt idx="12082">
                  <c:v>-0.72007600000000005</c:v>
                </c:pt>
                <c:pt idx="12083">
                  <c:v>-0.72214699999999998</c:v>
                </c:pt>
                <c:pt idx="12084">
                  <c:v>-0.72429399999999999</c:v>
                </c:pt>
                <c:pt idx="12085">
                  <c:v>-0.72647899999999999</c:v>
                </c:pt>
                <c:pt idx="12086">
                  <c:v>-0.728657</c:v>
                </c:pt>
                <c:pt idx="12087">
                  <c:v>-0.73079799999999995</c:v>
                </c:pt>
                <c:pt idx="12088">
                  <c:v>-0.73290699999999998</c:v>
                </c:pt>
                <c:pt idx="12089">
                  <c:v>-0.73501499999999997</c:v>
                </c:pt>
                <c:pt idx="12090">
                  <c:v>-0.73716000000000004</c:v>
                </c:pt>
                <c:pt idx="12091">
                  <c:v>-0.73936500000000005</c:v>
                </c:pt>
                <c:pt idx="12092">
                  <c:v>-0.74162899999999998</c:v>
                </c:pt>
                <c:pt idx="12093">
                  <c:v>-0.74392499999999995</c:v>
                </c:pt>
                <c:pt idx="12094">
                  <c:v>-0.74621400000000004</c:v>
                </c:pt>
                <c:pt idx="12095">
                  <c:v>-0.74846000000000001</c:v>
                </c:pt>
                <c:pt idx="12096">
                  <c:v>-0.75065099999999996</c:v>
                </c:pt>
                <c:pt idx="12097">
                  <c:v>-0.75280100000000005</c:v>
                </c:pt>
                <c:pt idx="12098">
                  <c:v>-0.75494000000000006</c:v>
                </c:pt>
                <c:pt idx="12099">
                  <c:v>-0.75709899999999997</c:v>
                </c:pt>
                <c:pt idx="12100">
                  <c:v>-0.75929899999999995</c:v>
                </c:pt>
                <c:pt idx="12101">
                  <c:v>-0.76123600000000002</c:v>
                </c:pt>
                <c:pt idx="12102">
                  <c:v>-0.76259999999999994</c:v>
                </c:pt>
                <c:pt idx="12103">
                  <c:v>-0.76344900000000004</c:v>
                </c:pt>
                <c:pt idx="12104">
                  <c:v>-0.76392800000000005</c:v>
                </c:pt>
                <c:pt idx="12105">
                  <c:v>-0.764069</c:v>
                </c:pt>
                <c:pt idx="12106">
                  <c:v>-0.76386900000000002</c:v>
                </c:pt>
                <c:pt idx="12107">
                  <c:v>-0.76325100000000001</c:v>
                </c:pt>
                <c:pt idx="12108">
                  <c:v>-0.76200999999999997</c:v>
                </c:pt>
                <c:pt idx="12109">
                  <c:v>-0.76042699999999996</c:v>
                </c:pt>
                <c:pt idx="12110">
                  <c:v>-0.75901799999999997</c:v>
                </c:pt>
                <c:pt idx="12111">
                  <c:v>-0.75808399999999998</c:v>
                </c:pt>
                <c:pt idx="12112">
                  <c:v>-0.75772300000000004</c:v>
                </c:pt>
                <c:pt idx="12113">
                  <c:v>-0.757718</c:v>
                </c:pt>
                <c:pt idx="12114">
                  <c:v>-0.75763599999999998</c:v>
                </c:pt>
                <c:pt idx="12115">
                  <c:v>-0.75701700000000005</c:v>
                </c:pt>
                <c:pt idx="12116">
                  <c:v>-0.755463</c:v>
                </c:pt>
                <c:pt idx="12117">
                  <c:v>-0.75323099999999998</c:v>
                </c:pt>
                <c:pt idx="12118">
                  <c:v>-0.75107199999999996</c:v>
                </c:pt>
                <c:pt idx="12119">
                  <c:v>-0.74892700000000001</c:v>
                </c:pt>
                <c:pt idx="12120">
                  <c:v>-0.74712599999999996</c:v>
                </c:pt>
                <c:pt idx="12121">
                  <c:v>-0.74567600000000001</c:v>
                </c:pt>
                <c:pt idx="12122">
                  <c:v>-0.74483600000000005</c:v>
                </c:pt>
                <c:pt idx="12123">
                  <c:v>-0.74385000000000001</c:v>
                </c:pt>
                <c:pt idx="12124">
                  <c:v>-0.74238899999999997</c:v>
                </c:pt>
                <c:pt idx="12125">
                  <c:v>-0.74028099999999997</c:v>
                </c:pt>
                <c:pt idx="12126">
                  <c:v>-0.73785299999999998</c:v>
                </c:pt>
                <c:pt idx="12127">
                  <c:v>-0.73545899999999997</c:v>
                </c:pt>
                <c:pt idx="12128">
                  <c:v>-0.73299199999999998</c:v>
                </c:pt>
                <c:pt idx="12129">
                  <c:v>-0.73066600000000004</c:v>
                </c:pt>
                <c:pt idx="12130">
                  <c:v>-0.72891799999999995</c:v>
                </c:pt>
                <c:pt idx="12131">
                  <c:v>-0.72795600000000005</c:v>
                </c:pt>
                <c:pt idx="12132">
                  <c:v>-0.72696099999999997</c:v>
                </c:pt>
                <c:pt idx="12133">
                  <c:v>-0.72565599999999997</c:v>
                </c:pt>
                <c:pt idx="12134">
                  <c:v>-0.723742</c:v>
                </c:pt>
                <c:pt idx="12135">
                  <c:v>-0.72126000000000001</c:v>
                </c:pt>
                <c:pt idx="12136">
                  <c:v>-0.71867199999999998</c:v>
                </c:pt>
                <c:pt idx="12137">
                  <c:v>-0.71615899999999999</c:v>
                </c:pt>
                <c:pt idx="12138">
                  <c:v>-0.71369899999999997</c:v>
                </c:pt>
                <c:pt idx="12139">
                  <c:v>-0.71166399999999996</c:v>
                </c:pt>
                <c:pt idx="12140">
                  <c:v>-0.71034900000000001</c:v>
                </c:pt>
                <c:pt idx="12141">
                  <c:v>-0.70921199999999995</c:v>
                </c:pt>
                <c:pt idx="12142">
                  <c:v>-0.70784400000000003</c:v>
                </c:pt>
                <c:pt idx="12143">
                  <c:v>-0.70597500000000002</c:v>
                </c:pt>
                <c:pt idx="12144">
                  <c:v>-0.70347099999999996</c:v>
                </c:pt>
                <c:pt idx="12145">
                  <c:v>-0.70092900000000002</c:v>
                </c:pt>
                <c:pt idx="12146">
                  <c:v>-0.69840400000000002</c:v>
                </c:pt>
                <c:pt idx="12147">
                  <c:v>-0.69590399999999997</c:v>
                </c:pt>
                <c:pt idx="12148">
                  <c:v>-0.69373099999999999</c:v>
                </c:pt>
                <c:pt idx="12149">
                  <c:v>-0.69227099999999997</c:v>
                </c:pt>
                <c:pt idx="12150">
                  <c:v>-0.69131900000000002</c:v>
                </c:pt>
                <c:pt idx="12151">
                  <c:v>-0.689863</c:v>
                </c:pt>
                <c:pt idx="12152">
                  <c:v>-0.68761300000000003</c:v>
                </c:pt>
                <c:pt idx="12153">
                  <c:v>-0.68501800000000002</c:v>
                </c:pt>
                <c:pt idx="12154">
                  <c:v>-0.68239499999999997</c:v>
                </c:pt>
                <c:pt idx="12155">
                  <c:v>-0.67976199999999998</c:v>
                </c:pt>
                <c:pt idx="12156">
                  <c:v>-0.677199</c:v>
                </c:pt>
                <c:pt idx="12157">
                  <c:v>-0.67503100000000005</c:v>
                </c:pt>
                <c:pt idx="12158">
                  <c:v>-0.67350100000000002</c:v>
                </c:pt>
                <c:pt idx="12159">
                  <c:v>-0.67277699999999996</c:v>
                </c:pt>
                <c:pt idx="12160">
                  <c:v>-0.67186000000000001</c:v>
                </c:pt>
                <c:pt idx="12161">
                  <c:v>-0.67023200000000005</c:v>
                </c:pt>
                <c:pt idx="12162">
                  <c:v>-0.66778599999999999</c:v>
                </c:pt>
                <c:pt idx="12163">
                  <c:v>-0.66513800000000001</c:v>
                </c:pt>
                <c:pt idx="12164">
                  <c:v>-0.66250699999999996</c:v>
                </c:pt>
                <c:pt idx="12165">
                  <c:v>-0.65989399999999998</c:v>
                </c:pt>
                <c:pt idx="12166">
                  <c:v>-0.65759800000000002</c:v>
                </c:pt>
                <c:pt idx="12167">
                  <c:v>-0.65599399999999997</c:v>
                </c:pt>
                <c:pt idx="12168">
                  <c:v>-0.65511699999999995</c:v>
                </c:pt>
                <c:pt idx="12169">
                  <c:v>-0.65439000000000003</c:v>
                </c:pt>
                <c:pt idx="12170">
                  <c:v>-0.65307300000000001</c:v>
                </c:pt>
                <c:pt idx="12171">
                  <c:v>-0.65082600000000002</c:v>
                </c:pt>
                <c:pt idx="12172">
                  <c:v>-0.64822299999999999</c:v>
                </c:pt>
                <c:pt idx="12173">
                  <c:v>-0.64559</c:v>
                </c:pt>
                <c:pt idx="12174">
                  <c:v>-0.64297400000000005</c:v>
                </c:pt>
                <c:pt idx="12175">
                  <c:v>-0.64060700000000004</c:v>
                </c:pt>
                <c:pt idx="12176">
                  <c:v>-0.63894600000000001</c:v>
                </c:pt>
                <c:pt idx="12177">
                  <c:v>-0.63801699999999995</c:v>
                </c:pt>
                <c:pt idx="12178">
                  <c:v>-0.63686399999999999</c:v>
                </c:pt>
                <c:pt idx="12179">
                  <c:v>-0.63522699999999999</c:v>
                </c:pt>
                <c:pt idx="12180">
                  <c:v>-0.63280199999999998</c:v>
                </c:pt>
                <c:pt idx="12181">
                  <c:v>-0.630135</c:v>
                </c:pt>
                <c:pt idx="12182">
                  <c:v>-0.627475</c:v>
                </c:pt>
                <c:pt idx="12183">
                  <c:v>-0.62482800000000005</c:v>
                </c:pt>
                <c:pt idx="12184">
                  <c:v>-0.62247300000000005</c:v>
                </c:pt>
                <c:pt idx="12185">
                  <c:v>-0.62080500000000005</c:v>
                </c:pt>
                <c:pt idx="12186">
                  <c:v>-0.61989899999999998</c:v>
                </c:pt>
                <c:pt idx="12187">
                  <c:v>-0.61907800000000002</c:v>
                </c:pt>
                <c:pt idx="12188">
                  <c:v>-0.61763100000000004</c:v>
                </c:pt>
                <c:pt idx="12189">
                  <c:v>-0.61527699999999996</c:v>
                </c:pt>
                <c:pt idx="12190">
                  <c:v>-0.61264799999999997</c:v>
                </c:pt>
                <c:pt idx="12191">
                  <c:v>-0.61000799999999999</c:v>
                </c:pt>
                <c:pt idx="12192">
                  <c:v>-0.607375</c:v>
                </c:pt>
                <c:pt idx="12193">
                  <c:v>-0.60499800000000004</c:v>
                </c:pt>
                <c:pt idx="12194">
                  <c:v>-0.60330600000000001</c:v>
                </c:pt>
                <c:pt idx="12195">
                  <c:v>-0.602383</c:v>
                </c:pt>
                <c:pt idx="12196">
                  <c:v>-0.60160199999999997</c:v>
                </c:pt>
                <c:pt idx="12197">
                  <c:v>-0.60024299999999997</c:v>
                </c:pt>
                <c:pt idx="12198">
                  <c:v>-0.59796800000000006</c:v>
                </c:pt>
                <c:pt idx="12199">
                  <c:v>-0.595302</c:v>
                </c:pt>
                <c:pt idx="12200">
                  <c:v>-0.59264300000000003</c:v>
                </c:pt>
                <c:pt idx="12201">
                  <c:v>-0.59046399999999999</c:v>
                </c:pt>
                <c:pt idx="12202">
                  <c:v>-0.58954600000000001</c:v>
                </c:pt>
                <c:pt idx="12203">
                  <c:v>-0.58913000000000004</c:v>
                </c:pt>
                <c:pt idx="12204">
                  <c:v>-0.58870699999999998</c:v>
                </c:pt>
                <c:pt idx="12205">
                  <c:v>-0.58849600000000002</c:v>
                </c:pt>
                <c:pt idx="12206">
                  <c:v>-0.588669</c:v>
                </c:pt>
                <c:pt idx="12207">
                  <c:v>-0.58923700000000001</c:v>
                </c:pt>
                <c:pt idx="12208">
                  <c:v>-0.59057999999999999</c:v>
                </c:pt>
                <c:pt idx="12209">
                  <c:v>-0.59210200000000002</c:v>
                </c:pt>
                <c:pt idx="12210">
                  <c:v>-0.593059</c:v>
                </c:pt>
                <c:pt idx="12211">
                  <c:v>-0.593719</c:v>
                </c:pt>
                <c:pt idx="12212">
                  <c:v>-0.59404800000000002</c:v>
                </c:pt>
                <c:pt idx="12213">
                  <c:v>-0.59415899999999999</c:v>
                </c:pt>
                <c:pt idx="12214">
                  <c:v>-0.59415899999999999</c:v>
                </c:pt>
                <c:pt idx="12215">
                  <c:v>-0.59415899999999999</c:v>
                </c:pt>
                <c:pt idx="12216">
                  <c:v>-0.59415899999999999</c:v>
                </c:pt>
                <c:pt idx="12217">
                  <c:v>-0.59415899999999999</c:v>
                </c:pt>
                <c:pt idx="12218">
                  <c:v>-0.59415899999999999</c:v>
                </c:pt>
                <c:pt idx="12219">
                  <c:v>-0.59415899999999999</c:v>
                </c:pt>
                <c:pt idx="12220">
                  <c:v>-0.59415899999999999</c:v>
                </c:pt>
                <c:pt idx="12221">
                  <c:v>-0.59415899999999999</c:v>
                </c:pt>
                <c:pt idx="12222">
                  <c:v>-0.59415899999999999</c:v>
                </c:pt>
                <c:pt idx="12223">
                  <c:v>-0.59415899999999999</c:v>
                </c:pt>
                <c:pt idx="12224">
                  <c:v>-0.59415899999999999</c:v>
                </c:pt>
                <c:pt idx="12225">
                  <c:v>-0.59415899999999999</c:v>
                </c:pt>
                <c:pt idx="12226">
                  <c:v>-0.59415899999999999</c:v>
                </c:pt>
                <c:pt idx="12227">
                  <c:v>-0.59415899999999999</c:v>
                </c:pt>
                <c:pt idx="12228">
                  <c:v>-0.59415899999999999</c:v>
                </c:pt>
                <c:pt idx="12229">
                  <c:v>-0.59415899999999999</c:v>
                </c:pt>
                <c:pt idx="12230">
                  <c:v>-0.59415899999999999</c:v>
                </c:pt>
                <c:pt idx="12231">
                  <c:v>-0.59415899999999999</c:v>
                </c:pt>
                <c:pt idx="12232">
                  <c:v>-0.59415899999999999</c:v>
                </c:pt>
                <c:pt idx="12233">
                  <c:v>-0.59415899999999999</c:v>
                </c:pt>
                <c:pt idx="12234">
                  <c:v>-0.59415899999999999</c:v>
                </c:pt>
                <c:pt idx="12235">
                  <c:v>-0.59415899999999999</c:v>
                </c:pt>
                <c:pt idx="12236">
                  <c:v>-0.59415899999999999</c:v>
                </c:pt>
                <c:pt idx="12237">
                  <c:v>-0.59415899999999999</c:v>
                </c:pt>
                <c:pt idx="12238">
                  <c:v>-0.59415899999999999</c:v>
                </c:pt>
                <c:pt idx="12239">
                  <c:v>-0.59415899999999999</c:v>
                </c:pt>
                <c:pt idx="12240">
                  <c:v>-0.59415899999999999</c:v>
                </c:pt>
                <c:pt idx="12241">
                  <c:v>-0.59415899999999999</c:v>
                </c:pt>
                <c:pt idx="12242">
                  <c:v>-0.59415899999999999</c:v>
                </c:pt>
                <c:pt idx="12243">
                  <c:v>-0.59415899999999999</c:v>
                </c:pt>
                <c:pt idx="12244">
                  <c:v>-0.59415899999999999</c:v>
                </c:pt>
                <c:pt idx="12245">
                  <c:v>-0.59415899999999999</c:v>
                </c:pt>
                <c:pt idx="12246">
                  <c:v>-0.59415899999999999</c:v>
                </c:pt>
                <c:pt idx="12247">
                  <c:v>-0.59415899999999999</c:v>
                </c:pt>
                <c:pt idx="12248">
                  <c:v>-0.59415899999999999</c:v>
                </c:pt>
                <c:pt idx="12249">
                  <c:v>-0.59415899999999999</c:v>
                </c:pt>
                <c:pt idx="12250">
                  <c:v>-0.59415899999999999</c:v>
                </c:pt>
                <c:pt idx="12251">
                  <c:v>-0.59420099999999998</c:v>
                </c:pt>
                <c:pt idx="12252">
                  <c:v>-0.59447700000000003</c:v>
                </c:pt>
                <c:pt idx="12253">
                  <c:v>-0.59478699999999995</c:v>
                </c:pt>
                <c:pt idx="12254">
                  <c:v>-0.59491099999999997</c:v>
                </c:pt>
                <c:pt idx="12255">
                  <c:v>-0.59509900000000004</c:v>
                </c:pt>
                <c:pt idx="12256">
                  <c:v>-0.59581799999999996</c:v>
                </c:pt>
                <c:pt idx="12257">
                  <c:v>-0.59698700000000005</c:v>
                </c:pt>
                <c:pt idx="12258">
                  <c:v>-0.59800200000000003</c:v>
                </c:pt>
                <c:pt idx="12259">
                  <c:v>-0.59825799999999996</c:v>
                </c:pt>
                <c:pt idx="12260">
                  <c:v>-0.59854300000000005</c:v>
                </c:pt>
                <c:pt idx="12261">
                  <c:v>-0.59864799999999996</c:v>
                </c:pt>
                <c:pt idx="12262">
                  <c:v>-0.59865800000000002</c:v>
                </c:pt>
                <c:pt idx="12263">
                  <c:v>-0.59851600000000005</c:v>
                </c:pt>
                <c:pt idx="12264">
                  <c:v>-0.598186</c:v>
                </c:pt>
                <c:pt idx="12265">
                  <c:v>-0.59787800000000002</c:v>
                </c:pt>
                <c:pt idx="12266">
                  <c:v>-0.59771399999999997</c:v>
                </c:pt>
                <c:pt idx="12267">
                  <c:v>-0.59773799999999999</c:v>
                </c:pt>
                <c:pt idx="12268">
                  <c:v>-0.59773799999999999</c:v>
                </c:pt>
                <c:pt idx="12269">
                  <c:v>-0.59773799999999999</c:v>
                </c:pt>
                <c:pt idx="12270">
                  <c:v>-0.59773799999999999</c:v>
                </c:pt>
                <c:pt idx="12271">
                  <c:v>-0.59773900000000002</c:v>
                </c:pt>
                <c:pt idx="12272">
                  <c:v>-0.59774799999999995</c:v>
                </c:pt>
                <c:pt idx="12273">
                  <c:v>-0.59774499999999997</c:v>
                </c:pt>
                <c:pt idx="12274">
                  <c:v>-0.59774499999999997</c:v>
                </c:pt>
                <c:pt idx="12275">
                  <c:v>-0.59774499999999997</c:v>
                </c:pt>
                <c:pt idx="12276">
                  <c:v>-0.59774499999999997</c:v>
                </c:pt>
                <c:pt idx="12277">
                  <c:v>-0.59774499999999997</c:v>
                </c:pt>
                <c:pt idx="12278">
                  <c:v>-0.59774499999999997</c:v>
                </c:pt>
                <c:pt idx="12279">
                  <c:v>-0.59774499999999997</c:v>
                </c:pt>
                <c:pt idx="12280">
                  <c:v>-0.59774499999999997</c:v>
                </c:pt>
                <c:pt idx="12281">
                  <c:v>-0.59774499999999997</c:v>
                </c:pt>
                <c:pt idx="12282">
                  <c:v>-0.59774499999999997</c:v>
                </c:pt>
                <c:pt idx="12283">
                  <c:v>-0.59774499999999997</c:v>
                </c:pt>
                <c:pt idx="12284">
                  <c:v>-0.59774499999999997</c:v>
                </c:pt>
                <c:pt idx="12285">
                  <c:v>-0.59774499999999997</c:v>
                </c:pt>
                <c:pt idx="12286">
                  <c:v>-0.59774499999999997</c:v>
                </c:pt>
                <c:pt idx="12287">
                  <c:v>-0.59774499999999997</c:v>
                </c:pt>
                <c:pt idx="12288">
                  <c:v>-0.59774499999999997</c:v>
                </c:pt>
                <c:pt idx="12289">
                  <c:v>-0.59774499999999997</c:v>
                </c:pt>
                <c:pt idx="12290">
                  <c:v>-0.59774499999999997</c:v>
                </c:pt>
                <c:pt idx="12291">
                  <c:v>-0.59774499999999997</c:v>
                </c:pt>
                <c:pt idx="12292">
                  <c:v>-0.59774499999999997</c:v>
                </c:pt>
                <c:pt idx="12293">
                  <c:v>-0.59774499999999997</c:v>
                </c:pt>
                <c:pt idx="12294">
                  <c:v>-0.59774499999999997</c:v>
                </c:pt>
                <c:pt idx="12295">
                  <c:v>-0.59774499999999997</c:v>
                </c:pt>
                <c:pt idx="12296">
                  <c:v>-0.59774499999999997</c:v>
                </c:pt>
                <c:pt idx="12297">
                  <c:v>-0.59774499999999997</c:v>
                </c:pt>
                <c:pt idx="12298">
                  <c:v>-0.59774499999999997</c:v>
                </c:pt>
                <c:pt idx="12299">
                  <c:v>-0.59774499999999997</c:v>
                </c:pt>
                <c:pt idx="12300">
                  <c:v>-0.59774499999999997</c:v>
                </c:pt>
                <c:pt idx="12301">
                  <c:v>-0.59772099999999995</c:v>
                </c:pt>
                <c:pt idx="12302">
                  <c:v>-0.59745300000000001</c:v>
                </c:pt>
                <c:pt idx="12303">
                  <c:v>-0.59695299999999996</c:v>
                </c:pt>
                <c:pt idx="12304">
                  <c:v>-0.59641900000000003</c:v>
                </c:pt>
                <c:pt idx="12305">
                  <c:v>-0.59572199999999997</c:v>
                </c:pt>
                <c:pt idx="12306">
                  <c:v>-0.59584800000000004</c:v>
                </c:pt>
                <c:pt idx="12307">
                  <c:v>-0.59614999999999996</c:v>
                </c:pt>
                <c:pt idx="12308">
                  <c:v>-0.59623899999999996</c:v>
                </c:pt>
                <c:pt idx="12309">
                  <c:v>-0.59634299999999996</c:v>
                </c:pt>
                <c:pt idx="12310">
                  <c:v>-0.59640000000000004</c:v>
                </c:pt>
                <c:pt idx="12311">
                  <c:v>-0.596495</c:v>
                </c:pt>
                <c:pt idx="12312">
                  <c:v>-0.596495</c:v>
                </c:pt>
                <c:pt idx="12313">
                  <c:v>-0.596495</c:v>
                </c:pt>
                <c:pt idx="12314">
                  <c:v>-0.596495</c:v>
                </c:pt>
                <c:pt idx="12315">
                  <c:v>-0.596495</c:v>
                </c:pt>
                <c:pt idx="12316">
                  <c:v>-0.596495</c:v>
                </c:pt>
                <c:pt idx="12317">
                  <c:v>-0.596495</c:v>
                </c:pt>
                <c:pt idx="12318">
                  <c:v>-0.596495</c:v>
                </c:pt>
                <c:pt idx="12319">
                  <c:v>-0.596495</c:v>
                </c:pt>
                <c:pt idx="12320">
                  <c:v>-0.596495</c:v>
                </c:pt>
                <c:pt idx="12321">
                  <c:v>-0.596495</c:v>
                </c:pt>
                <c:pt idx="12322">
                  <c:v>-0.596495</c:v>
                </c:pt>
                <c:pt idx="12323">
                  <c:v>-0.596495</c:v>
                </c:pt>
                <c:pt idx="12324">
                  <c:v>-0.596495</c:v>
                </c:pt>
                <c:pt idx="12325">
                  <c:v>-0.596495</c:v>
                </c:pt>
                <c:pt idx="12326">
                  <c:v>-0.596495</c:v>
                </c:pt>
                <c:pt idx="12327">
                  <c:v>-0.596495</c:v>
                </c:pt>
                <c:pt idx="12328">
                  <c:v>-0.596495</c:v>
                </c:pt>
                <c:pt idx="12329">
                  <c:v>-0.596495</c:v>
                </c:pt>
                <c:pt idx="12330">
                  <c:v>-0.596495</c:v>
                </c:pt>
                <c:pt idx="12331">
                  <c:v>-0.596495</c:v>
                </c:pt>
                <c:pt idx="12332">
                  <c:v>-0.596495</c:v>
                </c:pt>
                <c:pt idx="12333">
                  <c:v>-0.596495</c:v>
                </c:pt>
                <c:pt idx="12334">
                  <c:v>-0.596495</c:v>
                </c:pt>
                <c:pt idx="12335">
                  <c:v>-0.596495</c:v>
                </c:pt>
                <c:pt idx="12336">
                  <c:v>-0.596495</c:v>
                </c:pt>
                <c:pt idx="12337">
                  <c:v>-0.596495</c:v>
                </c:pt>
                <c:pt idx="12338">
                  <c:v>-0.596495</c:v>
                </c:pt>
                <c:pt idx="12339">
                  <c:v>-0.59649600000000003</c:v>
                </c:pt>
                <c:pt idx="12340">
                  <c:v>-0.59649600000000003</c:v>
                </c:pt>
                <c:pt idx="12341">
                  <c:v>-0.59649600000000003</c:v>
                </c:pt>
                <c:pt idx="12342">
                  <c:v>-0.59649600000000003</c:v>
                </c:pt>
                <c:pt idx="12343">
                  <c:v>-0.59649600000000003</c:v>
                </c:pt>
                <c:pt idx="12344">
                  <c:v>-0.59649600000000003</c:v>
                </c:pt>
                <c:pt idx="12345">
                  <c:v>-0.59649600000000003</c:v>
                </c:pt>
                <c:pt idx="12346">
                  <c:v>-0.59649600000000003</c:v>
                </c:pt>
                <c:pt idx="12347">
                  <c:v>-0.59649600000000003</c:v>
                </c:pt>
                <c:pt idx="12348">
                  <c:v>-0.59649600000000003</c:v>
                </c:pt>
                <c:pt idx="12349">
                  <c:v>-0.59649600000000003</c:v>
                </c:pt>
                <c:pt idx="12350">
                  <c:v>-0.59649600000000003</c:v>
                </c:pt>
                <c:pt idx="12351">
                  <c:v>-0.59675999999999996</c:v>
                </c:pt>
                <c:pt idx="12352">
                  <c:v>-0.59751399999999999</c:v>
                </c:pt>
                <c:pt idx="12353">
                  <c:v>-0.59856900000000002</c:v>
                </c:pt>
                <c:pt idx="12354">
                  <c:v>-0.59964700000000004</c:v>
                </c:pt>
                <c:pt idx="12355">
                  <c:v>-0.60060100000000005</c:v>
                </c:pt>
                <c:pt idx="12356">
                  <c:v>-0.60160000000000002</c:v>
                </c:pt>
                <c:pt idx="12357">
                  <c:v>-0.60275699999999999</c:v>
                </c:pt>
                <c:pt idx="12358">
                  <c:v>-0.60403700000000005</c:v>
                </c:pt>
                <c:pt idx="12359">
                  <c:v>-0.60535099999999997</c:v>
                </c:pt>
                <c:pt idx="12360">
                  <c:v>-0.60672999999999999</c:v>
                </c:pt>
                <c:pt idx="12361">
                  <c:v>-0.60829800000000001</c:v>
                </c:pt>
                <c:pt idx="12362">
                  <c:v>-0.610093</c:v>
                </c:pt>
                <c:pt idx="12363">
                  <c:v>-0.61203700000000005</c:v>
                </c:pt>
                <c:pt idx="12364">
                  <c:v>-0.61397299999999999</c:v>
                </c:pt>
                <c:pt idx="12365">
                  <c:v>-0.61584399999999995</c:v>
                </c:pt>
                <c:pt idx="12366">
                  <c:v>-0.61768500000000004</c:v>
                </c:pt>
                <c:pt idx="12367">
                  <c:v>-0.61956</c:v>
                </c:pt>
                <c:pt idx="12368">
                  <c:v>-0.62150000000000005</c:v>
                </c:pt>
                <c:pt idx="12369">
                  <c:v>-0.62350399999999995</c:v>
                </c:pt>
                <c:pt idx="12370">
                  <c:v>-0.62557099999999999</c:v>
                </c:pt>
                <c:pt idx="12371">
                  <c:v>-0.627691</c:v>
                </c:pt>
                <c:pt idx="12372">
                  <c:v>-0.62983199999999995</c:v>
                </c:pt>
                <c:pt idx="12373">
                  <c:v>-0.631942</c:v>
                </c:pt>
                <c:pt idx="12374">
                  <c:v>-0.63398699999999997</c:v>
                </c:pt>
                <c:pt idx="12375">
                  <c:v>-0.63598100000000002</c:v>
                </c:pt>
                <c:pt idx="12376">
                  <c:v>-0.63797300000000001</c:v>
                </c:pt>
                <c:pt idx="12377">
                  <c:v>-0.64002099999999995</c:v>
                </c:pt>
                <c:pt idx="12378">
                  <c:v>-0.64214099999999996</c:v>
                </c:pt>
                <c:pt idx="12379">
                  <c:v>-0.64431000000000005</c:v>
                </c:pt>
                <c:pt idx="12380">
                  <c:v>-0.64649000000000001</c:v>
                </c:pt>
                <c:pt idx="12381">
                  <c:v>-0.64865399999999995</c:v>
                </c:pt>
                <c:pt idx="12382">
                  <c:v>-0.650783</c:v>
                </c:pt>
                <c:pt idx="12383">
                  <c:v>-0.65287799999999996</c:v>
                </c:pt>
                <c:pt idx="12384">
                  <c:v>-0.65496299999999996</c:v>
                </c:pt>
                <c:pt idx="12385">
                  <c:v>-0.65708100000000003</c:v>
                </c:pt>
                <c:pt idx="12386">
                  <c:v>-0.65926899999999999</c:v>
                </c:pt>
                <c:pt idx="12387">
                  <c:v>-0.66153499999999998</c:v>
                </c:pt>
                <c:pt idx="12388">
                  <c:v>-0.663852</c:v>
                </c:pt>
                <c:pt idx="12389">
                  <c:v>-0.66617700000000002</c:v>
                </c:pt>
                <c:pt idx="12390">
                  <c:v>-0.66847400000000001</c:v>
                </c:pt>
                <c:pt idx="12391">
                  <c:v>-0.67073300000000002</c:v>
                </c:pt>
                <c:pt idx="12392">
                  <c:v>-0.67296500000000004</c:v>
                </c:pt>
                <c:pt idx="12393">
                  <c:v>-0.67520100000000005</c:v>
                </c:pt>
                <c:pt idx="12394">
                  <c:v>-0.67747599999999997</c:v>
                </c:pt>
                <c:pt idx="12395">
                  <c:v>-0.67980799999999997</c:v>
                </c:pt>
                <c:pt idx="12396">
                  <c:v>-0.68219099999999999</c:v>
                </c:pt>
                <c:pt idx="12397">
                  <c:v>-0.68459400000000004</c:v>
                </c:pt>
                <c:pt idx="12398">
                  <c:v>-0.68698300000000001</c:v>
                </c:pt>
                <c:pt idx="12399">
                  <c:v>-0.689334</c:v>
                </c:pt>
                <c:pt idx="12400">
                  <c:v>-0.69164700000000001</c:v>
                </c:pt>
                <c:pt idx="12401">
                  <c:v>-0.69418599999999997</c:v>
                </c:pt>
                <c:pt idx="12402">
                  <c:v>-0.696851</c:v>
                </c:pt>
                <c:pt idx="12403">
                  <c:v>-0.69951700000000006</c:v>
                </c:pt>
                <c:pt idx="12404">
                  <c:v>-0.70218499999999995</c:v>
                </c:pt>
                <c:pt idx="12405">
                  <c:v>-0.70477800000000002</c:v>
                </c:pt>
                <c:pt idx="12406">
                  <c:v>-0.70724600000000004</c:v>
                </c:pt>
                <c:pt idx="12407">
                  <c:v>-0.70921199999999995</c:v>
                </c:pt>
                <c:pt idx="12408">
                  <c:v>-0.710781</c:v>
                </c:pt>
                <c:pt idx="12409">
                  <c:v>-0.71209100000000003</c:v>
                </c:pt>
                <c:pt idx="12410">
                  <c:v>-0.71342099999999997</c:v>
                </c:pt>
                <c:pt idx="12411">
                  <c:v>-0.71518400000000004</c:v>
                </c:pt>
                <c:pt idx="12412">
                  <c:v>-0.71727399999999997</c:v>
                </c:pt>
                <c:pt idx="12413">
                  <c:v>-0.71964399999999995</c:v>
                </c:pt>
                <c:pt idx="12414">
                  <c:v>-0.72205900000000001</c:v>
                </c:pt>
                <c:pt idx="12415">
                  <c:v>-0.72435400000000005</c:v>
                </c:pt>
                <c:pt idx="12416">
                  <c:v>-0.72641199999999995</c:v>
                </c:pt>
                <c:pt idx="12417">
                  <c:v>-0.72825799999999996</c:v>
                </c:pt>
                <c:pt idx="12418">
                  <c:v>-0.73009500000000005</c:v>
                </c:pt>
                <c:pt idx="12419">
                  <c:v>-0.73210399999999998</c:v>
                </c:pt>
                <c:pt idx="12420">
                  <c:v>-0.73443099999999994</c:v>
                </c:pt>
                <c:pt idx="12421">
                  <c:v>-0.73699599999999998</c:v>
                </c:pt>
                <c:pt idx="12422">
                  <c:v>-0.73962099999999997</c:v>
                </c:pt>
                <c:pt idx="12423">
                  <c:v>-0.74214800000000003</c:v>
                </c:pt>
                <c:pt idx="12424">
                  <c:v>-0.74443899999999996</c:v>
                </c:pt>
                <c:pt idx="12425">
                  <c:v>-0.74652499999999999</c:v>
                </c:pt>
                <c:pt idx="12426">
                  <c:v>-0.74848999999999999</c:v>
                </c:pt>
                <c:pt idx="12427">
                  <c:v>-0.75052399999999997</c:v>
                </c:pt>
                <c:pt idx="12428">
                  <c:v>-0.75275999999999998</c:v>
                </c:pt>
                <c:pt idx="12429">
                  <c:v>-0.75522100000000003</c:v>
                </c:pt>
                <c:pt idx="12430">
                  <c:v>-0.75780800000000004</c:v>
                </c:pt>
                <c:pt idx="12431">
                  <c:v>-0.76037999999999994</c:v>
                </c:pt>
                <c:pt idx="12432">
                  <c:v>-0.76278999999999997</c:v>
                </c:pt>
                <c:pt idx="12433">
                  <c:v>-0.76497700000000002</c:v>
                </c:pt>
                <c:pt idx="12434">
                  <c:v>-0.76700199999999996</c:v>
                </c:pt>
                <c:pt idx="12435">
                  <c:v>-0.76899600000000001</c:v>
                </c:pt>
                <c:pt idx="12436">
                  <c:v>-0.77112499999999995</c:v>
                </c:pt>
                <c:pt idx="12437">
                  <c:v>-0.77346400000000004</c:v>
                </c:pt>
                <c:pt idx="12438">
                  <c:v>-0.77595700000000001</c:v>
                </c:pt>
                <c:pt idx="12439">
                  <c:v>-0.77850799999999998</c:v>
                </c:pt>
                <c:pt idx="12440">
                  <c:v>-0.78098199999999995</c:v>
                </c:pt>
                <c:pt idx="12441">
                  <c:v>-0.78330200000000005</c:v>
                </c:pt>
                <c:pt idx="12442">
                  <c:v>-0.78548200000000001</c:v>
                </c:pt>
                <c:pt idx="12443">
                  <c:v>-0.78761099999999995</c:v>
                </c:pt>
                <c:pt idx="12444">
                  <c:v>-0.78982600000000003</c:v>
                </c:pt>
                <c:pt idx="12445">
                  <c:v>-0.79222899999999996</c:v>
                </c:pt>
                <c:pt idx="12446">
                  <c:v>-0.79477699999999996</c:v>
                </c:pt>
                <c:pt idx="12447">
                  <c:v>-0.79738799999999999</c:v>
                </c:pt>
                <c:pt idx="12448">
                  <c:v>-0.79997600000000002</c:v>
                </c:pt>
                <c:pt idx="12449">
                  <c:v>-0.80244099999999996</c:v>
                </c:pt>
                <c:pt idx="12450">
                  <c:v>-0.804759</c:v>
                </c:pt>
                <c:pt idx="12451">
                  <c:v>-0.806535</c:v>
                </c:pt>
                <c:pt idx="12452">
                  <c:v>-0.80749000000000004</c:v>
                </c:pt>
                <c:pt idx="12453">
                  <c:v>-0.80762800000000001</c:v>
                </c:pt>
                <c:pt idx="12454">
                  <c:v>-0.80663099999999999</c:v>
                </c:pt>
                <c:pt idx="12455">
                  <c:v>-0.80474100000000004</c:v>
                </c:pt>
                <c:pt idx="12456">
                  <c:v>-0.80251799999999995</c:v>
                </c:pt>
                <c:pt idx="12457">
                  <c:v>-0.80004900000000001</c:v>
                </c:pt>
                <c:pt idx="12458">
                  <c:v>-0.79745699999999997</c:v>
                </c:pt>
                <c:pt idx="12459">
                  <c:v>-0.79508999999999996</c:v>
                </c:pt>
                <c:pt idx="12460">
                  <c:v>-0.79334400000000005</c:v>
                </c:pt>
                <c:pt idx="12461">
                  <c:v>-0.79253899999999999</c:v>
                </c:pt>
                <c:pt idx="12462">
                  <c:v>-0.79198000000000002</c:v>
                </c:pt>
                <c:pt idx="12463">
                  <c:v>-0.79072299999999995</c:v>
                </c:pt>
                <c:pt idx="12464">
                  <c:v>-0.78867299999999996</c:v>
                </c:pt>
                <c:pt idx="12465">
                  <c:v>-0.78635600000000005</c:v>
                </c:pt>
                <c:pt idx="12466">
                  <c:v>-0.78382499999999999</c:v>
                </c:pt>
                <c:pt idx="12467">
                  <c:v>-0.78127999999999997</c:v>
                </c:pt>
                <c:pt idx="12468">
                  <c:v>-0.779115</c:v>
                </c:pt>
                <c:pt idx="12469">
                  <c:v>-0.77768000000000004</c:v>
                </c:pt>
                <c:pt idx="12470">
                  <c:v>-0.77693699999999999</c:v>
                </c:pt>
                <c:pt idx="12471">
                  <c:v>-0.77630200000000005</c:v>
                </c:pt>
                <c:pt idx="12472">
                  <c:v>-0.77525500000000003</c:v>
                </c:pt>
                <c:pt idx="12473">
                  <c:v>-0.77352500000000002</c:v>
                </c:pt>
                <c:pt idx="12474">
                  <c:v>-0.77112000000000003</c:v>
                </c:pt>
                <c:pt idx="12475">
                  <c:v>-0.76849299999999998</c:v>
                </c:pt>
                <c:pt idx="12476">
                  <c:v>-0.76580999999999999</c:v>
                </c:pt>
                <c:pt idx="12477">
                  <c:v>-0.763208</c:v>
                </c:pt>
                <c:pt idx="12478">
                  <c:v>-0.76122100000000004</c:v>
                </c:pt>
                <c:pt idx="12479">
                  <c:v>-0.760015</c:v>
                </c:pt>
                <c:pt idx="12480">
                  <c:v>-0.75944900000000004</c:v>
                </c:pt>
                <c:pt idx="12481">
                  <c:v>-0.75856400000000002</c:v>
                </c:pt>
                <c:pt idx="12482">
                  <c:v>-0.756965</c:v>
                </c:pt>
                <c:pt idx="12483">
                  <c:v>-0.75453999999999999</c:v>
                </c:pt>
                <c:pt idx="12484">
                  <c:v>-0.75188500000000003</c:v>
                </c:pt>
                <c:pt idx="12485">
                  <c:v>-0.74924599999999997</c:v>
                </c:pt>
                <c:pt idx="12486">
                  <c:v>-0.74662899999999999</c:v>
                </c:pt>
                <c:pt idx="12487">
                  <c:v>-0.74426999999999999</c:v>
                </c:pt>
                <c:pt idx="12488">
                  <c:v>-0.74258100000000005</c:v>
                </c:pt>
                <c:pt idx="12489">
                  <c:v>-0.74151199999999995</c:v>
                </c:pt>
                <c:pt idx="12490">
                  <c:v>-0.74048800000000004</c:v>
                </c:pt>
                <c:pt idx="12491">
                  <c:v>-0.73894099999999996</c:v>
                </c:pt>
                <c:pt idx="12492">
                  <c:v>-0.73652799999999996</c:v>
                </c:pt>
                <c:pt idx="12493">
                  <c:v>-0.73387000000000002</c:v>
                </c:pt>
                <c:pt idx="12494">
                  <c:v>-0.73121100000000006</c:v>
                </c:pt>
                <c:pt idx="12495">
                  <c:v>-0.728572</c:v>
                </c:pt>
                <c:pt idx="12496">
                  <c:v>-0.72629600000000005</c:v>
                </c:pt>
                <c:pt idx="12497">
                  <c:v>-0.72472999999999999</c:v>
                </c:pt>
                <c:pt idx="12498">
                  <c:v>-0.72389999999999999</c:v>
                </c:pt>
                <c:pt idx="12499">
                  <c:v>-0.72311000000000003</c:v>
                </c:pt>
                <c:pt idx="12500">
                  <c:v>-0.72176099999999999</c:v>
                </c:pt>
                <c:pt idx="12501">
                  <c:v>-0.72036800000000001</c:v>
                </c:pt>
                <c:pt idx="12502">
                  <c:v>-0.719611</c:v>
                </c:pt>
                <c:pt idx="12503">
                  <c:v>-0.71878299999999995</c:v>
                </c:pt>
                <c:pt idx="12504">
                  <c:v>-0.71807399999999999</c:v>
                </c:pt>
                <c:pt idx="12505">
                  <c:v>-0.71732799999999997</c:v>
                </c:pt>
                <c:pt idx="12506">
                  <c:v>-0.71646500000000002</c:v>
                </c:pt>
                <c:pt idx="12507">
                  <c:v>-0.71551799999999999</c:v>
                </c:pt>
                <c:pt idx="12508">
                  <c:v>-0.71402299999999996</c:v>
                </c:pt>
                <c:pt idx="12509">
                  <c:v>-0.71170599999999995</c:v>
                </c:pt>
                <c:pt idx="12510">
                  <c:v>-0.70917600000000003</c:v>
                </c:pt>
                <c:pt idx="12511">
                  <c:v>-0.70657700000000001</c:v>
                </c:pt>
                <c:pt idx="12512">
                  <c:v>-0.70410600000000001</c:v>
                </c:pt>
                <c:pt idx="12513">
                  <c:v>-0.701596</c:v>
                </c:pt>
                <c:pt idx="12514">
                  <c:v>-0.69879800000000003</c:v>
                </c:pt>
                <c:pt idx="12515">
                  <c:v>-0.69616199999999995</c:v>
                </c:pt>
                <c:pt idx="12516">
                  <c:v>-0.69405300000000003</c:v>
                </c:pt>
                <c:pt idx="12517">
                  <c:v>-0.69237300000000002</c:v>
                </c:pt>
                <c:pt idx="12518">
                  <c:v>-0.69131399999999998</c:v>
                </c:pt>
                <c:pt idx="12519">
                  <c:v>-0.69068399999999996</c:v>
                </c:pt>
                <c:pt idx="12520">
                  <c:v>-0.68982399999999999</c:v>
                </c:pt>
                <c:pt idx="12521">
                  <c:v>-0.68839300000000003</c:v>
                </c:pt>
                <c:pt idx="12522">
                  <c:v>-0.68608899999999995</c:v>
                </c:pt>
                <c:pt idx="12523">
                  <c:v>-0.68346300000000004</c:v>
                </c:pt>
                <c:pt idx="12524">
                  <c:v>-0.68077200000000004</c:v>
                </c:pt>
                <c:pt idx="12525">
                  <c:v>-0.67810199999999998</c:v>
                </c:pt>
                <c:pt idx="12526">
                  <c:v>-0.67573399999999995</c:v>
                </c:pt>
                <c:pt idx="12527">
                  <c:v>-0.67406900000000003</c:v>
                </c:pt>
                <c:pt idx="12528">
                  <c:v>-0.67294299999999996</c:v>
                </c:pt>
                <c:pt idx="12529">
                  <c:v>-0.67174</c:v>
                </c:pt>
                <c:pt idx="12530">
                  <c:v>-0.669956</c:v>
                </c:pt>
                <c:pt idx="12531">
                  <c:v>-0.66738699999999995</c:v>
                </c:pt>
                <c:pt idx="12532">
                  <c:v>-0.66468300000000002</c:v>
                </c:pt>
                <c:pt idx="12533">
                  <c:v>-0.66197700000000004</c:v>
                </c:pt>
                <c:pt idx="12534">
                  <c:v>-0.65940200000000004</c:v>
                </c:pt>
                <c:pt idx="12535">
                  <c:v>-0.65743499999999999</c:v>
                </c:pt>
                <c:pt idx="12536">
                  <c:v>-0.65634199999999998</c:v>
                </c:pt>
                <c:pt idx="12537">
                  <c:v>-0.65571400000000002</c:v>
                </c:pt>
                <c:pt idx="12538">
                  <c:v>-0.654609</c:v>
                </c:pt>
                <c:pt idx="12539">
                  <c:v>-0.65270799999999995</c:v>
                </c:pt>
                <c:pt idx="12540">
                  <c:v>-0.65007300000000001</c:v>
                </c:pt>
                <c:pt idx="12541">
                  <c:v>-0.64736300000000002</c:v>
                </c:pt>
                <c:pt idx="12542">
                  <c:v>-0.64463800000000004</c:v>
                </c:pt>
                <c:pt idx="12543">
                  <c:v>-0.64207199999999998</c:v>
                </c:pt>
                <c:pt idx="12544">
                  <c:v>-0.64009899999999997</c:v>
                </c:pt>
                <c:pt idx="12545">
                  <c:v>-0.63900299999999999</c:v>
                </c:pt>
                <c:pt idx="12546">
                  <c:v>-0.63846599999999998</c:v>
                </c:pt>
                <c:pt idx="12547">
                  <c:v>-0.63750700000000005</c:v>
                </c:pt>
                <c:pt idx="12548">
                  <c:v>-0.63576600000000005</c:v>
                </c:pt>
                <c:pt idx="12549">
                  <c:v>-0.63317999999999997</c:v>
                </c:pt>
                <c:pt idx="12550">
                  <c:v>-0.63046100000000005</c:v>
                </c:pt>
                <c:pt idx="12551">
                  <c:v>-0.62804199999999999</c:v>
                </c:pt>
                <c:pt idx="12552">
                  <c:v>-0.62631499999999996</c:v>
                </c:pt>
                <c:pt idx="12553">
                  <c:v>-0.62516899999999997</c:v>
                </c:pt>
                <c:pt idx="12554">
                  <c:v>-0.62449600000000005</c:v>
                </c:pt>
                <c:pt idx="12555">
                  <c:v>-0.62434800000000001</c:v>
                </c:pt>
                <c:pt idx="12556">
                  <c:v>-0.62466999999999995</c:v>
                </c:pt>
                <c:pt idx="12557">
                  <c:v>-0.62531199999999998</c:v>
                </c:pt>
                <c:pt idx="12558">
                  <c:v>-0.62616499999999997</c:v>
                </c:pt>
                <c:pt idx="12559">
                  <c:v>-0.62675700000000001</c:v>
                </c:pt>
                <c:pt idx="12560">
                  <c:v>-0.62753700000000001</c:v>
                </c:pt>
                <c:pt idx="12561">
                  <c:v>-0.62865400000000005</c:v>
                </c:pt>
                <c:pt idx="12562">
                  <c:v>-0.63023499999999999</c:v>
                </c:pt>
                <c:pt idx="12563">
                  <c:v>-0.632081</c:v>
                </c:pt>
                <c:pt idx="12564">
                  <c:v>-0.634104</c:v>
                </c:pt>
                <c:pt idx="12565">
                  <c:v>-0.63619300000000001</c:v>
                </c:pt>
                <c:pt idx="12566">
                  <c:v>-0.63811099999999998</c:v>
                </c:pt>
                <c:pt idx="12567">
                  <c:v>-0.63991500000000001</c:v>
                </c:pt>
                <c:pt idx="12568">
                  <c:v>-0.64166500000000004</c:v>
                </c:pt>
                <c:pt idx="12569">
                  <c:v>-0.64351100000000006</c:v>
                </c:pt>
                <c:pt idx="12570">
                  <c:v>-0.645563</c:v>
                </c:pt>
                <c:pt idx="12571">
                  <c:v>-0.64781599999999995</c:v>
                </c:pt>
                <c:pt idx="12572">
                  <c:v>-0.65021200000000001</c:v>
                </c:pt>
                <c:pt idx="12573">
                  <c:v>-0.65263499999999997</c:v>
                </c:pt>
                <c:pt idx="12574">
                  <c:v>-0.65497099999999997</c:v>
                </c:pt>
                <c:pt idx="12575">
                  <c:v>-0.65715800000000002</c:v>
                </c:pt>
                <c:pt idx="12576">
                  <c:v>-0.65927199999999997</c:v>
                </c:pt>
                <c:pt idx="12577">
                  <c:v>-0.66145299999999996</c:v>
                </c:pt>
                <c:pt idx="12578">
                  <c:v>-0.66380899999999998</c:v>
                </c:pt>
                <c:pt idx="12579">
                  <c:v>-0.66633600000000004</c:v>
                </c:pt>
                <c:pt idx="12580">
                  <c:v>-0.66900300000000001</c:v>
                </c:pt>
                <c:pt idx="12581">
                  <c:v>-0.67167399999999999</c:v>
                </c:pt>
                <c:pt idx="12582">
                  <c:v>-0.674346</c:v>
                </c:pt>
                <c:pt idx="12583">
                  <c:v>-0.67701599999999995</c:v>
                </c:pt>
                <c:pt idx="12584">
                  <c:v>-0.67968200000000001</c:v>
                </c:pt>
                <c:pt idx="12585">
                  <c:v>-0.68235400000000002</c:v>
                </c:pt>
                <c:pt idx="12586">
                  <c:v>-0.685025</c:v>
                </c:pt>
                <c:pt idx="12587">
                  <c:v>-0.687697</c:v>
                </c:pt>
                <c:pt idx="12588">
                  <c:v>-0.69036900000000001</c:v>
                </c:pt>
                <c:pt idx="12589">
                  <c:v>-0.69303999999999999</c:v>
                </c:pt>
                <c:pt idx="12590">
                  <c:v>-0.695712</c:v>
                </c:pt>
                <c:pt idx="12591">
                  <c:v>-0.698384</c:v>
                </c:pt>
                <c:pt idx="12592">
                  <c:v>-0.70105399999999995</c:v>
                </c:pt>
                <c:pt idx="12593">
                  <c:v>-0.70372299999999999</c:v>
                </c:pt>
                <c:pt idx="12594">
                  <c:v>-0.70639399999999997</c:v>
                </c:pt>
                <c:pt idx="12595">
                  <c:v>-0.70906599999999997</c:v>
                </c:pt>
                <c:pt idx="12596">
                  <c:v>-0.71173799999999998</c:v>
                </c:pt>
                <c:pt idx="12597">
                  <c:v>-0.71440899999999996</c:v>
                </c:pt>
                <c:pt idx="12598">
                  <c:v>-0.71708099999999997</c:v>
                </c:pt>
                <c:pt idx="12599">
                  <c:v>-0.71975299999999998</c:v>
                </c:pt>
                <c:pt idx="12600">
                  <c:v>-0.722418</c:v>
                </c:pt>
                <c:pt idx="12601">
                  <c:v>-0.72510799999999997</c:v>
                </c:pt>
                <c:pt idx="12602">
                  <c:v>-0.72790299999999997</c:v>
                </c:pt>
                <c:pt idx="12603">
                  <c:v>-0.73083100000000001</c:v>
                </c:pt>
                <c:pt idx="12604">
                  <c:v>-0.73382199999999997</c:v>
                </c:pt>
                <c:pt idx="12605">
                  <c:v>-0.73677400000000004</c:v>
                </c:pt>
                <c:pt idx="12606">
                  <c:v>-0.73981399999999997</c:v>
                </c:pt>
                <c:pt idx="12607">
                  <c:v>-0.74269099999999999</c:v>
                </c:pt>
                <c:pt idx="12608">
                  <c:v>-0.74487800000000004</c:v>
                </c:pt>
                <c:pt idx="12609">
                  <c:v>-0.74720399999999998</c:v>
                </c:pt>
                <c:pt idx="12610">
                  <c:v>-0.74950700000000003</c:v>
                </c:pt>
                <c:pt idx="12611">
                  <c:v>-0.75187300000000001</c:v>
                </c:pt>
                <c:pt idx="12612">
                  <c:v>-0.75389399999999995</c:v>
                </c:pt>
                <c:pt idx="12613">
                  <c:v>-0.755332</c:v>
                </c:pt>
                <c:pt idx="12614">
                  <c:v>-0.75615399999999999</c:v>
                </c:pt>
                <c:pt idx="12615">
                  <c:v>-0.756741</c:v>
                </c:pt>
                <c:pt idx="12616">
                  <c:v>-0.75798299999999996</c:v>
                </c:pt>
                <c:pt idx="12617">
                  <c:v>-0.75980800000000004</c:v>
                </c:pt>
                <c:pt idx="12618">
                  <c:v>-0.76213900000000001</c:v>
                </c:pt>
                <c:pt idx="12619">
                  <c:v>-0.76478800000000002</c:v>
                </c:pt>
                <c:pt idx="12620">
                  <c:v>-0.76736199999999999</c:v>
                </c:pt>
                <c:pt idx="12621">
                  <c:v>-0.76954500000000003</c:v>
                </c:pt>
                <c:pt idx="12622">
                  <c:v>-0.77112899999999995</c:v>
                </c:pt>
                <c:pt idx="12623">
                  <c:v>-0.77226600000000001</c:v>
                </c:pt>
                <c:pt idx="12624">
                  <c:v>-0.77329199999999998</c:v>
                </c:pt>
                <c:pt idx="12625">
                  <c:v>-0.77479299999999995</c:v>
                </c:pt>
                <c:pt idx="12626">
                  <c:v>-0.77686999999999995</c:v>
                </c:pt>
                <c:pt idx="12627">
                  <c:v>-0.77929800000000005</c:v>
                </c:pt>
                <c:pt idx="12628">
                  <c:v>-0.78194699999999995</c:v>
                </c:pt>
                <c:pt idx="12629">
                  <c:v>-0.78442599999999996</c:v>
                </c:pt>
                <c:pt idx="12630">
                  <c:v>-0.78647100000000003</c:v>
                </c:pt>
                <c:pt idx="12631">
                  <c:v>-0.78809499999999999</c:v>
                </c:pt>
                <c:pt idx="12632">
                  <c:v>-0.78947900000000004</c:v>
                </c:pt>
                <c:pt idx="12633">
                  <c:v>-0.79106699999999996</c:v>
                </c:pt>
                <c:pt idx="12634">
                  <c:v>-0.79318900000000003</c:v>
                </c:pt>
                <c:pt idx="12635">
                  <c:v>-0.79563399999999995</c:v>
                </c:pt>
                <c:pt idx="12636">
                  <c:v>-0.79828100000000002</c:v>
                </c:pt>
                <c:pt idx="12637">
                  <c:v>-0.80092200000000002</c:v>
                </c:pt>
                <c:pt idx="12638">
                  <c:v>-0.80339000000000005</c:v>
                </c:pt>
                <c:pt idx="12639">
                  <c:v>-0.80549999999999999</c:v>
                </c:pt>
                <c:pt idx="12640">
                  <c:v>-0.80727300000000002</c:v>
                </c:pt>
                <c:pt idx="12641">
                  <c:v>-0.80903899999999995</c:v>
                </c:pt>
                <c:pt idx="12642">
                  <c:v>-0.81110000000000004</c:v>
                </c:pt>
                <c:pt idx="12643">
                  <c:v>-0.81343100000000002</c:v>
                </c:pt>
                <c:pt idx="12644">
                  <c:v>-0.81601999999999997</c:v>
                </c:pt>
                <c:pt idx="12645">
                  <c:v>-0.81866499999999998</c:v>
                </c:pt>
                <c:pt idx="12646">
                  <c:v>-0.82128199999999996</c:v>
                </c:pt>
                <c:pt idx="12647">
                  <c:v>-0.82370699999999997</c:v>
                </c:pt>
                <c:pt idx="12648">
                  <c:v>-0.82583700000000004</c:v>
                </c:pt>
                <c:pt idx="12649">
                  <c:v>-0.82783300000000004</c:v>
                </c:pt>
                <c:pt idx="12650">
                  <c:v>-0.82996899999999996</c:v>
                </c:pt>
                <c:pt idx="12651">
                  <c:v>-0.83228100000000005</c:v>
                </c:pt>
                <c:pt idx="12652">
                  <c:v>-0.83420799999999995</c:v>
                </c:pt>
                <c:pt idx="12653">
                  <c:v>-0.83547700000000003</c:v>
                </c:pt>
                <c:pt idx="12654">
                  <c:v>-0.835947</c:v>
                </c:pt>
                <c:pt idx="12655">
                  <c:v>-0.83608400000000005</c:v>
                </c:pt>
                <c:pt idx="12656">
                  <c:v>-0.83682100000000004</c:v>
                </c:pt>
                <c:pt idx="12657">
                  <c:v>-0.83825000000000005</c:v>
                </c:pt>
                <c:pt idx="12658">
                  <c:v>-0.84008099999999997</c:v>
                </c:pt>
                <c:pt idx="12659">
                  <c:v>-0.84233000000000002</c:v>
                </c:pt>
                <c:pt idx="12660">
                  <c:v>-0.84489199999999998</c:v>
                </c:pt>
                <c:pt idx="12661">
                  <c:v>-0.847464</c:v>
                </c:pt>
                <c:pt idx="12662">
                  <c:v>-0.84990200000000005</c:v>
                </c:pt>
                <c:pt idx="12663">
                  <c:v>-0.85188399999999997</c:v>
                </c:pt>
                <c:pt idx="12664">
                  <c:v>-0.85348100000000005</c:v>
                </c:pt>
                <c:pt idx="12665">
                  <c:v>-0.85467599999999999</c:v>
                </c:pt>
                <c:pt idx="12666">
                  <c:v>-0.85586499999999999</c:v>
                </c:pt>
                <c:pt idx="12667">
                  <c:v>-0.85753800000000002</c:v>
                </c:pt>
                <c:pt idx="12668">
                  <c:v>-0.85946599999999995</c:v>
                </c:pt>
                <c:pt idx="12669">
                  <c:v>-0.86157399999999995</c:v>
                </c:pt>
                <c:pt idx="12670">
                  <c:v>-0.86375800000000003</c:v>
                </c:pt>
                <c:pt idx="12671">
                  <c:v>-0.86582499999999996</c:v>
                </c:pt>
                <c:pt idx="12672">
                  <c:v>-0.86766200000000004</c:v>
                </c:pt>
                <c:pt idx="12673">
                  <c:v>-0.86921800000000005</c:v>
                </c:pt>
                <c:pt idx="12674">
                  <c:v>-0.87069799999999997</c:v>
                </c:pt>
                <c:pt idx="12675">
                  <c:v>-0.87235200000000002</c:v>
                </c:pt>
                <c:pt idx="12676">
                  <c:v>-0.87433399999999994</c:v>
                </c:pt>
                <c:pt idx="12677">
                  <c:v>-0.87652699999999995</c:v>
                </c:pt>
                <c:pt idx="12678">
                  <c:v>-0.87885000000000002</c:v>
                </c:pt>
                <c:pt idx="12679">
                  <c:v>-0.88117599999999996</c:v>
                </c:pt>
                <c:pt idx="12680">
                  <c:v>-0.88328600000000002</c:v>
                </c:pt>
                <c:pt idx="12681">
                  <c:v>-0.88513500000000001</c:v>
                </c:pt>
                <c:pt idx="12682">
                  <c:v>-0.88680199999999998</c:v>
                </c:pt>
                <c:pt idx="12683">
                  <c:v>-0.888517</c:v>
                </c:pt>
                <c:pt idx="12684">
                  <c:v>-0.89051000000000002</c:v>
                </c:pt>
                <c:pt idx="12685">
                  <c:v>-0.89269900000000002</c:v>
                </c:pt>
                <c:pt idx="12686">
                  <c:v>-0.89508200000000004</c:v>
                </c:pt>
                <c:pt idx="12687">
                  <c:v>-0.89755600000000002</c:v>
                </c:pt>
                <c:pt idx="12688">
                  <c:v>-0.899949</c:v>
                </c:pt>
                <c:pt idx="12689">
                  <c:v>-0.90216399999999997</c:v>
                </c:pt>
                <c:pt idx="12690">
                  <c:v>-0.90418200000000004</c:v>
                </c:pt>
                <c:pt idx="12691">
                  <c:v>-0.90617400000000004</c:v>
                </c:pt>
                <c:pt idx="12692">
                  <c:v>-0.908304</c:v>
                </c:pt>
                <c:pt idx="12693">
                  <c:v>-0.91056899999999996</c:v>
                </c:pt>
                <c:pt idx="12694">
                  <c:v>-0.912995</c:v>
                </c:pt>
                <c:pt idx="12695">
                  <c:v>-0.91550200000000004</c:v>
                </c:pt>
                <c:pt idx="12696">
                  <c:v>-0.91797300000000004</c:v>
                </c:pt>
                <c:pt idx="12697">
                  <c:v>-0.92032800000000003</c:v>
                </c:pt>
                <c:pt idx="12698">
                  <c:v>-0.92252000000000001</c:v>
                </c:pt>
                <c:pt idx="12699">
                  <c:v>-0.92464000000000002</c:v>
                </c:pt>
                <c:pt idx="12700">
                  <c:v>-0.92679900000000004</c:v>
                </c:pt>
                <c:pt idx="12701">
                  <c:v>-0.92854300000000001</c:v>
                </c:pt>
                <c:pt idx="12702">
                  <c:v>-0.92959499999999995</c:v>
                </c:pt>
                <c:pt idx="12703">
                  <c:v>-0.93028200000000005</c:v>
                </c:pt>
                <c:pt idx="12704">
                  <c:v>-0.93085700000000005</c:v>
                </c:pt>
                <c:pt idx="12705">
                  <c:v>-0.93128200000000005</c:v>
                </c:pt>
                <c:pt idx="12706">
                  <c:v>-0.930705</c:v>
                </c:pt>
                <c:pt idx="12707">
                  <c:v>-0.92902200000000001</c:v>
                </c:pt>
                <c:pt idx="12708">
                  <c:v>-0.92652000000000001</c:v>
                </c:pt>
                <c:pt idx="12709">
                  <c:v>-0.92373300000000003</c:v>
                </c:pt>
                <c:pt idx="12710">
                  <c:v>-0.92111500000000002</c:v>
                </c:pt>
                <c:pt idx="12711">
                  <c:v>-0.91895700000000002</c:v>
                </c:pt>
                <c:pt idx="12712">
                  <c:v>-0.91754000000000002</c:v>
                </c:pt>
                <c:pt idx="12713">
                  <c:v>-0.91654400000000003</c:v>
                </c:pt>
                <c:pt idx="12714">
                  <c:v>-0.915219</c:v>
                </c:pt>
                <c:pt idx="12715">
                  <c:v>-0.91298100000000004</c:v>
                </c:pt>
                <c:pt idx="12716">
                  <c:v>-0.91038699999999995</c:v>
                </c:pt>
                <c:pt idx="12717">
                  <c:v>-0.90776599999999996</c:v>
                </c:pt>
                <c:pt idx="12718">
                  <c:v>-0.90521200000000002</c:v>
                </c:pt>
                <c:pt idx="12719">
                  <c:v>-0.90316200000000002</c:v>
                </c:pt>
                <c:pt idx="12720">
                  <c:v>-0.90192099999999997</c:v>
                </c:pt>
                <c:pt idx="12721">
                  <c:v>-0.90130999999999994</c:v>
                </c:pt>
                <c:pt idx="12722">
                  <c:v>-0.90057500000000001</c:v>
                </c:pt>
                <c:pt idx="12723">
                  <c:v>-0.89924199999999999</c:v>
                </c:pt>
                <c:pt idx="12724">
                  <c:v>-0.897281</c:v>
                </c:pt>
                <c:pt idx="12725">
                  <c:v>-0.89488500000000004</c:v>
                </c:pt>
                <c:pt idx="12726">
                  <c:v>-0.89227199999999995</c:v>
                </c:pt>
                <c:pt idx="12727">
                  <c:v>-0.88988599999999995</c:v>
                </c:pt>
                <c:pt idx="12728">
                  <c:v>-0.88812899999999995</c:v>
                </c:pt>
                <c:pt idx="12729">
                  <c:v>-0.88704000000000005</c:v>
                </c:pt>
                <c:pt idx="12730">
                  <c:v>-0.88612400000000002</c:v>
                </c:pt>
                <c:pt idx="12731">
                  <c:v>-0.88464799999999999</c:v>
                </c:pt>
                <c:pt idx="12732">
                  <c:v>-0.88233600000000001</c:v>
                </c:pt>
                <c:pt idx="12733">
                  <c:v>-0.87970199999999998</c:v>
                </c:pt>
                <c:pt idx="12734">
                  <c:v>-0.87709599999999999</c:v>
                </c:pt>
                <c:pt idx="12735">
                  <c:v>-0.87458400000000003</c:v>
                </c:pt>
                <c:pt idx="12736">
                  <c:v>-0.87245099999999998</c:v>
                </c:pt>
                <c:pt idx="12737">
                  <c:v>-0.87082800000000005</c:v>
                </c:pt>
                <c:pt idx="12738">
                  <c:v>-0.86949799999999999</c:v>
                </c:pt>
                <c:pt idx="12739">
                  <c:v>-0.86796099999999998</c:v>
                </c:pt>
                <c:pt idx="12740">
                  <c:v>-0.86578999999999995</c:v>
                </c:pt>
                <c:pt idx="12741">
                  <c:v>-0.86316400000000004</c:v>
                </c:pt>
                <c:pt idx="12742">
                  <c:v>-0.860537</c:v>
                </c:pt>
                <c:pt idx="12743">
                  <c:v>-0.85790999999999995</c:v>
                </c:pt>
                <c:pt idx="12744">
                  <c:v>-0.85542600000000002</c:v>
                </c:pt>
                <c:pt idx="12745">
                  <c:v>-0.85345700000000002</c:v>
                </c:pt>
                <c:pt idx="12746">
                  <c:v>-0.85176300000000005</c:v>
                </c:pt>
                <c:pt idx="12747">
                  <c:v>-0.84993099999999999</c:v>
                </c:pt>
                <c:pt idx="12748">
                  <c:v>-0.84769000000000005</c:v>
                </c:pt>
                <c:pt idx="12749">
                  <c:v>-0.84506000000000003</c:v>
                </c:pt>
                <c:pt idx="12750">
                  <c:v>-0.84242899999999998</c:v>
                </c:pt>
                <c:pt idx="12751">
                  <c:v>-0.84033400000000003</c:v>
                </c:pt>
                <c:pt idx="12752">
                  <c:v>-0.83915300000000004</c:v>
                </c:pt>
                <c:pt idx="12753">
                  <c:v>-0.83865800000000001</c:v>
                </c:pt>
                <c:pt idx="12754">
                  <c:v>-0.83871700000000005</c:v>
                </c:pt>
                <c:pt idx="12755">
                  <c:v>-0.83898099999999998</c:v>
                </c:pt>
                <c:pt idx="12756">
                  <c:v>-0.83929600000000004</c:v>
                </c:pt>
                <c:pt idx="12757">
                  <c:v>-0.83947700000000003</c:v>
                </c:pt>
                <c:pt idx="12758">
                  <c:v>-0.83949799999999997</c:v>
                </c:pt>
                <c:pt idx="12759">
                  <c:v>-0.839368</c:v>
                </c:pt>
                <c:pt idx="12760">
                  <c:v>-0.83920700000000004</c:v>
                </c:pt>
                <c:pt idx="12761">
                  <c:v>-0.83915499999999998</c:v>
                </c:pt>
                <c:pt idx="12762">
                  <c:v>-0.83914100000000003</c:v>
                </c:pt>
                <c:pt idx="12763">
                  <c:v>-0.83912600000000004</c:v>
                </c:pt>
                <c:pt idx="12764">
                  <c:v>-0.83912500000000001</c:v>
                </c:pt>
                <c:pt idx="12765">
                  <c:v>-0.83916999999999997</c:v>
                </c:pt>
                <c:pt idx="12766">
                  <c:v>-0.83919699999999997</c:v>
                </c:pt>
                <c:pt idx="12767">
                  <c:v>-0.83923999999999999</c:v>
                </c:pt>
                <c:pt idx="12768">
                  <c:v>-0.83929100000000001</c:v>
                </c:pt>
                <c:pt idx="12769">
                  <c:v>-0.83933199999999997</c:v>
                </c:pt>
                <c:pt idx="12770">
                  <c:v>-0.83925899999999998</c:v>
                </c:pt>
                <c:pt idx="12771">
                  <c:v>-0.83914</c:v>
                </c:pt>
                <c:pt idx="12772">
                  <c:v>-0.83914100000000003</c:v>
                </c:pt>
                <c:pt idx="12773">
                  <c:v>-0.83914100000000003</c:v>
                </c:pt>
                <c:pt idx="12774">
                  <c:v>-0.83914100000000003</c:v>
                </c:pt>
                <c:pt idx="12775">
                  <c:v>-0.83914100000000003</c:v>
                </c:pt>
                <c:pt idx="12776">
                  <c:v>-0.83914100000000003</c:v>
                </c:pt>
                <c:pt idx="12777">
                  <c:v>-0.83914100000000003</c:v>
                </c:pt>
                <c:pt idx="12778">
                  <c:v>-0.83914100000000003</c:v>
                </c:pt>
                <c:pt idx="12779">
                  <c:v>-0.83914200000000005</c:v>
                </c:pt>
                <c:pt idx="12780">
                  <c:v>-0.83914200000000005</c:v>
                </c:pt>
                <c:pt idx="12781">
                  <c:v>-0.83914200000000005</c:v>
                </c:pt>
                <c:pt idx="12782">
                  <c:v>-0.83914200000000005</c:v>
                </c:pt>
                <c:pt idx="12783">
                  <c:v>-0.83914200000000005</c:v>
                </c:pt>
                <c:pt idx="12784">
                  <c:v>-0.83914200000000005</c:v>
                </c:pt>
                <c:pt idx="12785">
                  <c:v>-0.83914200000000005</c:v>
                </c:pt>
                <c:pt idx="12786">
                  <c:v>-0.83914200000000005</c:v>
                </c:pt>
                <c:pt idx="12787">
                  <c:v>-0.83914200000000005</c:v>
                </c:pt>
                <c:pt idx="12788">
                  <c:v>-0.83914200000000005</c:v>
                </c:pt>
                <c:pt idx="12789">
                  <c:v>-0.83914200000000005</c:v>
                </c:pt>
                <c:pt idx="12790">
                  <c:v>-0.83914200000000005</c:v>
                </c:pt>
                <c:pt idx="12791">
                  <c:v>-0.83914200000000005</c:v>
                </c:pt>
                <c:pt idx="12792">
                  <c:v>-0.83914200000000005</c:v>
                </c:pt>
                <c:pt idx="12793">
                  <c:v>-0.83914200000000005</c:v>
                </c:pt>
                <c:pt idx="12794">
                  <c:v>-0.83914200000000005</c:v>
                </c:pt>
                <c:pt idx="12795">
                  <c:v>-0.83914200000000005</c:v>
                </c:pt>
                <c:pt idx="12796">
                  <c:v>-0.83914200000000005</c:v>
                </c:pt>
                <c:pt idx="12797">
                  <c:v>-0.83914200000000005</c:v>
                </c:pt>
                <c:pt idx="12798">
                  <c:v>-0.83914200000000005</c:v>
                </c:pt>
                <c:pt idx="12799">
                  <c:v>-0.83914200000000005</c:v>
                </c:pt>
                <c:pt idx="12800">
                  <c:v>-0.83914200000000005</c:v>
                </c:pt>
                <c:pt idx="12801">
                  <c:v>-0.83912500000000001</c:v>
                </c:pt>
                <c:pt idx="12802">
                  <c:v>-0.83905700000000005</c:v>
                </c:pt>
                <c:pt idx="12803">
                  <c:v>-0.83904000000000001</c:v>
                </c:pt>
                <c:pt idx="12804">
                  <c:v>-0.83904100000000004</c:v>
                </c:pt>
                <c:pt idx="12805">
                  <c:v>-0.83931800000000001</c:v>
                </c:pt>
                <c:pt idx="12806">
                  <c:v>-0.84042700000000004</c:v>
                </c:pt>
                <c:pt idx="12807">
                  <c:v>-0.84206099999999995</c:v>
                </c:pt>
                <c:pt idx="12808">
                  <c:v>-0.84418199999999999</c:v>
                </c:pt>
                <c:pt idx="12809">
                  <c:v>-0.84650099999999995</c:v>
                </c:pt>
                <c:pt idx="12810">
                  <c:v>-0.84848599999999996</c:v>
                </c:pt>
                <c:pt idx="12811">
                  <c:v>-0.85017100000000001</c:v>
                </c:pt>
                <c:pt idx="12812">
                  <c:v>-0.85140499999999997</c:v>
                </c:pt>
                <c:pt idx="12813">
                  <c:v>-0.85259099999999999</c:v>
                </c:pt>
                <c:pt idx="12814">
                  <c:v>-0.85434399999999999</c:v>
                </c:pt>
                <c:pt idx="12815">
                  <c:v>-0.85633300000000001</c:v>
                </c:pt>
                <c:pt idx="12816">
                  <c:v>-0.85853800000000002</c:v>
                </c:pt>
                <c:pt idx="12817">
                  <c:v>-0.86098200000000003</c:v>
                </c:pt>
                <c:pt idx="12818">
                  <c:v>-0.86340399999999995</c:v>
                </c:pt>
                <c:pt idx="12819">
                  <c:v>-0.86558400000000002</c:v>
                </c:pt>
                <c:pt idx="12820">
                  <c:v>-0.86743099999999995</c:v>
                </c:pt>
                <c:pt idx="12821">
                  <c:v>-0.86914999999999998</c:v>
                </c:pt>
                <c:pt idx="12822">
                  <c:v>-0.87099800000000005</c:v>
                </c:pt>
                <c:pt idx="12823">
                  <c:v>-0.873058</c:v>
                </c:pt>
                <c:pt idx="12824">
                  <c:v>-0.87529000000000001</c:v>
                </c:pt>
                <c:pt idx="12825">
                  <c:v>-0.87761400000000001</c:v>
                </c:pt>
                <c:pt idx="12826">
                  <c:v>-0.87993399999999999</c:v>
                </c:pt>
                <c:pt idx="12827">
                  <c:v>-0.88214099999999995</c:v>
                </c:pt>
                <c:pt idx="12828">
                  <c:v>-0.88422800000000001</c:v>
                </c:pt>
                <c:pt idx="12829">
                  <c:v>-0.88630699999999996</c:v>
                </c:pt>
                <c:pt idx="12830">
                  <c:v>-0.88842500000000002</c:v>
                </c:pt>
                <c:pt idx="12831">
                  <c:v>-0.89066599999999996</c:v>
                </c:pt>
                <c:pt idx="12832">
                  <c:v>-0.89310900000000004</c:v>
                </c:pt>
                <c:pt idx="12833">
                  <c:v>-0.89570099999999997</c:v>
                </c:pt>
                <c:pt idx="12834">
                  <c:v>-0.898308</c:v>
                </c:pt>
                <c:pt idx="12835">
                  <c:v>-0.90087399999999995</c:v>
                </c:pt>
                <c:pt idx="12836">
                  <c:v>-0.90333399999999997</c:v>
                </c:pt>
                <c:pt idx="12837">
                  <c:v>-0.90570600000000001</c:v>
                </c:pt>
                <c:pt idx="12838">
                  <c:v>-0.90803699999999998</c:v>
                </c:pt>
                <c:pt idx="12839">
                  <c:v>-0.91042199999999995</c:v>
                </c:pt>
                <c:pt idx="12840">
                  <c:v>-0.912937</c:v>
                </c:pt>
                <c:pt idx="12841">
                  <c:v>-0.91554100000000005</c:v>
                </c:pt>
                <c:pt idx="12842">
                  <c:v>-0.91814600000000002</c:v>
                </c:pt>
                <c:pt idx="12843">
                  <c:v>-0.92075099999999999</c:v>
                </c:pt>
                <c:pt idx="12844">
                  <c:v>-0.92335400000000001</c:v>
                </c:pt>
                <c:pt idx="12845">
                  <c:v>-0.92593899999999996</c:v>
                </c:pt>
                <c:pt idx="12846">
                  <c:v>-0.928531</c:v>
                </c:pt>
                <c:pt idx="12847">
                  <c:v>-0.93113699999999999</c:v>
                </c:pt>
                <c:pt idx="12848">
                  <c:v>-0.93374199999999996</c:v>
                </c:pt>
                <c:pt idx="12849">
                  <c:v>-0.93634700000000004</c:v>
                </c:pt>
                <c:pt idx="12850">
                  <c:v>-0.93895200000000001</c:v>
                </c:pt>
                <c:pt idx="12851">
                  <c:v>-0.94112099999999999</c:v>
                </c:pt>
                <c:pt idx="12852">
                  <c:v>-0.94260999999999995</c:v>
                </c:pt>
                <c:pt idx="12853">
                  <c:v>-0.94365699999999997</c:v>
                </c:pt>
                <c:pt idx="12854">
                  <c:v>-0.94452499999999995</c:v>
                </c:pt>
                <c:pt idx="12855">
                  <c:v>-0.94511000000000001</c:v>
                </c:pt>
                <c:pt idx="12856">
                  <c:v>-0.94512700000000005</c:v>
                </c:pt>
                <c:pt idx="12857">
                  <c:v>-0.945137</c:v>
                </c:pt>
                <c:pt idx="12858">
                  <c:v>-0.94515800000000005</c:v>
                </c:pt>
                <c:pt idx="12859">
                  <c:v>-0.94521299999999997</c:v>
                </c:pt>
                <c:pt idx="12860">
                  <c:v>-0.94518000000000002</c:v>
                </c:pt>
                <c:pt idx="12861">
                  <c:v>-0.94509500000000002</c:v>
                </c:pt>
                <c:pt idx="12862">
                  <c:v>-0.94509699999999996</c:v>
                </c:pt>
                <c:pt idx="12863">
                  <c:v>-0.94509699999999996</c:v>
                </c:pt>
                <c:pt idx="12864">
                  <c:v>-0.94509699999999996</c:v>
                </c:pt>
                <c:pt idx="12865">
                  <c:v>-0.94509699999999996</c:v>
                </c:pt>
                <c:pt idx="12866">
                  <c:v>-0.94509799999999999</c:v>
                </c:pt>
                <c:pt idx="12867">
                  <c:v>-0.94509799999999999</c:v>
                </c:pt>
                <c:pt idx="12868">
                  <c:v>-0.94509799999999999</c:v>
                </c:pt>
                <c:pt idx="12869">
                  <c:v>-0.94509799999999999</c:v>
                </c:pt>
                <c:pt idx="12870">
                  <c:v>-0.94509799999999999</c:v>
                </c:pt>
                <c:pt idx="12871">
                  <c:v>-0.94509799999999999</c:v>
                </c:pt>
                <c:pt idx="12872">
                  <c:v>-0.94509799999999999</c:v>
                </c:pt>
                <c:pt idx="12873">
                  <c:v>-0.94509799999999999</c:v>
                </c:pt>
                <c:pt idx="12874">
                  <c:v>-0.94509799999999999</c:v>
                </c:pt>
                <c:pt idx="12875">
                  <c:v>-0.94509799999999999</c:v>
                </c:pt>
                <c:pt idx="12876">
                  <c:v>-0.94509799999999999</c:v>
                </c:pt>
                <c:pt idx="12877">
                  <c:v>-0.94509799999999999</c:v>
                </c:pt>
                <c:pt idx="12878">
                  <c:v>-0.94509799999999999</c:v>
                </c:pt>
                <c:pt idx="12879">
                  <c:v>-0.94509799999999999</c:v>
                </c:pt>
                <c:pt idx="12880">
                  <c:v>-0.94509799999999999</c:v>
                </c:pt>
                <c:pt idx="12881">
                  <c:v>-0.94509799999999999</c:v>
                </c:pt>
                <c:pt idx="12882">
                  <c:v>-0.94509799999999999</c:v>
                </c:pt>
                <c:pt idx="12883">
                  <c:v>-0.94509799999999999</c:v>
                </c:pt>
                <c:pt idx="12884">
                  <c:v>-0.94509799999999999</c:v>
                </c:pt>
                <c:pt idx="12885">
                  <c:v>-0.94509799999999999</c:v>
                </c:pt>
                <c:pt idx="12886">
                  <c:v>-0.94509799999999999</c:v>
                </c:pt>
                <c:pt idx="12887">
                  <c:v>-0.94509799999999999</c:v>
                </c:pt>
                <c:pt idx="12888">
                  <c:v>-0.94509799999999999</c:v>
                </c:pt>
                <c:pt idx="12889">
                  <c:v>-0.94509799999999999</c:v>
                </c:pt>
                <c:pt idx="12890">
                  <c:v>-0.94509799999999999</c:v>
                </c:pt>
                <c:pt idx="12891">
                  <c:v>-0.94509799999999999</c:v>
                </c:pt>
                <c:pt idx="12892">
                  <c:v>-0.94509799999999999</c:v>
                </c:pt>
                <c:pt idx="12893">
                  <c:v>-0.94509799999999999</c:v>
                </c:pt>
                <c:pt idx="12894">
                  <c:v>-0.94509799999999999</c:v>
                </c:pt>
                <c:pt idx="12895">
                  <c:v>-0.94509799999999999</c:v>
                </c:pt>
                <c:pt idx="12896">
                  <c:v>-0.94509799999999999</c:v>
                </c:pt>
                <c:pt idx="12897">
                  <c:v>-0.94509799999999999</c:v>
                </c:pt>
                <c:pt idx="12898">
                  <c:v>-0.94509799999999999</c:v>
                </c:pt>
                <c:pt idx="12899">
                  <c:v>-0.94509799999999999</c:v>
                </c:pt>
                <c:pt idx="12900">
                  <c:v>-0.94509799999999999</c:v>
                </c:pt>
                <c:pt idx="12901">
                  <c:v>-0.94545100000000004</c:v>
                </c:pt>
                <c:pt idx="12902">
                  <c:v>-0.94647099999999995</c:v>
                </c:pt>
                <c:pt idx="12903">
                  <c:v>-0.94767800000000002</c:v>
                </c:pt>
                <c:pt idx="12904">
                  <c:v>-0.94901899999999995</c:v>
                </c:pt>
                <c:pt idx="12905">
                  <c:v>-0.95043299999999997</c:v>
                </c:pt>
                <c:pt idx="12906">
                  <c:v>-0.95204599999999995</c:v>
                </c:pt>
                <c:pt idx="12907">
                  <c:v>-0.95372500000000004</c:v>
                </c:pt>
                <c:pt idx="12908">
                  <c:v>-0.95538800000000001</c:v>
                </c:pt>
                <c:pt idx="12909">
                  <c:v>-0.95713599999999999</c:v>
                </c:pt>
                <c:pt idx="12910">
                  <c:v>-0.95901499999999995</c:v>
                </c:pt>
                <c:pt idx="12911">
                  <c:v>-0.96096000000000004</c:v>
                </c:pt>
                <c:pt idx="12912">
                  <c:v>-0.96293200000000001</c:v>
                </c:pt>
                <c:pt idx="12913">
                  <c:v>-0.964924</c:v>
                </c:pt>
                <c:pt idx="12914">
                  <c:v>-0.96695299999999995</c:v>
                </c:pt>
                <c:pt idx="12915">
                  <c:v>-0.96896899999999997</c:v>
                </c:pt>
                <c:pt idx="12916">
                  <c:v>-0.97099100000000005</c:v>
                </c:pt>
                <c:pt idx="12917">
                  <c:v>-0.973051</c:v>
                </c:pt>
                <c:pt idx="12918">
                  <c:v>-0.97517200000000004</c:v>
                </c:pt>
                <c:pt idx="12919">
                  <c:v>-0.977329</c:v>
                </c:pt>
                <c:pt idx="12920">
                  <c:v>-0.97949600000000003</c:v>
                </c:pt>
                <c:pt idx="12921">
                  <c:v>-0.98166900000000001</c:v>
                </c:pt>
                <c:pt idx="12922">
                  <c:v>-0.98384000000000005</c:v>
                </c:pt>
                <c:pt idx="12923">
                  <c:v>-0.98599700000000001</c:v>
                </c:pt>
                <c:pt idx="12924">
                  <c:v>-0.98816499999999996</c:v>
                </c:pt>
                <c:pt idx="12925">
                  <c:v>-0.99037799999999998</c:v>
                </c:pt>
                <c:pt idx="12926">
                  <c:v>-0.99266399999999999</c:v>
                </c:pt>
                <c:pt idx="12927">
                  <c:v>-0.99501799999999996</c:v>
                </c:pt>
                <c:pt idx="12928">
                  <c:v>-0.99743199999999999</c:v>
                </c:pt>
                <c:pt idx="12929">
                  <c:v>-0.99989300000000003</c:v>
                </c:pt>
                <c:pt idx="12930">
                  <c:v>-1.00238</c:v>
                </c:pt>
                <c:pt idx="12931">
                  <c:v>-1.00488</c:v>
                </c:pt>
                <c:pt idx="12932">
                  <c:v>-1.0074000000000001</c:v>
                </c:pt>
                <c:pt idx="12933">
                  <c:v>-1.0099499999999999</c:v>
                </c:pt>
                <c:pt idx="12934">
                  <c:v>-1.0125200000000001</c:v>
                </c:pt>
                <c:pt idx="12935">
                  <c:v>-1.01509</c:v>
                </c:pt>
                <c:pt idx="12936">
                  <c:v>-1.01766</c:v>
                </c:pt>
                <c:pt idx="12937">
                  <c:v>-1.02023</c:v>
                </c:pt>
                <c:pt idx="12938">
                  <c:v>-1.0227999999999999</c:v>
                </c:pt>
                <c:pt idx="12939">
                  <c:v>-1.0253699999999999</c:v>
                </c:pt>
                <c:pt idx="12940">
                  <c:v>-1.0279400000000001</c:v>
                </c:pt>
                <c:pt idx="12941">
                  <c:v>-1.03051</c:v>
                </c:pt>
                <c:pt idx="12942">
                  <c:v>-1.03308</c:v>
                </c:pt>
                <c:pt idx="12943">
                  <c:v>-1.03565</c:v>
                </c:pt>
                <c:pt idx="12944">
                  <c:v>-1.0382199999999999</c:v>
                </c:pt>
                <c:pt idx="12945">
                  <c:v>-1.0407900000000001</c:v>
                </c:pt>
                <c:pt idx="12946">
                  <c:v>-1.0433600000000001</c:v>
                </c:pt>
                <c:pt idx="12947">
                  <c:v>-1.04593</c:v>
                </c:pt>
                <c:pt idx="12948">
                  <c:v>-1.0485</c:v>
                </c:pt>
                <c:pt idx="12949">
                  <c:v>-1.0510699999999999</c:v>
                </c:pt>
                <c:pt idx="12950">
                  <c:v>-1.0536399999999999</c:v>
                </c:pt>
                <c:pt idx="12951">
                  <c:v>-1.0555300000000001</c:v>
                </c:pt>
                <c:pt idx="12952">
                  <c:v>-1.05575</c:v>
                </c:pt>
                <c:pt idx="12953">
                  <c:v>-1.0546899999999999</c:v>
                </c:pt>
                <c:pt idx="12954">
                  <c:v>-1.05307</c:v>
                </c:pt>
                <c:pt idx="12955">
                  <c:v>-1.05131</c:v>
                </c:pt>
                <c:pt idx="12956">
                  <c:v>-1.0493699999999999</c:v>
                </c:pt>
                <c:pt idx="12957">
                  <c:v>-1.04698</c:v>
                </c:pt>
                <c:pt idx="12958">
                  <c:v>-1.0443899999999999</c:v>
                </c:pt>
                <c:pt idx="12959">
                  <c:v>-1.0419400000000001</c:v>
                </c:pt>
                <c:pt idx="12960">
                  <c:v>-1.03939</c:v>
                </c:pt>
                <c:pt idx="12961">
                  <c:v>-1.03671</c:v>
                </c:pt>
                <c:pt idx="12962">
                  <c:v>-1.03392</c:v>
                </c:pt>
                <c:pt idx="12963">
                  <c:v>-1.03094</c:v>
                </c:pt>
                <c:pt idx="12964">
                  <c:v>-1.0282199999999999</c:v>
                </c:pt>
                <c:pt idx="12965">
                  <c:v>-1.0268900000000001</c:v>
                </c:pt>
                <c:pt idx="12966">
                  <c:v>-1.02623</c:v>
                </c:pt>
                <c:pt idx="12967">
                  <c:v>-1.02565</c:v>
                </c:pt>
                <c:pt idx="12968">
                  <c:v>-1.0245200000000001</c:v>
                </c:pt>
                <c:pt idx="12969">
                  <c:v>-1.0230399999999999</c:v>
                </c:pt>
                <c:pt idx="12970">
                  <c:v>-1.0214700000000001</c:v>
                </c:pt>
                <c:pt idx="12971">
                  <c:v>-1.01935</c:v>
                </c:pt>
                <c:pt idx="12972">
                  <c:v>-1.01688</c:v>
                </c:pt>
                <c:pt idx="12973">
                  <c:v>-1.0143500000000001</c:v>
                </c:pt>
                <c:pt idx="12974">
                  <c:v>-1.0122</c:v>
                </c:pt>
                <c:pt idx="12975">
                  <c:v>-1.01058</c:v>
                </c:pt>
                <c:pt idx="12976">
                  <c:v>-1.0091399999999999</c:v>
                </c:pt>
                <c:pt idx="12977">
                  <c:v>-1.00752</c:v>
                </c:pt>
                <c:pt idx="12978">
                  <c:v>-1.00528</c:v>
                </c:pt>
                <c:pt idx="12979">
                  <c:v>-1.0026900000000001</c:v>
                </c:pt>
                <c:pt idx="12980">
                  <c:v>-1.0000899999999999</c:v>
                </c:pt>
                <c:pt idx="12981">
                  <c:v>-0.99748999999999999</c:v>
                </c:pt>
                <c:pt idx="12982">
                  <c:v>-0.99511400000000005</c:v>
                </c:pt>
                <c:pt idx="12983">
                  <c:v>-0.99321300000000001</c:v>
                </c:pt>
                <c:pt idx="12984">
                  <c:v>-0.99152899999999999</c:v>
                </c:pt>
                <c:pt idx="12985">
                  <c:v>-0.98970899999999995</c:v>
                </c:pt>
                <c:pt idx="12986">
                  <c:v>-0.98758900000000005</c:v>
                </c:pt>
                <c:pt idx="12987">
                  <c:v>-0.98504800000000003</c:v>
                </c:pt>
                <c:pt idx="12988">
                  <c:v>-0.98244600000000004</c:v>
                </c:pt>
                <c:pt idx="12989">
                  <c:v>-0.97984400000000005</c:v>
                </c:pt>
                <c:pt idx="12990">
                  <c:v>-0.97724299999999997</c:v>
                </c:pt>
                <c:pt idx="12991">
                  <c:v>-0.97482599999999997</c:v>
                </c:pt>
                <c:pt idx="12992">
                  <c:v>-0.97283900000000001</c:v>
                </c:pt>
                <c:pt idx="12993">
                  <c:v>-0.97096000000000005</c:v>
                </c:pt>
                <c:pt idx="12994">
                  <c:v>-0.96894100000000005</c:v>
                </c:pt>
                <c:pt idx="12995">
                  <c:v>-0.96662300000000001</c:v>
                </c:pt>
                <c:pt idx="12996">
                  <c:v>-0.96401899999999996</c:v>
                </c:pt>
                <c:pt idx="12997">
                  <c:v>-0.96141299999999996</c:v>
                </c:pt>
                <c:pt idx="12998">
                  <c:v>-0.95880799999999999</c:v>
                </c:pt>
                <c:pt idx="12999">
                  <c:v>-0.95620300000000003</c:v>
                </c:pt>
                <c:pt idx="13000">
                  <c:v>-0.95369800000000005</c:v>
                </c:pt>
                <c:pt idx="13001">
                  <c:v>-0.95211699999999999</c:v>
                </c:pt>
                <c:pt idx="13002">
                  <c:v>-0.95125800000000005</c:v>
                </c:pt>
                <c:pt idx="13003">
                  <c:v>-0.95043599999999995</c:v>
                </c:pt>
                <c:pt idx="13004">
                  <c:v>-0.94969300000000001</c:v>
                </c:pt>
                <c:pt idx="13005">
                  <c:v>-0.948878</c:v>
                </c:pt>
                <c:pt idx="13006">
                  <c:v>-0.94809299999999996</c:v>
                </c:pt>
                <c:pt idx="13007">
                  <c:v>-0.94779000000000002</c:v>
                </c:pt>
                <c:pt idx="13008">
                  <c:v>-0.94746200000000003</c:v>
                </c:pt>
                <c:pt idx="13009">
                  <c:v>-0.94795499999999999</c:v>
                </c:pt>
                <c:pt idx="13010">
                  <c:v>-0.94930599999999998</c:v>
                </c:pt>
                <c:pt idx="13011">
                  <c:v>-0.95099999999999996</c:v>
                </c:pt>
                <c:pt idx="13012">
                  <c:v>-0.95318999999999998</c:v>
                </c:pt>
                <c:pt idx="13013">
                  <c:v>-0.95574000000000003</c:v>
                </c:pt>
                <c:pt idx="13014">
                  <c:v>-0.95852499999999996</c:v>
                </c:pt>
                <c:pt idx="13015">
                  <c:v>-0.96144200000000002</c:v>
                </c:pt>
                <c:pt idx="13016">
                  <c:v>-0.96455800000000003</c:v>
                </c:pt>
                <c:pt idx="13017">
                  <c:v>-0.96783799999999998</c:v>
                </c:pt>
                <c:pt idx="13018">
                  <c:v>-0.97104000000000001</c:v>
                </c:pt>
                <c:pt idx="13019">
                  <c:v>-0.97398600000000002</c:v>
                </c:pt>
                <c:pt idx="13020">
                  <c:v>-0.97629100000000002</c:v>
                </c:pt>
                <c:pt idx="13021">
                  <c:v>-0.97810200000000003</c:v>
                </c:pt>
                <c:pt idx="13022">
                  <c:v>-0.97921999999999998</c:v>
                </c:pt>
                <c:pt idx="13023">
                  <c:v>-0.97983200000000004</c:v>
                </c:pt>
                <c:pt idx="13024">
                  <c:v>-0.98029699999999997</c:v>
                </c:pt>
                <c:pt idx="13025">
                  <c:v>-0.98123800000000005</c:v>
                </c:pt>
                <c:pt idx="13026">
                  <c:v>-0.98244900000000002</c:v>
                </c:pt>
                <c:pt idx="13027">
                  <c:v>-0.983815</c:v>
                </c:pt>
                <c:pt idx="13028">
                  <c:v>-0.98543400000000003</c:v>
                </c:pt>
                <c:pt idx="13029">
                  <c:v>-0.98723799999999995</c:v>
                </c:pt>
                <c:pt idx="13030">
                  <c:v>-0.98924100000000004</c:v>
                </c:pt>
                <c:pt idx="13031">
                  <c:v>-0.99139600000000005</c:v>
                </c:pt>
                <c:pt idx="13032">
                  <c:v>-0.99358800000000003</c:v>
                </c:pt>
                <c:pt idx="13033">
                  <c:v>-0.99555099999999996</c:v>
                </c:pt>
                <c:pt idx="13034">
                  <c:v>-0.99739</c:v>
                </c:pt>
                <c:pt idx="13035">
                  <c:v>-0.99892099999999995</c:v>
                </c:pt>
                <c:pt idx="13036">
                  <c:v>-1.0003</c:v>
                </c:pt>
                <c:pt idx="13037">
                  <c:v>-1.00179</c:v>
                </c:pt>
                <c:pt idx="13038">
                  <c:v>-1.00343</c:v>
                </c:pt>
                <c:pt idx="13039">
                  <c:v>-1.0052099999999999</c:v>
                </c:pt>
                <c:pt idx="13040">
                  <c:v>-1.0071600000000001</c:v>
                </c:pt>
                <c:pt idx="13041">
                  <c:v>-1.00928</c:v>
                </c:pt>
                <c:pt idx="13042">
                  <c:v>-1.0114000000000001</c:v>
                </c:pt>
                <c:pt idx="13043">
                  <c:v>-1.0134700000000001</c:v>
                </c:pt>
                <c:pt idx="13044">
                  <c:v>-1.0154099999999999</c:v>
                </c:pt>
                <c:pt idx="13045">
                  <c:v>-1.01729</c:v>
                </c:pt>
                <c:pt idx="13046">
                  <c:v>-1.0192099999999999</c:v>
                </c:pt>
                <c:pt idx="13047">
                  <c:v>-1.02122</c:v>
                </c:pt>
                <c:pt idx="13048">
                  <c:v>-1.02338</c:v>
                </c:pt>
                <c:pt idx="13049">
                  <c:v>-1.02565</c:v>
                </c:pt>
                <c:pt idx="13050">
                  <c:v>-1.02799</c:v>
                </c:pt>
                <c:pt idx="13051">
                  <c:v>-1.02979</c:v>
                </c:pt>
                <c:pt idx="13052">
                  <c:v>-1.0301199999999999</c:v>
                </c:pt>
                <c:pt idx="13053">
                  <c:v>-1.02949</c:v>
                </c:pt>
                <c:pt idx="13054">
                  <c:v>-1.02851</c:v>
                </c:pt>
                <c:pt idx="13055">
                  <c:v>-1.02705</c:v>
                </c:pt>
                <c:pt idx="13056">
                  <c:v>-1.0248699999999999</c:v>
                </c:pt>
                <c:pt idx="13057">
                  <c:v>-1.02227</c:v>
                </c:pt>
                <c:pt idx="13058">
                  <c:v>-1.0194300000000001</c:v>
                </c:pt>
                <c:pt idx="13059">
                  <c:v>-1.01657</c:v>
                </c:pt>
                <c:pt idx="13060">
                  <c:v>-1.0142599999999999</c:v>
                </c:pt>
                <c:pt idx="13061">
                  <c:v>-1.0124200000000001</c:v>
                </c:pt>
                <c:pt idx="13062">
                  <c:v>-1.01125</c:v>
                </c:pt>
                <c:pt idx="13063">
                  <c:v>-1.01085</c:v>
                </c:pt>
                <c:pt idx="13064">
                  <c:v>-1.0107600000000001</c:v>
                </c:pt>
                <c:pt idx="13065">
                  <c:v>-1.0104200000000001</c:v>
                </c:pt>
                <c:pt idx="13066">
                  <c:v>-1.00928</c:v>
                </c:pt>
                <c:pt idx="13067">
                  <c:v>-1.0073000000000001</c:v>
                </c:pt>
                <c:pt idx="13068">
                  <c:v>-1.00482</c:v>
                </c:pt>
                <c:pt idx="13069">
                  <c:v>-1.0022899999999999</c:v>
                </c:pt>
                <c:pt idx="13070">
                  <c:v>-1.0000599999999999</c:v>
                </c:pt>
                <c:pt idx="13071">
                  <c:v>-0.99864900000000001</c:v>
                </c:pt>
                <c:pt idx="13072">
                  <c:v>-0.99804000000000004</c:v>
                </c:pt>
                <c:pt idx="13073">
                  <c:v>-0.99759799999999998</c:v>
                </c:pt>
                <c:pt idx="13074">
                  <c:v>-0.996892</c:v>
                </c:pt>
                <c:pt idx="13075">
                  <c:v>-0.99550300000000003</c:v>
                </c:pt>
                <c:pt idx="13076">
                  <c:v>-0.99348400000000003</c:v>
                </c:pt>
                <c:pt idx="13077">
                  <c:v>-0.99108099999999999</c:v>
                </c:pt>
                <c:pt idx="13078">
                  <c:v>-0.98846599999999996</c:v>
                </c:pt>
                <c:pt idx="13079">
                  <c:v>-0.98603499999999999</c:v>
                </c:pt>
                <c:pt idx="13080">
                  <c:v>-0.98415300000000006</c:v>
                </c:pt>
                <c:pt idx="13081">
                  <c:v>-0.98278799999999999</c:v>
                </c:pt>
                <c:pt idx="13082">
                  <c:v>-0.98174899999999998</c:v>
                </c:pt>
                <c:pt idx="13083">
                  <c:v>-0.98044799999999999</c:v>
                </c:pt>
                <c:pt idx="13084">
                  <c:v>-0.97850499999999996</c:v>
                </c:pt>
                <c:pt idx="13085">
                  <c:v>-0.97592000000000001</c:v>
                </c:pt>
                <c:pt idx="13086">
                  <c:v>-0.973302</c:v>
                </c:pt>
                <c:pt idx="13087">
                  <c:v>-0.97068500000000002</c:v>
                </c:pt>
                <c:pt idx="13088">
                  <c:v>-0.96813800000000005</c:v>
                </c:pt>
                <c:pt idx="13089">
                  <c:v>-0.96604000000000001</c:v>
                </c:pt>
                <c:pt idx="13090">
                  <c:v>-0.96432600000000002</c:v>
                </c:pt>
                <c:pt idx="13091">
                  <c:v>-0.96274000000000004</c:v>
                </c:pt>
                <c:pt idx="13092">
                  <c:v>-0.96090699999999996</c:v>
                </c:pt>
                <c:pt idx="13093">
                  <c:v>-0.95854799999999996</c:v>
                </c:pt>
                <c:pt idx="13094">
                  <c:v>-0.95592600000000005</c:v>
                </c:pt>
                <c:pt idx="13095">
                  <c:v>-0.95330499999999996</c:v>
                </c:pt>
                <c:pt idx="13096">
                  <c:v>-0.95068299999999994</c:v>
                </c:pt>
                <c:pt idx="13097">
                  <c:v>-0.94812399999999997</c:v>
                </c:pt>
                <c:pt idx="13098">
                  <c:v>-0.94601000000000002</c:v>
                </c:pt>
                <c:pt idx="13099">
                  <c:v>-0.94427399999999995</c:v>
                </c:pt>
                <c:pt idx="13100">
                  <c:v>-0.94254599999999999</c:v>
                </c:pt>
                <c:pt idx="13101">
                  <c:v>-0.94137899999999997</c:v>
                </c:pt>
                <c:pt idx="13102">
                  <c:v>-0.94079900000000005</c:v>
                </c:pt>
                <c:pt idx="13103">
                  <c:v>-0.94018299999999999</c:v>
                </c:pt>
                <c:pt idx="13104">
                  <c:v>-0.93981099999999995</c:v>
                </c:pt>
                <c:pt idx="13105">
                  <c:v>-0.93971800000000005</c:v>
                </c:pt>
                <c:pt idx="13106">
                  <c:v>-0.94046200000000002</c:v>
                </c:pt>
                <c:pt idx="13107">
                  <c:v>-0.94154599999999999</c:v>
                </c:pt>
                <c:pt idx="13108">
                  <c:v>-0.94293899999999997</c:v>
                </c:pt>
                <c:pt idx="13109">
                  <c:v>-0.94473300000000004</c:v>
                </c:pt>
                <c:pt idx="13110">
                  <c:v>-0.94681700000000002</c:v>
                </c:pt>
                <c:pt idx="13111">
                  <c:v>-0.949098</c:v>
                </c:pt>
                <c:pt idx="13112">
                  <c:v>-0.95151300000000005</c:v>
                </c:pt>
                <c:pt idx="13113">
                  <c:v>-0.95357499999999995</c:v>
                </c:pt>
                <c:pt idx="13114">
                  <c:v>-0.95558399999999999</c:v>
                </c:pt>
                <c:pt idx="13115">
                  <c:v>-0.95766600000000002</c:v>
                </c:pt>
                <c:pt idx="13116">
                  <c:v>-0.95965599999999995</c:v>
                </c:pt>
                <c:pt idx="13117">
                  <c:v>-0.96196000000000004</c:v>
                </c:pt>
                <c:pt idx="13118">
                  <c:v>-0.96440400000000004</c:v>
                </c:pt>
                <c:pt idx="13119">
                  <c:v>-0.96701999999999999</c:v>
                </c:pt>
                <c:pt idx="13120">
                  <c:v>-0.969642</c:v>
                </c:pt>
                <c:pt idx="13121">
                  <c:v>-0.97226299999999999</c:v>
                </c:pt>
                <c:pt idx="13122">
                  <c:v>-0.97479499999999997</c:v>
                </c:pt>
                <c:pt idx="13123">
                  <c:v>-0.97717299999999996</c:v>
                </c:pt>
                <c:pt idx="13124">
                  <c:v>-0.97939299999999996</c:v>
                </c:pt>
                <c:pt idx="13125">
                  <c:v>-0.98157099999999997</c:v>
                </c:pt>
                <c:pt idx="13126">
                  <c:v>-0.98374899999999998</c:v>
                </c:pt>
                <c:pt idx="13127">
                  <c:v>-0.98592800000000003</c:v>
                </c:pt>
                <c:pt idx="13128">
                  <c:v>-0.98816999999999999</c:v>
                </c:pt>
                <c:pt idx="13129">
                  <c:v>-0.99041900000000005</c:v>
                </c:pt>
                <c:pt idx="13130">
                  <c:v>-0.992645</c:v>
                </c:pt>
                <c:pt idx="13131">
                  <c:v>-0.99477599999999999</c:v>
                </c:pt>
                <c:pt idx="13132">
                  <c:v>-0.99681299999999995</c:v>
                </c:pt>
                <c:pt idx="13133">
                  <c:v>-0.99876500000000001</c:v>
                </c:pt>
                <c:pt idx="13134">
                  <c:v>-1.0006699999999999</c:v>
                </c:pt>
                <c:pt idx="13135">
                  <c:v>-1.00257</c:v>
                </c:pt>
                <c:pt idx="13136">
                  <c:v>-1.0045299999999999</c:v>
                </c:pt>
                <c:pt idx="13137">
                  <c:v>-1.00657</c:v>
                </c:pt>
                <c:pt idx="13138">
                  <c:v>-1.0086999999999999</c:v>
                </c:pt>
                <c:pt idx="13139">
                  <c:v>-1.0108699999999999</c:v>
                </c:pt>
                <c:pt idx="13140">
                  <c:v>-1.0130399999999999</c:v>
                </c:pt>
                <c:pt idx="13141">
                  <c:v>-1.0152099999999999</c:v>
                </c:pt>
                <c:pt idx="13142">
                  <c:v>-1.01736</c:v>
                </c:pt>
                <c:pt idx="13143">
                  <c:v>-1.01952</c:v>
                </c:pt>
                <c:pt idx="13144">
                  <c:v>-1.02172</c:v>
                </c:pt>
                <c:pt idx="13145">
                  <c:v>-1.024</c:v>
                </c:pt>
                <c:pt idx="13146">
                  <c:v>-1.02637</c:v>
                </c:pt>
                <c:pt idx="13147">
                  <c:v>-1.02881</c:v>
                </c:pt>
                <c:pt idx="13148">
                  <c:v>-1.0312699999999999</c:v>
                </c:pt>
                <c:pt idx="13149">
                  <c:v>-1.03372</c:v>
                </c:pt>
                <c:pt idx="13150">
                  <c:v>-1.03613</c:v>
                </c:pt>
                <c:pt idx="13151">
                  <c:v>-1.03851</c:v>
                </c:pt>
                <c:pt idx="13152">
                  <c:v>-1.0410200000000001</c:v>
                </c:pt>
                <c:pt idx="13153">
                  <c:v>-1.0437399999999999</c:v>
                </c:pt>
                <c:pt idx="13154">
                  <c:v>-1.0465100000000001</c:v>
                </c:pt>
                <c:pt idx="13155">
                  <c:v>-1.04922</c:v>
                </c:pt>
                <c:pt idx="13156">
                  <c:v>-1.0517700000000001</c:v>
                </c:pt>
                <c:pt idx="13157">
                  <c:v>-1.0540499999999999</c:v>
                </c:pt>
                <c:pt idx="13158">
                  <c:v>-1.0561400000000001</c:v>
                </c:pt>
                <c:pt idx="13159">
                  <c:v>-1.0580799999999999</c:v>
                </c:pt>
                <c:pt idx="13160">
                  <c:v>-1.0599099999999999</c:v>
                </c:pt>
                <c:pt idx="13161">
                  <c:v>-1.0616699999999999</c:v>
                </c:pt>
                <c:pt idx="13162">
                  <c:v>-1.06345</c:v>
                </c:pt>
                <c:pt idx="13163">
                  <c:v>-1.06514</c:v>
                </c:pt>
                <c:pt idx="13164">
                  <c:v>-1.06684</c:v>
                </c:pt>
                <c:pt idx="13165">
                  <c:v>-1.06853</c:v>
                </c:pt>
                <c:pt idx="13166">
                  <c:v>-1.07012</c:v>
                </c:pt>
                <c:pt idx="13167">
                  <c:v>-1.0716399999999999</c:v>
                </c:pt>
                <c:pt idx="13168">
                  <c:v>-1.07311</c:v>
                </c:pt>
                <c:pt idx="13169">
                  <c:v>-1.0745800000000001</c:v>
                </c:pt>
                <c:pt idx="13170">
                  <c:v>-1.0761000000000001</c:v>
                </c:pt>
                <c:pt idx="13171">
                  <c:v>-1.0776399999999999</c:v>
                </c:pt>
                <c:pt idx="13172">
                  <c:v>-1.07921</c:v>
                </c:pt>
                <c:pt idx="13173">
                  <c:v>-1.0808500000000001</c:v>
                </c:pt>
                <c:pt idx="13174">
                  <c:v>-1.0825100000000001</c:v>
                </c:pt>
                <c:pt idx="13175">
                  <c:v>-1.0842000000000001</c:v>
                </c:pt>
                <c:pt idx="13176">
                  <c:v>-1.08605</c:v>
                </c:pt>
                <c:pt idx="13177">
                  <c:v>-1.0879700000000001</c:v>
                </c:pt>
                <c:pt idx="13178">
                  <c:v>-1.0899000000000001</c:v>
                </c:pt>
                <c:pt idx="13179">
                  <c:v>-1.0918399999999999</c:v>
                </c:pt>
                <c:pt idx="13180">
                  <c:v>-1.09372</c:v>
                </c:pt>
                <c:pt idx="13181">
                  <c:v>-1.0955299999999999</c:v>
                </c:pt>
                <c:pt idx="13182">
                  <c:v>-1.09727</c:v>
                </c:pt>
                <c:pt idx="13183">
                  <c:v>-1.0989800000000001</c:v>
                </c:pt>
                <c:pt idx="13184">
                  <c:v>-1.10066</c:v>
                </c:pt>
                <c:pt idx="13185">
                  <c:v>-1.1023499999999999</c:v>
                </c:pt>
                <c:pt idx="13186">
                  <c:v>-1.1040399999999999</c:v>
                </c:pt>
                <c:pt idx="13187">
                  <c:v>-1.1057300000000001</c:v>
                </c:pt>
                <c:pt idx="13188">
                  <c:v>-1.10741</c:v>
                </c:pt>
                <c:pt idx="13189">
                  <c:v>-1.1090500000000001</c:v>
                </c:pt>
                <c:pt idx="13190">
                  <c:v>-1.1106499999999999</c:v>
                </c:pt>
                <c:pt idx="13191">
                  <c:v>-1.1122300000000001</c:v>
                </c:pt>
                <c:pt idx="13192">
                  <c:v>-1.1137999999999999</c:v>
                </c:pt>
                <c:pt idx="13193">
                  <c:v>-1.11537</c:v>
                </c:pt>
                <c:pt idx="13194">
                  <c:v>-1.1169800000000001</c:v>
                </c:pt>
                <c:pt idx="13195">
                  <c:v>-1.1186499999999999</c:v>
                </c:pt>
                <c:pt idx="13196">
                  <c:v>-1.1203799999999999</c:v>
                </c:pt>
                <c:pt idx="13197">
                  <c:v>-1.12215</c:v>
                </c:pt>
                <c:pt idx="13198">
                  <c:v>-1.1239600000000001</c:v>
                </c:pt>
                <c:pt idx="13199">
                  <c:v>-1.12578</c:v>
                </c:pt>
                <c:pt idx="13200">
                  <c:v>-1.12761</c:v>
                </c:pt>
                <c:pt idx="13201">
                  <c:v>-1.12897</c:v>
                </c:pt>
                <c:pt idx="13202">
                  <c:v>-1.1291800000000001</c:v>
                </c:pt>
                <c:pt idx="13203">
                  <c:v>-1.12852</c:v>
                </c:pt>
                <c:pt idx="13204">
                  <c:v>-1.12751</c:v>
                </c:pt>
                <c:pt idx="13205">
                  <c:v>-1.1260699999999999</c:v>
                </c:pt>
                <c:pt idx="13206">
                  <c:v>-1.12399</c:v>
                </c:pt>
                <c:pt idx="13207">
                  <c:v>-1.1215200000000001</c:v>
                </c:pt>
                <c:pt idx="13208">
                  <c:v>-1.1197699999999999</c:v>
                </c:pt>
                <c:pt idx="13209">
                  <c:v>-1.1187499999999999</c:v>
                </c:pt>
                <c:pt idx="13210">
                  <c:v>-1.11832</c:v>
                </c:pt>
                <c:pt idx="13211">
                  <c:v>-1.1180300000000001</c:v>
                </c:pt>
                <c:pt idx="13212">
                  <c:v>-1.1174500000000001</c:v>
                </c:pt>
                <c:pt idx="13213">
                  <c:v>-1.1162099999999999</c:v>
                </c:pt>
                <c:pt idx="13214">
                  <c:v>-1.11416</c:v>
                </c:pt>
                <c:pt idx="13215">
                  <c:v>-1.1116299999999999</c:v>
                </c:pt>
                <c:pt idx="13216">
                  <c:v>-1.1091200000000001</c:v>
                </c:pt>
                <c:pt idx="13217">
                  <c:v>-1.1068899999999999</c:v>
                </c:pt>
                <c:pt idx="13218">
                  <c:v>-1.1051299999999999</c:v>
                </c:pt>
                <c:pt idx="13219">
                  <c:v>-1.10392</c:v>
                </c:pt>
                <c:pt idx="13220">
                  <c:v>-1.10324</c:v>
                </c:pt>
                <c:pt idx="13221">
                  <c:v>-1.1024700000000001</c:v>
                </c:pt>
                <c:pt idx="13222">
                  <c:v>-1.1012500000000001</c:v>
                </c:pt>
                <c:pt idx="13223">
                  <c:v>-1.0995999999999999</c:v>
                </c:pt>
                <c:pt idx="13224">
                  <c:v>-1.09775</c:v>
                </c:pt>
                <c:pt idx="13225">
                  <c:v>-1.09609</c:v>
                </c:pt>
                <c:pt idx="13226">
                  <c:v>-1.0947499999999999</c:v>
                </c:pt>
                <c:pt idx="13227">
                  <c:v>-1.0936300000000001</c:v>
                </c:pt>
                <c:pt idx="13228">
                  <c:v>-1.09253</c:v>
                </c:pt>
                <c:pt idx="13229">
                  <c:v>-1.09134</c:v>
                </c:pt>
                <c:pt idx="13230">
                  <c:v>-1.08999</c:v>
                </c:pt>
                <c:pt idx="13231">
                  <c:v>-1.08843</c:v>
                </c:pt>
                <c:pt idx="13232">
                  <c:v>-1.0866800000000001</c:v>
                </c:pt>
                <c:pt idx="13233">
                  <c:v>-1.0848500000000001</c:v>
                </c:pt>
                <c:pt idx="13234">
                  <c:v>-1.0831</c:v>
                </c:pt>
                <c:pt idx="13235">
                  <c:v>-1.08155</c:v>
                </c:pt>
                <c:pt idx="13236">
                  <c:v>-1.0801799999999999</c:v>
                </c:pt>
                <c:pt idx="13237">
                  <c:v>-1.0788500000000001</c:v>
                </c:pt>
                <c:pt idx="13238">
                  <c:v>-1.07741</c:v>
                </c:pt>
                <c:pt idx="13239">
                  <c:v>-1.07575</c:v>
                </c:pt>
                <c:pt idx="13240">
                  <c:v>-1.0738799999999999</c:v>
                </c:pt>
                <c:pt idx="13241">
                  <c:v>-1.07185</c:v>
                </c:pt>
                <c:pt idx="13242">
                  <c:v>-1.06979</c:v>
                </c:pt>
                <c:pt idx="13243">
                  <c:v>-1.0678700000000001</c:v>
                </c:pt>
                <c:pt idx="13244">
                  <c:v>-1.0661799999999999</c:v>
                </c:pt>
                <c:pt idx="13245">
                  <c:v>-1.0646800000000001</c:v>
                </c:pt>
                <c:pt idx="13246">
                  <c:v>-1.0632299999999999</c:v>
                </c:pt>
                <c:pt idx="13247">
                  <c:v>-1.06172</c:v>
                </c:pt>
                <c:pt idx="13248">
                  <c:v>-1.0600499999999999</c:v>
                </c:pt>
                <c:pt idx="13249">
                  <c:v>-1.0582199999999999</c:v>
                </c:pt>
                <c:pt idx="13250">
                  <c:v>-1.0562400000000001</c:v>
                </c:pt>
                <c:pt idx="13251">
                  <c:v>-1.0544899999999999</c:v>
                </c:pt>
                <c:pt idx="13252">
                  <c:v>-1.05322</c:v>
                </c:pt>
                <c:pt idx="13253">
                  <c:v>-1.0523800000000001</c:v>
                </c:pt>
                <c:pt idx="13254">
                  <c:v>-1.0519799999999999</c:v>
                </c:pt>
                <c:pt idx="13255">
                  <c:v>-1.0519099999999999</c:v>
                </c:pt>
                <c:pt idx="13256">
                  <c:v>-1.0527599999999999</c:v>
                </c:pt>
                <c:pt idx="13257">
                  <c:v>-1.0544899999999999</c:v>
                </c:pt>
                <c:pt idx="13258">
                  <c:v>-1.0568500000000001</c:v>
                </c:pt>
                <c:pt idx="13259">
                  <c:v>-1.05951</c:v>
                </c:pt>
                <c:pt idx="13260">
                  <c:v>-1.0621100000000001</c:v>
                </c:pt>
                <c:pt idx="13261">
                  <c:v>-1.0644800000000001</c:v>
                </c:pt>
                <c:pt idx="13262">
                  <c:v>-1.0666</c:v>
                </c:pt>
                <c:pt idx="13263">
                  <c:v>-1.0689299999999999</c:v>
                </c:pt>
                <c:pt idx="13264">
                  <c:v>-1.07189</c:v>
                </c:pt>
                <c:pt idx="13265">
                  <c:v>-1.075</c:v>
                </c:pt>
                <c:pt idx="13266">
                  <c:v>-1.0781700000000001</c:v>
                </c:pt>
                <c:pt idx="13267">
                  <c:v>-1.0813999999999999</c:v>
                </c:pt>
                <c:pt idx="13268">
                  <c:v>-1.08466</c:v>
                </c:pt>
                <c:pt idx="13269">
                  <c:v>-1.08802</c:v>
                </c:pt>
                <c:pt idx="13270">
                  <c:v>-1.0914699999999999</c:v>
                </c:pt>
                <c:pt idx="13271">
                  <c:v>-1.0949800000000001</c:v>
                </c:pt>
                <c:pt idx="13272">
                  <c:v>-1.09857</c:v>
                </c:pt>
                <c:pt idx="13273">
                  <c:v>-1.10226</c:v>
                </c:pt>
                <c:pt idx="13274">
                  <c:v>-1.1060099999999999</c:v>
                </c:pt>
                <c:pt idx="13275">
                  <c:v>-1.1098600000000001</c:v>
                </c:pt>
                <c:pt idx="13276">
                  <c:v>-1.11324</c:v>
                </c:pt>
                <c:pt idx="13277">
                  <c:v>-1.11585</c:v>
                </c:pt>
                <c:pt idx="13278">
                  <c:v>-1.11816</c:v>
                </c:pt>
                <c:pt idx="13279">
                  <c:v>-1.1199399999999999</c:v>
                </c:pt>
                <c:pt idx="13280">
                  <c:v>-1.12117</c:v>
                </c:pt>
                <c:pt idx="13281">
                  <c:v>-1.1225400000000001</c:v>
                </c:pt>
                <c:pt idx="13282">
                  <c:v>-1.1241399999999999</c:v>
                </c:pt>
                <c:pt idx="13283">
                  <c:v>-1.1259699999999999</c:v>
                </c:pt>
                <c:pt idx="13284">
                  <c:v>-1.12801</c:v>
                </c:pt>
                <c:pt idx="13285">
                  <c:v>-1.1302099999999999</c:v>
                </c:pt>
                <c:pt idx="13286">
                  <c:v>-1.1325099999999999</c:v>
                </c:pt>
                <c:pt idx="13287">
                  <c:v>-1.1345400000000001</c:v>
                </c:pt>
                <c:pt idx="13288">
                  <c:v>-1.1362099999999999</c:v>
                </c:pt>
                <c:pt idx="13289">
                  <c:v>-1.13754</c:v>
                </c:pt>
                <c:pt idx="13290">
                  <c:v>-1.1387700000000001</c:v>
                </c:pt>
                <c:pt idx="13291">
                  <c:v>-1.14028</c:v>
                </c:pt>
                <c:pt idx="13292">
                  <c:v>-1.14192</c:v>
                </c:pt>
                <c:pt idx="13293">
                  <c:v>-1.14378</c:v>
                </c:pt>
                <c:pt idx="13294">
                  <c:v>-1.1458600000000001</c:v>
                </c:pt>
                <c:pt idx="13295">
                  <c:v>-1.1479699999999999</c:v>
                </c:pt>
                <c:pt idx="13296">
                  <c:v>-1.1499699999999999</c:v>
                </c:pt>
                <c:pt idx="13297">
                  <c:v>-1.1517200000000001</c:v>
                </c:pt>
                <c:pt idx="13298">
                  <c:v>-1.1531400000000001</c:v>
                </c:pt>
                <c:pt idx="13299">
                  <c:v>-1.15442</c:v>
                </c:pt>
                <c:pt idx="13300">
                  <c:v>-1.15587</c:v>
                </c:pt>
                <c:pt idx="13301">
                  <c:v>-1.1574500000000001</c:v>
                </c:pt>
                <c:pt idx="13302">
                  <c:v>-1.1585799999999999</c:v>
                </c:pt>
                <c:pt idx="13303">
                  <c:v>-1.1592199999999999</c:v>
                </c:pt>
                <c:pt idx="13304">
                  <c:v>-1.1594800000000001</c:v>
                </c:pt>
                <c:pt idx="13305">
                  <c:v>-1.15967</c:v>
                </c:pt>
                <c:pt idx="13306">
                  <c:v>-1.1604000000000001</c:v>
                </c:pt>
                <c:pt idx="13307">
                  <c:v>-1.1614199999999999</c:v>
                </c:pt>
                <c:pt idx="13308">
                  <c:v>-1.1621699999999999</c:v>
                </c:pt>
                <c:pt idx="13309">
                  <c:v>-1.16283</c:v>
                </c:pt>
                <c:pt idx="13310">
                  <c:v>-1.1636299999999999</c:v>
                </c:pt>
                <c:pt idx="13311">
                  <c:v>-1.1646099999999999</c:v>
                </c:pt>
                <c:pt idx="13312">
                  <c:v>-1.1657</c:v>
                </c:pt>
                <c:pt idx="13313">
                  <c:v>-1.1669</c:v>
                </c:pt>
                <c:pt idx="13314">
                  <c:v>-1.1682300000000001</c:v>
                </c:pt>
                <c:pt idx="13315">
                  <c:v>-1.1695199999999999</c:v>
                </c:pt>
                <c:pt idx="13316">
                  <c:v>-1.1708700000000001</c:v>
                </c:pt>
                <c:pt idx="13317">
                  <c:v>-1.1720699999999999</c:v>
                </c:pt>
                <c:pt idx="13318">
                  <c:v>-1.1731499999999999</c:v>
                </c:pt>
                <c:pt idx="13319">
                  <c:v>-1.1741200000000001</c:v>
                </c:pt>
                <c:pt idx="13320">
                  <c:v>-1.17516</c:v>
                </c:pt>
                <c:pt idx="13321">
                  <c:v>-1.1763300000000001</c:v>
                </c:pt>
                <c:pt idx="13322">
                  <c:v>-1.17767</c:v>
                </c:pt>
                <c:pt idx="13323">
                  <c:v>-1.1791799999999999</c:v>
                </c:pt>
                <c:pt idx="13324">
                  <c:v>-1.1807700000000001</c:v>
                </c:pt>
                <c:pt idx="13325">
                  <c:v>-1.1823900000000001</c:v>
                </c:pt>
                <c:pt idx="13326">
                  <c:v>-1.1839999999999999</c:v>
                </c:pt>
                <c:pt idx="13327">
                  <c:v>-1.1855800000000001</c:v>
                </c:pt>
                <c:pt idx="13328">
                  <c:v>-1.18713</c:v>
                </c:pt>
                <c:pt idx="13329">
                  <c:v>-1.18869</c:v>
                </c:pt>
                <c:pt idx="13330">
                  <c:v>-1.19031</c:v>
                </c:pt>
                <c:pt idx="13331">
                  <c:v>-1.1920299999999999</c:v>
                </c:pt>
                <c:pt idx="13332">
                  <c:v>-1.19384</c:v>
                </c:pt>
                <c:pt idx="13333">
                  <c:v>-1.1957100000000001</c:v>
                </c:pt>
                <c:pt idx="13334">
                  <c:v>-1.1975899999999999</c:v>
                </c:pt>
                <c:pt idx="13335">
                  <c:v>-1.19943</c:v>
                </c:pt>
                <c:pt idx="13336">
                  <c:v>-1.2012</c:v>
                </c:pt>
                <c:pt idx="13337">
                  <c:v>-1.2029099999999999</c:v>
                </c:pt>
                <c:pt idx="13338">
                  <c:v>-1.20461</c:v>
                </c:pt>
                <c:pt idx="13339">
                  <c:v>-1.20635</c:v>
                </c:pt>
                <c:pt idx="13340">
                  <c:v>-1.2081500000000001</c:v>
                </c:pt>
                <c:pt idx="13341">
                  <c:v>-1.2100200000000001</c:v>
                </c:pt>
                <c:pt idx="13342">
                  <c:v>-1.21194</c:v>
                </c:pt>
                <c:pt idx="13343">
                  <c:v>-1.2138899999999999</c:v>
                </c:pt>
                <c:pt idx="13344">
                  <c:v>-1.2158</c:v>
                </c:pt>
                <c:pt idx="13345">
                  <c:v>-1.21766</c:v>
                </c:pt>
                <c:pt idx="13346">
                  <c:v>-1.2195</c:v>
                </c:pt>
                <c:pt idx="13347">
                  <c:v>-1.22136</c:v>
                </c:pt>
                <c:pt idx="13348">
                  <c:v>-1.22326</c:v>
                </c:pt>
                <c:pt idx="13349">
                  <c:v>-1.2252400000000001</c:v>
                </c:pt>
                <c:pt idx="13350">
                  <c:v>-1.22732</c:v>
                </c:pt>
                <c:pt idx="13351">
                  <c:v>-1.2294700000000001</c:v>
                </c:pt>
                <c:pt idx="13352">
                  <c:v>-1.2317800000000001</c:v>
                </c:pt>
                <c:pt idx="13353">
                  <c:v>-1.2342900000000001</c:v>
                </c:pt>
                <c:pt idx="13354">
                  <c:v>-1.23692</c:v>
                </c:pt>
                <c:pt idx="13355">
                  <c:v>-1.2395099999999999</c:v>
                </c:pt>
                <c:pt idx="13356">
                  <c:v>-1.2419500000000001</c:v>
                </c:pt>
                <c:pt idx="13357">
                  <c:v>-1.2442800000000001</c:v>
                </c:pt>
                <c:pt idx="13358">
                  <c:v>-1.24648</c:v>
                </c:pt>
                <c:pt idx="13359">
                  <c:v>-1.2484599999999999</c:v>
                </c:pt>
                <c:pt idx="13360">
                  <c:v>-1.2503200000000001</c:v>
                </c:pt>
                <c:pt idx="13361">
                  <c:v>-1.25204</c:v>
                </c:pt>
                <c:pt idx="13362">
                  <c:v>-1.2536400000000001</c:v>
                </c:pt>
                <c:pt idx="13363">
                  <c:v>-1.2551300000000001</c:v>
                </c:pt>
                <c:pt idx="13364">
                  <c:v>-1.25657</c:v>
                </c:pt>
                <c:pt idx="13365">
                  <c:v>-1.25803</c:v>
                </c:pt>
                <c:pt idx="13366">
                  <c:v>-1.25946</c:v>
                </c:pt>
                <c:pt idx="13367">
                  <c:v>-1.2610699999999999</c:v>
                </c:pt>
                <c:pt idx="13368">
                  <c:v>-1.2628699999999999</c:v>
                </c:pt>
                <c:pt idx="13369">
                  <c:v>-1.2647600000000001</c:v>
                </c:pt>
                <c:pt idx="13370">
                  <c:v>-1.26661</c:v>
                </c:pt>
                <c:pt idx="13371">
                  <c:v>-1.2683800000000001</c:v>
                </c:pt>
                <c:pt idx="13372">
                  <c:v>-1.2700100000000001</c:v>
                </c:pt>
                <c:pt idx="13373">
                  <c:v>-1.2715700000000001</c:v>
                </c:pt>
                <c:pt idx="13374">
                  <c:v>-1.27325</c:v>
                </c:pt>
                <c:pt idx="13375">
                  <c:v>-1.2749600000000001</c:v>
                </c:pt>
                <c:pt idx="13376">
                  <c:v>-1.27674</c:v>
                </c:pt>
                <c:pt idx="13377">
                  <c:v>-1.2785500000000001</c:v>
                </c:pt>
                <c:pt idx="13378">
                  <c:v>-1.2803800000000001</c:v>
                </c:pt>
                <c:pt idx="13379">
                  <c:v>-1.28217</c:v>
                </c:pt>
                <c:pt idx="13380">
                  <c:v>-1.2838799999999999</c:v>
                </c:pt>
                <c:pt idx="13381">
                  <c:v>-1.2855000000000001</c:v>
                </c:pt>
                <c:pt idx="13382">
                  <c:v>-1.2870699999999999</c:v>
                </c:pt>
                <c:pt idx="13383">
                  <c:v>-1.2886500000000001</c:v>
                </c:pt>
                <c:pt idx="13384">
                  <c:v>-1.29027</c:v>
                </c:pt>
                <c:pt idx="13385">
                  <c:v>-1.2919700000000001</c:v>
                </c:pt>
                <c:pt idx="13386">
                  <c:v>-1.29372</c:v>
                </c:pt>
                <c:pt idx="13387">
                  <c:v>-1.2954699999999999</c:v>
                </c:pt>
                <c:pt idx="13388">
                  <c:v>-1.2971900000000001</c:v>
                </c:pt>
                <c:pt idx="13389">
                  <c:v>-1.2988500000000001</c:v>
                </c:pt>
                <c:pt idx="13390">
                  <c:v>-1.3004800000000001</c:v>
                </c:pt>
                <c:pt idx="13391">
                  <c:v>-1.3020799999999999</c:v>
                </c:pt>
                <c:pt idx="13392">
                  <c:v>-1.30369</c:v>
                </c:pt>
                <c:pt idx="13393">
                  <c:v>-1.3053399999999999</c:v>
                </c:pt>
                <c:pt idx="13394">
                  <c:v>-1.3070600000000001</c:v>
                </c:pt>
                <c:pt idx="13395">
                  <c:v>-1.3088299999999999</c:v>
                </c:pt>
                <c:pt idx="13396">
                  <c:v>-1.3106100000000001</c:v>
                </c:pt>
                <c:pt idx="13397">
                  <c:v>-1.31237</c:v>
                </c:pt>
                <c:pt idx="13398">
                  <c:v>-1.31409</c:v>
                </c:pt>
                <c:pt idx="13399">
                  <c:v>-1.3157700000000001</c:v>
                </c:pt>
                <c:pt idx="13400">
                  <c:v>-1.3174399999999999</c:v>
                </c:pt>
                <c:pt idx="13401">
                  <c:v>-1.3188599999999999</c:v>
                </c:pt>
                <c:pt idx="13402">
                  <c:v>-1.31965</c:v>
                </c:pt>
                <c:pt idx="13403">
                  <c:v>-1.31959</c:v>
                </c:pt>
                <c:pt idx="13404">
                  <c:v>-1.31891</c:v>
                </c:pt>
                <c:pt idx="13405">
                  <c:v>-1.31789</c:v>
                </c:pt>
                <c:pt idx="13406">
                  <c:v>-1.31694</c:v>
                </c:pt>
                <c:pt idx="13407">
                  <c:v>-1.3164199999999999</c:v>
                </c:pt>
                <c:pt idx="13408">
                  <c:v>-1.31596</c:v>
                </c:pt>
                <c:pt idx="13409">
                  <c:v>-1.3150999999999999</c:v>
                </c:pt>
                <c:pt idx="13410">
                  <c:v>-1.3138099999999999</c:v>
                </c:pt>
                <c:pt idx="13411">
                  <c:v>-1.3123199999999999</c:v>
                </c:pt>
                <c:pt idx="13412">
                  <c:v>-1.31074</c:v>
                </c:pt>
                <c:pt idx="13413">
                  <c:v>-1.3088900000000001</c:v>
                </c:pt>
                <c:pt idx="13414">
                  <c:v>-1.3067</c:v>
                </c:pt>
                <c:pt idx="13415">
                  <c:v>-1.3042400000000001</c:v>
                </c:pt>
                <c:pt idx="13416">
                  <c:v>-1.30175</c:v>
                </c:pt>
                <c:pt idx="13417">
                  <c:v>-1.2993300000000001</c:v>
                </c:pt>
                <c:pt idx="13418">
                  <c:v>-1.2969900000000001</c:v>
                </c:pt>
                <c:pt idx="13419">
                  <c:v>-1.2946800000000001</c:v>
                </c:pt>
                <c:pt idx="13420">
                  <c:v>-1.29237</c:v>
                </c:pt>
                <c:pt idx="13421">
                  <c:v>-1.2901100000000001</c:v>
                </c:pt>
                <c:pt idx="13422">
                  <c:v>-1.2880400000000001</c:v>
                </c:pt>
                <c:pt idx="13423">
                  <c:v>-1.2862499999999999</c:v>
                </c:pt>
                <c:pt idx="13424">
                  <c:v>-1.2846299999999999</c:v>
                </c:pt>
                <c:pt idx="13425">
                  <c:v>-1.28304</c:v>
                </c:pt>
                <c:pt idx="13426">
                  <c:v>-1.2813600000000001</c:v>
                </c:pt>
                <c:pt idx="13427">
                  <c:v>-1.2796400000000001</c:v>
                </c:pt>
                <c:pt idx="13428">
                  <c:v>-1.2779499999999999</c:v>
                </c:pt>
                <c:pt idx="13429">
                  <c:v>-1.2762899999999999</c:v>
                </c:pt>
                <c:pt idx="13430">
                  <c:v>-1.2746500000000001</c:v>
                </c:pt>
                <c:pt idx="13431">
                  <c:v>-1.2730399999999999</c:v>
                </c:pt>
                <c:pt idx="13432">
                  <c:v>-1.27146</c:v>
                </c:pt>
                <c:pt idx="13433">
                  <c:v>-1.2698700000000001</c:v>
                </c:pt>
                <c:pt idx="13434">
                  <c:v>-1.26817</c:v>
                </c:pt>
                <c:pt idx="13435">
                  <c:v>-1.2663199999999999</c:v>
                </c:pt>
                <c:pt idx="13436">
                  <c:v>-1.26433</c:v>
                </c:pt>
                <c:pt idx="13437">
                  <c:v>-1.2622500000000001</c:v>
                </c:pt>
                <c:pt idx="13438">
                  <c:v>-1.2601599999999999</c:v>
                </c:pt>
                <c:pt idx="13439">
                  <c:v>-1.2581500000000001</c:v>
                </c:pt>
                <c:pt idx="13440">
                  <c:v>-1.25624</c:v>
                </c:pt>
                <c:pt idx="13441">
                  <c:v>-1.2544299999999999</c:v>
                </c:pt>
                <c:pt idx="13442">
                  <c:v>-1.2526600000000001</c:v>
                </c:pt>
                <c:pt idx="13443">
                  <c:v>-1.2508600000000001</c:v>
                </c:pt>
                <c:pt idx="13444">
                  <c:v>-1.24901</c:v>
                </c:pt>
                <c:pt idx="13445">
                  <c:v>-1.24712</c:v>
                </c:pt>
                <c:pt idx="13446">
                  <c:v>-1.24519</c:v>
                </c:pt>
                <c:pt idx="13447">
                  <c:v>-1.2432700000000001</c:v>
                </c:pt>
                <c:pt idx="13448">
                  <c:v>-1.24142</c:v>
                </c:pt>
                <c:pt idx="13449">
                  <c:v>-1.2396400000000001</c:v>
                </c:pt>
                <c:pt idx="13450">
                  <c:v>-1.2379</c:v>
                </c:pt>
                <c:pt idx="13451">
                  <c:v>-1.2357</c:v>
                </c:pt>
                <c:pt idx="13452">
                  <c:v>-1.2333000000000001</c:v>
                </c:pt>
                <c:pt idx="13453">
                  <c:v>-1.23098</c:v>
                </c:pt>
                <c:pt idx="13454">
                  <c:v>-1.22861</c:v>
                </c:pt>
                <c:pt idx="13455">
                  <c:v>-1.22611</c:v>
                </c:pt>
                <c:pt idx="13456">
                  <c:v>-1.22353</c:v>
                </c:pt>
                <c:pt idx="13457">
                  <c:v>-1.2206300000000001</c:v>
                </c:pt>
                <c:pt idx="13458">
                  <c:v>-1.2182500000000001</c:v>
                </c:pt>
                <c:pt idx="13459">
                  <c:v>-1.2156100000000001</c:v>
                </c:pt>
                <c:pt idx="13460">
                  <c:v>-1.21305</c:v>
                </c:pt>
                <c:pt idx="13461">
                  <c:v>-1.21075</c:v>
                </c:pt>
                <c:pt idx="13462">
                  <c:v>-1.20824</c:v>
                </c:pt>
                <c:pt idx="13463">
                  <c:v>-1.2057199999999999</c:v>
                </c:pt>
                <c:pt idx="13464">
                  <c:v>-1.2032</c:v>
                </c:pt>
                <c:pt idx="13465">
                  <c:v>-1.20096</c:v>
                </c:pt>
                <c:pt idx="13466">
                  <c:v>-1.1992</c:v>
                </c:pt>
                <c:pt idx="13467">
                  <c:v>-1.19763</c:v>
                </c:pt>
                <c:pt idx="13468">
                  <c:v>-1.1961900000000001</c:v>
                </c:pt>
                <c:pt idx="13469">
                  <c:v>-1.1948799999999999</c:v>
                </c:pt>
                <c:pt idx="13470">
                  <c:v>-1.19384</c:v>
                </c:pt>
                <c:pt idx="13471">
                  <c:v>-1.1929099999999999</c:v>
                </c:pt>
                <c:pt idx="13472">
                  <c:v>-1.19163</c:v>
                </c:pt>
                <c:pt idx="13473">
                  <c:v>-1.1899299999999999</c:v>
                </c:pt>
                <c:pt idx="13474">
                  <c:v>-1.1881299999999999</c:v>
                </c:pt>
                <c:pt idx="13475">
                  <c:v>-1.18676</c:v>
                </c:pt>
                <c:pt idx="13476">
                  <c:v>-1.1860299999999999</c:v>
                </c:pt>
                <c:pt idx="13477">
                  <c:v>-1.1854199999999999</c:v>
                </c:pt>
                <c:pt idx="13478">
                  <c:v>-1.1845399999999999</c:v>
                </c:pt>
                <c:pt idx="13479">
                  <c:v>-1.1833400000000001</c:v>
                </c:pt>
                <c:pt idx="13480">
                  <c:v>-1.1818900000000001</c:v>
                </c:pt>
                <c:pt idx="13481">
                  <c:v>-1.18024</c:v>
                </c:pt>
                <c:pt idx="13482">
                  <c:v>-1.17845</c:v>
                </c:pt>
                <c:pt idx="13483">
                  <c:v>-1.1766000000000001</c:v>
                </c:pt>
                <c:pt idx="13484">
                  <c:v>-1.1748000000000001</c:v>
                </c:pt>
                <c:pt idx="13485">
                  <c:v>-1.1731</c:v>
                </c:pt>
                <c:pt idx="13486">
                  <c:v>-1.1715100000000001</c:v>
                </c:pt>
                <c:pt idx="13487">
                  <c:v>-1.16994</c:v>
                </c:pt>
                <c:pt idx="13488">
                  <c:v>-1.16828</c:v>
                </c:pt>
                <c:pt idx="13489">
                  <c:v>-1.16645</c:v>
                </c:pt>
                <c:pt idx="13490">
                  <c:v>-1.1644699999999999</c:v>
                </c:pt>
                <c:pt idx="13491">
                  <c:v>-1.16248</c:v>
                </c:pt>
                <c:pt idx="13492">
                  <c:v>-1.1606399999999999</c:v>
                </c:pt>
                <c:pt idx="13493">
                  <c:v>-1.159</c:v>
                </c:pt>
                <c:pt idx="13494">
                  <c:v>-1.1574599999999999</c:v>
                </c:pt>
                <c:pt idx="13495">
                  <c:v>-1.1559200000000001</c:v>
                </c:pt>
                <c:pt idx="13496">
                  <c:v>-1.1543099999999999</c:v>
                </c:pt>
                <c:pt idx="13497">
                  <c:v>-1.15259</c:v>
                </c:pt>
                <c:pt idx="13498">
                  <c:v>-1.15076</c:v>
                </c:pt>
                <c:pt idx="13499">
                  <c:v>-1.1488700000000001</c:v>
                </c:pt>
                <c:pt idx="13500">
                  <c:v>-1.1470100000000001</c:v>
                </c:pt>
                <c:pt idx="13501">
                  <c:v>-1.1457900000000001</c:v>
                </c:pt>
                <c:pt idx="13502">
                  <c:v>-1.1446400000000001</c:v>
                </c:pt>
                <c:pt idx="13503">
                  <c:v>-1.14314</c:v>
                </c:pt>
                <c:pt idx="13504">
                  <c:v>-1.1413599999999999</c:v>
                </c:pt>
                <c:pt idx="13505">
                  <c:v>-1.1395</c:v>
                </c:pt>
                <c:pt idx="13506">
                  <c:v>-1.13795</c:v>
                </c:pt>
                <c:pt idx="13507">
                  <c:v>-1.13723</c:v>
                </c:pt>
                <c:pt idx="13508">
                  <c:v>-1.1369499999999999</c:v>
                </c:pt>
                <c:pt idx="13509">
                  <c:v>-1.1369899999999999</c:v>
                </c:pt>
                <c:pt idx="13510">
                  <c:v>-1.13687</c:v>
                </c:pt>
                <c:pt idx="13511">
                  <c:v>-1.13632</c:v>
                </c:pt>
                <c:pt idx="13512">
                  <c:v>-1.1356900000000001</c:v>
                </c:pt>
                <c:pt idx="13513">
                  <c:v>-1.1353</c:v>
                </c:pt>
                <c:pt idx="13514">
                  <c:v>-1.1348400000000001</c:v>
                </c:pt>
                <c:pt idx="13515">
                  <c:v>-1.1341399999999999</c:v>
                </c:pt>
                <c:pt idx="13516">
                  <c:v>-1.1331199999999999</c:v>
                </c:pt>
                <c:pt idx="13517">
                  <c:v>-1.13171</c:v>
                </c:pt>
                <c:pt idx="13518">
                  <c:v>-1.12988</c:v>
                </c:pt>
                <c:pt idx="13519">
                  <c:v>-1.12771</c:v>
                </c:pt>
                <c:pt idx="13520">
                  <c:v>-1.1252599999999999</c:v>
                </c:pt>
                <c:pt idx="13521">
                  <c:v>-1.1225799999999999</c:v>
                </c:pt>
                <c:pt idx="13522">
                  <c:v>-1.1208</c:v>
                </c:pt>
                <c:pt idx="13523">
                  <c:v>-1.11965</c:v>
                </c:pt>
                <c:pt idx="13524">
                  <c:v>-1.1183399999999999</c:v>
                </c:pt>
                <c:pt idx="13525">
                  <c:v>-1.1166400000000001</c:v>
                </c:pt>
                <c:pt idx="13526">
                  <c:v>-1.1145700000000001</c:v>
                </c:pt>
                <c:pt idx="13527">
                  <c:v>-1.1124499999999999</c:v>
                </c:pt>
                <c:pt idx="13528">
                  <c:v>-1.1106499999999999</c:v>
                </c:pt>
                <c:pt idx="13529">
                  <c:v>-1.1089</c:v>
                </c:pt>
                <c:pt idx="13530">
                  <c:v>-1.10714</c:v>
                </c:pt>
                <c:pt idx="13531">
                  <c:v>-1.1055699999999999</c:v>
                </c:pt>
                <c:pt idx="13532">
                  <c:v>-1.1043499999999999</c:v>
                </c:pt>
                <c:pt idx="13533">
                  <c:v>-1.10355</c:v>
                </c:pt>
                <c:pt idx="13534">
                  <c:v>-1.1029</c:v>
                </c:pt>
                <c:pt idx="13535">
                  <c:v>-1.1018600000000001</c:v>
                </c:pt>
                <c:pt idx="13536">
                  <c:v>-1.10016</c:v>
                </c:pt>
                <c:pt idx="13537">
                  <c:v>-1.09782</c:v>
                </c:pt>
                <c:pt idx="13538">
                  <c:v>-1.0951500000000001</c:v>
                </c:pt>
                <c:pt idx="13539">
                  <c:v>-1.09249</c:v>
                </c:pt>
                <c:pt idx="13540">
                  <c:v>-1.09039</c:v>
                </c:pt>
                <c:pt idx="13541">
                  <c:v>-1.08901</c:v>
                </c:pt>
                <c:pt idx="13542">
                  <c:v>-1.0879799999999999</c:v>
                </c:pt>
                <c:pt idx="13543">
                  <c:v>-1.0867800000000001</c:v>
                </c:pt>
                <c:pt idx="13544">
                  <c:v>-1.0851599999999999</c:v>
                </c:pt>
                <c:pt idx="13545">
                  <c:v>-1.0831900000000001</c:v>
                </c:pt>
                <c:pt idx="13546">
                  <c:v>-1.08097</c:v>
                </c:pt>
                <c:pt idx="13547">
                  <c:v>-1.07864</c:v>
                </c:pt>
                <c:pt idx="13548">
                  <c:v>-1.07643</c:v>
                </c:pt>
                <c:pt idx="13549">
                  <c:v>-1.07447</c:v>
                </c:pt>
                <c:pt idx="13550">
                  <c:v>-1.07274</c:v>
                </c:pt>
                <c:pt idx="13551">
                  <c:v>-1.07064</c:v>
                </c:pt>
                <c:pt idx="13552">
                  <c:v>-1.06806</c:v>
                </c:pt>
                <c:pt idx="13553">
                  <c:v>-1.0655699999999999</c:v>
                </c:pt>
                <c:pt idx="13554">
                  <c:v>-1.06311</c:v>
                </c:pt>
                <c:pt idx="13555">
                  <c:v>-1.0607500000000001</c:v>
                </c:pt>
                <c:pt idx="13556">
                  <c:v>-1.0584</c:v>
                </c:pt>
                <c:pt idx="13557">
                  <c:v>-1.0559700000000001</c:v>
                </c:pt>
                <c:pt idx="13558">
                  <c:v>-1.0531699999999999</c:v>
                </c:pt>
                <c:pt idx="13559">
                  <c:v>-1.0505500000000001</c:v>
                </c:pt>
                <c:pt idx="13560">
                  <c:v>-1.04854</c:v>
                </c:pt>
                <c:pt idx="13561">
                  <c:v>-1.04701</c:v>
                </c:pt>
                <c:pt idx="13562">
                  <c:v>-1.04582</c:v>
                </c:pt>
                <c:pt idx="13563">
                  <c:v>-1.0447299999999999</c:v>
                </c:pt>
                <c:pt idx="13564">
                  <c:v>-1.0435399999999999</c:v>
                </c:pt>
                <c:pt idx="13565">
                  <c:v>-1.04217</c:v>
                </c:pt>
                <c:pt idx="13566">
                  <c:v>-1.04034</c:v>
                </c:pt>
                <c:pt idx="13567">
                  <c:v>-1.03783</c:v>
                </c:pt>
                <c:pt idx="13568">
                  <c:v>-1.0351300000000001</c:v>
                </c:pt>
                <c:pt idx="13569">
                  <c:v>-1.03254</c:v>
                </c:pt>
                <c:pt idx="13570">
                  <c:v>-1.03043</c:v>
                </c:pt>
                <c:pt idx="13571">
                  <c:v>-1.02888</c:v>
                </c:pt>
                <c:pt idx="13572">
                  <c:v>-1.02756</c:v>
                </c:pt>
                <c:pt idx="13573">
                  <c:v>-1.0258</c:v>
                </c:pt>
                <c:pt idx="13574">
                  <c:v>-1.0232600000000001</c:v>
                </c:pt>
                <c:pt idx="13575">
                  <c:v>-1.0205599999999999</c:v>
                </c:pt>
                <c:pt idx="13576">
                  <c:v>-1.0178499999999999</c:v>
                </c:pt>
                <c:pt idx="13577">
                  <c:v>-1.01553</c:v>
                </c:pt>
                <c:pt idx="13578">
                  <c:v>-1.0138400000000001</c:v>
                </c:pt>
                <c:pt idx="13579">
                  <c:v>-1.0125599999999999</c:v>
                </c:pt>
                <c:pt idx="13580">
                  <c:v>-1.01132</c:v>
                </c:pt>
                <c:pt idx="13581">
                  <c:v>-1.00972</c:v>
                </c:pt>
                <c:pt idx="13582">
                  <c:v>-1.0075400000000001</c:v>
                </c:pt>
                <c:pt idx="13583">
                  <c:v>-1.00485</c:v>
                </c:pt>
                <c:pt idx="13584">
                  <c:v>-1.00213</c:v>
                </c:pt>
                <c:pt idx="13585">
                  <c:v>-0.99941999999999998</c:v>
                </c:pt>
                <c:pt idx="13586">
                  <c:v>-0.99681600000000004</c:v>
                </c:pt>
                <c:pt idx="13587">
                  <c:v>-0.99474700000000005</c:v>
                </c:pt>
                <c:pt idx="13588">
                  <c:v>-0.99309899999999995</c:v>
                </c:pt>
                <c:pt idx="13589">
                  <c:v>-0.99136899999999994</c:v>
                </c:pt>
                <c:pt idx="13590">
                  <c:v>-0.98925300000000005</c:v>
                </c:pt>
                <c:pt idx="13591">
                  <c:v>-0.98659699999999995</c:v>
                </c:pt>
                <c:pt idx="13592">
                  <c:v>-0.98387899999999995</c:v>
                </c:pt>
                <c:pt idx="13593">
                  <c:v>-0.98116099999999995</c:v>
                </c:pt>
                <c:pt idx="13594">
                  <c:v>-0.97851100000000002</c:v>
                </c:pt>
                <c:pt idx="13595">
                  <c:v>-0.97634100000000001</c:v>
                </c:pt>
                <c:pt idx="13596">
                  <c:v>-0.97446999999999995</c:v>
                </c:pt>
                <c:pt idx="13597">
                  <c:v>-0.97244799999999998</c:v>
                </c:pt>
                <c:pt idx="13598">
                  <c:v>-0.97006400000000004</c:v>
                </c:pt>
                <c:pt idx="13599">
                  <c:v>-0.96734600000000004</c:v>
                </c:pt>
                <c:pt idx="13600">
                  <c:v>-0.96462499999999995</c:v>
                </c:pt>
                <c:pt idx="13601">
                  <c:v>-0.96218700000000001</c:v>
                </c:pt>
                <c:pt idx="13602">
                  <c:v>-0.96022799999999997</c:v>
                </c:pt>
                <c:pt idx="13603">
                  <c:v>-0.95889999999999997</c:v>
                </c:pt>
                <c:pt idx="13604">
                  <c:v>-0.958233</c:v>
                </c:pt>
                <c:pt idx="13605">
                  <c:v>-0.95790299999999995</c:v>
                </c:pt>
                <c:pt idx="13606">
                  <c:v>-0.95784100000000005</c:v>
                </c:pt>
                <c:pt idx="13607">
                  <c:v>-0.95784899999999995</c:v>
                </c:pt>
                <c:pt idx="13608">
                  <c:v>-0.95785200000000004</c:v>
                </c:pt>
                <c:pt idx="13609">
                  <c:v>-0.95783700000000005</c:v>
                </c:pt>
                <c:pt idx="13610">
                  <c:v>-0.95783700000000005</c:v>
                </c:pt>
                <c:pt idx="13611">
                  <c:v>-0.95783700000000005</c:v>
                </c:pt>
                <c:pt idx="13612">
                  <c:v>-0.95783700000000005</c:v>
                </c:pt>
                <c:pt idx="13613">
                  <c:v>-0.95783700000000005</c:v>
                </c:pt>
                <c:pt idx="13614">
                  <c:v>-0.95783700000000005</c:v>
                </c:pt>
                <c:pt idx="13615">
                  <c:v>-0.95783700000000005</c:v>
                </c:pt>
                <c:pt idx="13616">
                  <c:v>-0.95783700000000005</c:v>
                </c:pt>
                <c:pt idx="13617">
                  <c:v>-0.95783700000000005</c:v>
                </c:pt>
                <c:pt idx="13618">
                  <c:v>-0.95783700000000005</c:v>
                </c:pt>
                <c:pt idx="13619">
                  <c:v>-0.95783700000000005</c:v>
                </c:pt>
                <c:pt idx="13620">
                  <c:v>-0.95783700000000005</c:v>
                </c:pt>
                <c:pt idx="13621">
                  <c:v>-0.95783700000000005</c:v>
                </c:pt>
                <c:pt idx="13622">
                  <c:v>-0.95783700000000005</c:v>
                </c:pt>
                <c:pt idx="13623">
                  <c:v>-0.95783700000000005</c:v>
                </c:pt>
                <c:pt idx="13624">
                  <c:v>-0.95783700000000005</c:v>
                </c:pt>
                <c:pt idx="13625">
                  <c:v>-0.95783700000000005</c:v>
                </c:pt>
                <c:pt idx="13626">
                  <c:v>-0.95783700000000005</c:v>
                </c:pt>
                <c:pt idx="13627">
                  <c:v>-0.95783700000000005</c:v>
                </c:pt>
                <c:pt idx="13628">
                  <c:v>-0.95783700000000005</c:v>
                </c:pt>
                <c:pt idx="13629">
                  <c:v>-0.95783700000000005</c:v>
                </c:pt>
                <c:pt idx="13630">
                  <c:v>-0.95783700000000005</c:v>
                </c:pt>
                <c:pt idx="13631">
                  <c:v>-0.95783700000000005</c:v>
                </c:pt>
                <c:pt idx="13632">
                  <c:v>-0.95783700000000005</c:v>
                </c:pt>
                <c:pt idx="13633">
                  <c:v>-0.95783700000000005</c:v>
                </c:pt>
                <c:pt idx="13634">
                  <c:v>-0.95783700000000005</c:v>
                </c:pt>
                <c:pt idx="13635">
                  <c:v>-0.95783700000000005</c:v>
                </c:pt>
                <c:pt idx="13636">
                  <c:v>-0.95783799999999997</c:v>
                </c:pt>
                <c:pt idx="13637">
                  <c:v>-0.95783799999999997</c:v>
                </c:pt>
                <c:pt idx="13638">
                  <c:v>-0.95783799999999997</c:v>
                </c:pt>
                <c:pt idx="13639">
                  <c:v>-0.95783799999999997</c:v>
                </c:pt>
                <c:pt idx="13640">
                  <c:v>-0.95783799999999997</c:v>
                </c:pt>
                <c:pt idx="13641">
                  <c:v>-0.95783799999999997</c:v>
                </c:pt>
                <c:pt idx="13642">
                  <c:v>-0.95783799999999997</c:v>
                </c:pt>
                <c:pt idx="13643">
                  <c:v>-0.95783799999999997</c:v>
                </c:pt>
                <c:pt idx="13644">
                  <c:v>-0.95783799999999997</c:v>
                </c:pt>
                <c:pt idx="13645">
                  <c:v>-0.95783799999999997</c:v>
                </c:pt>
                <c:pt idx="13646">
                  <c:v>-0.95783799999999997</c:v>
                </c:pt>
                <c:pt idx="13647">
                  <c:v>-0.95783799999999997</c:v>
                </c:pt>
                <c:pt idx="13648">
                  <c:v>-0.95783799999999997</c:v>
                </c:pt>
                <c:pt idx="13649">
                  <c:v>-0.95783799999999997</c:v>
                </c:pt>
                <c:pt idx="13650">
                  <c:v>-0.95783799999999997</c:v>
                </c:pt>
                <c:pt idx="13651">
                  <c:v>-0.95783799999999997</c:v>
                </c:pt>
                <c:pt idx="13652">
                  <c:v>-0.95759000000000005</c:v>
                </c:pt>
                <c:pt idx="13653">
                  <c:v>-0.95708700000000002</c:v>
                </c:pt>
                <c:pt idx="13654">
                  <c:v>-0.95680900000000002</c:v>
                </c:pt>
                <c:pt idx="13655">
                  <c:v>-0.95675600000000005</c:v>
                </c:pt>
                <c:pt idx="13656">
                  <c:v>-0.95699000000000001</c:v>
                </c:pt>
                <c:pt idx="13657">
                  <c:v>-0.95705499999999999</c:v>
                </c:pt>
                <c:pt idx="13658">
                  <c:v>-0.95709699999999998</c:v>
                </c:pt>
                <c:pt idx="13659">
                  <c:v>-0.95715899999999998</c:v>
                </c:pt>
                <c:pt idx="13660">
                  <c:v>-0.957287</c:v>
                </c:pt>
                <c:pt idx="13661">
                  <c:v>-0.95730300000000002</c:v>
                </c:pt>
                <c:pt idx="13662">
                  <c:v>-0.95725300000000002</c:v>
                </c:pt>
                <c:pt idx="13663">
                  <c:v>-0.95725300000000002</c:v>
                </c:pt>
                <c:pt idx="13664">
                  <c:v>-0.95725300000000002</c:v>
                </c:pt>
                <c:pt idx="13665">
                  <c:v>-0.95725300000000002</c:v>
                </c:pt>
                <c:pt idx="13666">
                  <c:v>-0.95725300000000002</c:v>
                </c:pt>
                <c:pt idx="13667">
                  <c:v>-0.95725300000000002</c:v>
                </c:pt>
                <c:pt idx="13668">
                  <c:v>-0.95725300000000002</c:v>
                </c:pt>
                <c:pt idx="13669">
                  <c:v>-0.95725400000000005</c:v>
                </c:pt>
                <c:pt idx="13670">
                  <c:v>-0.95725400000000005</c:v>
                </c:pt>
                <c:pt idx="13671">
                  <c:v>-0.95725400000000005</c:v>
                </c:pt>
                <c:pt idx="13672">
                  <c:v>-0.95725400000000005</c:v>
                </c:pt>
                <c:pt idx="13673">
                  <c:v>-0.95725400000000005</c:v>
                </c:pt>
                <c:pt idx="13674">
                  <c:v>-0.95725400000000005</c:v>
                </c:pt>
                <c:pt idx="13675">
                  <c:v>-0.95725400000000005</c:v>
                </c:pt>
                <c:pt idx="13676">
                  <c:v>-0.95725400000000005</c:v>
                </c:pt>
                <c:pt idx="13677">
                  <c:v>-0.95725400000000005</c:v>
                </c:pt>
                <c:pt idx="13678">
                  <c:v>-0.95725400000000005</c:v>
                </c:pt>
                <c:pt idx="13679">
                  <c:v>-0.95725400000000005</c:v>
                </c:pt>
                <c:pt idx="13680">
                  <c:v>-0.95725400000000005</c:v>
                </c:pt>
                <c:pt idx="13681">
                  <c:v>-0.95725400000000005</c:v>
                </c:pt>
                <c:pt idx="13682">
                  <c:v>-0.95725400000000005</c:v>
                </c:pt>
                <c:pt idx="13683">
                  <c:v>-0.95725400000000005</c:v>
                </c:pt>
                <c:pt idx="13684">
                  <c:v>-0.95725400000000005</c:v>
                </c:pt>
                <c:pt idx="13685">
                  <c:v>-0.95725400000000005</c:v>
                </c:pt>
                <c:pt idx="13686">
                  <c:v>-0.95725400000000005</c:v>
                </c:pt>
                <c:pt idx="13687">
                  <c:v>-0.95725400000000005</c:v>
                </c:pt>
                <c:pt idx="13688">
                  <c:v>-0.95725400000000005</c:v>
                </c:pt>
                <c:pt idx="13689">
                  <c:v>-0.95725400000000005</c:v>
                </c:pt>
                <c:pt idx="13690">
                  <c:v>-0.95725400000000005</c:v>
                </c:pt>
                <c:pt idx="13691">
                  <c:v>-0.95725400000000005</c:v>
                </c:pt>
                <c:pt idx="13692">
                  <c:v>-0.95725400000000005</c:v>
                </c:pt>
                <c:pt idx="13693">
                  <c:v>-0.95725400000000005</c:v>
                </c:pt>
                <c:pt idx="13694">
                  <c:v>-0.95725400000000005</c:v>
                </c:pt>
                <c:pt idx="13695">
                  <c:v>-0.95725400000000005</c:v>
                </c:pt>
                <c:pt idx="13696">
                  <c:v>-0.95725400000000005</c:v>
                </c:pt>
                <c:pt idx="13697">
                  <c:v>-0.95725400000000005</c:v>
                </c:pt>
                <c:pt idx="13698">
                  <c:v>-0.95725400000000005</c:v>
                </c:pt>
                <c:pt idx="13699">
                  <c:v>-0.95725400000000005</c:v>
                </c:pt>
                <c:pt idx="13700">
                  <c:v>-0.95725400000000005</c:v>
                </c:pt>
                <c:pt idx="13701">
                  <c:v>-0.95687</c:v>
                </c:pt>
                <c:pt idx="13702">
                  <c:v>-0.95524600000000004</c:v>
                </c:pt>
                <c:pt idx="13703">
                  <c:v>-0.95272100000000004</c:v>
                </c:pt>
                <c:pt idx="13704">
                  <c:v>-0.95009999999999994</c:v>
                </c:pt>
                <c:pt idx="13705">
                  <c:v>-0.94726600000000005</c:v>
                </c:pt>
                <c:pt idx="13706">
                  <c:v>-0.94447099999999995</c:v>
                </c:pt>
                <c:pt idx="13707">
                  <c:v>-0.94237700000000002</c:v>
                </c:pt>
                <c:pt idx="13708">
                  <c:v>-0.94082399999999999</c:v>
                </c:pt>
                <c:pt idx="13709">
                  <c:v>-0.93874800000000003</c:v>
                </c:pt>
                <c:pt idx="13710">
                  <c:v>-0.93635999999999997</c:v>
                </c:pt>
                <c:pt idx="13711">
                  <c:v>-0.93366800000000005</c:v>
                </c:pt>
                <c:pt idx="13712">
                  <c:v>-0.93100099999999997</c:v>
                </c:pt>
                <c:pt idx="13713">
                  <c:v>-0.92829200000000001</c:v>
                </c:pt>
                <c:pt idx="13714">
                  <c:v>-0.92554400000000003</c:v>
                </c:pt>
                <c:pt idx="13715">
                  <c:v>-0.92306299999999997</c:v>
                </c:pt>
                <c:pt idx="13716">
                  <c:v>-0.921095</c:v>
                </c:pt>
                <c:pt idx="13717">
                  <c:v>-0.91964000000000001</c:v>
                </c:pt>
                <c:pt idx="13718">
                  <c:v>-0.91862200000000005</c:v>
                </c:pt>
                <c:pt idx="13719">
                  <c:v>-0.91748700000000005</c:v>
                </c:pt>
                <c:pt idx="13720">
                  <c:v>-0.91592399999999996</c:v>
                </c:pt>
                <c:pt idx="13721">
                  <c:v>-0.91384799999999999</c:v>
                </c:pt>
                <c:pt idx="13722">
                  <c:v>-0.91139099999999995</c:v>
                </c:pt>
                <c:pt idx="13723">
                  <c:v>-0.90910599999999997</c:v>
                </c:pt>
                <c:pt idx="13724">
                  <c:v>-0.90721399999999996</c:v>
                </c:pt>
                <c:pt idx="13725">
                  <c:v>-0.90557600000000005</c:v>
                </c:pt>
                <c:pt idx="13726">
                  <c:v>-0.90398500000000004</c:v>
                </c:pt>
                <c:pt idx="13727">
                  <c:v>-0.90222800000000003</c:v>
                </c:pt>
                <c:pt idx="13728">
                  <c:v>-0.90024499999999996</c:v>
                </c:pt>
                <c:pt idx="13729">
                  <c:v>-0.89801900000000001</c:v>
                </c:pt>
                <c:pt idx="13730">
                  <c:v>-0.89558199999999999</c:v>
                </c:pt>
                <c:pt idx="13731">
                  <c:v>-0.89305400000000001</c:v>
                </c:pt>
                <c:pt idx="13732">
                  <c:v>-0.89054999999999995</c:v>
                </c:pt>
                <c:pt idx="13733">
                  <c:v>-0.88818200000000003</c:v>
                </c:pt>
                <c:pt idx="13734">
                  <c:v>-0.88593900000000003</c:v>
                </c:pt>
                <c:pt idx="13735">
                  <c:v>-0.88361299999999998</c:v>
                </c:pt>
                <c:pt idx="13736">
                  <c:v>-0.88107599999999997</c:v>
                </c:pt>
                <c:pt idx="13737">
                  <c:v>-0.87835300000000005</c:v>
                </c:pt>
                <c:pt idx="13738">
                  <c:v>-0.87562200000000001</c:v>
                </c:pt>
                <c:pt idx="13739">
                  <c:v>-0.87289099999999997</c:v>
                </c:pt>
                <c:pt idx="13740">
                  <c:v>-0.87016099999999996</c:v>
                </c:pt>
                <c:pt idx="13741">
                  <c:v>-0.867502</c:v>
                </c:pt>
                <c:pt idx="13742">
                  <c:v>-0.86500600000000005</c:v>
                </c:pt>
                <c:pt idx="13743">
                  <c:v>-0.86259200000000003</c:v>
                </c:pt>
                <c:pt idx="13744">
                  <c:v>-0.86010699999999995</c:v>
                </c:pt>
                <c:pt idx="13745">
                  <c:v>-0.857433</c:v>
                </c:pt>
                <c:pt idx="13746">
                  <c:v>-0.85470100000000004</c:v>
                </c:pt>
                <c:pt idx="13747">
                  <c:v>-0.85196899999999998</c:v>
                </c:pt>
                <c:pt idx="13748">
                  <c:v>-0.84923599999999999</c:v>
                </c:pt>
                <c:pt idx="13749">
                  <c:v>-0.84651299999999996</c:v>
                </c:pt>
                <c:pt idx="13750">
                  <c:v>-0.84390799999999999</c:v>
                </c:pt>
                <c:pt idx="13751">
                  <c:v>-0.84184300000000001</c:v>
                </c:pt>
                <c:pt idx="13752">
                  <c:v>-0.84086700000000003</c:v>
                </c:pt>
                <c:pt idx="13753">
                  <c:v>-0.84040700000000002</c:v>
                </c:pt>
                <c:pt idx="13754">
                  <c:v>-0.84031900000000004</c:v>
                </c:pt>
                <c:pt idx="13755">
                  <c:v>-0.84067599999999998</c:v>
                </c:pt>
                <c:pt idx="13756">
                  <c:v>-0.84190799999999999</c:v>
                </c:pt>
                <c:pt idx="13757">
                  <c:v>-0.84358900000000003</c:v>
                </c:pt>
                <c:pt idx="13758">
                  <c:v>-0.84552300000000002</c:v>
                </c:pt>
                <c:pt idx="13759">
                  <c:v>-0.84795600000000004</c:v>
                </c:pt>
                <c:pt idx="13760">
                  <c:v>-0.85065599999999997</c:v>
                </c:pt>
                <c:pt idx="13761">
                  <c:v>-0.853325</c:v>
                </c:pt>
                <c:pt idx="13762">
                  <c:v>-0.85591700000000004</c:v>
                </c:pt>
                <c:pt idx="13763">
                  <c:v>-0.85799300000000001</c:v>
                </c:pt>
                <c:pt idx="13764">
                  <c:v>-0.85980999999999996</c:v>
                </c:pt>
                <c:pt idx="13765">
                  <c:v>-0.86144299999999996</c:v>
                </c:pt>
                <c:pt idx="13766">
                  <c:v>-0.86323799999999995</c:v>
                </c:pt>
                <c:pt idx="13767">
                  <c:v>-0.86533800000000005</c:v>
                </c:pt>
                <c:pt idx="13768">
                  <c:v>-0.86750300000000002</c:v>
                </c:pt>
                <c:pt idx="13769">
                  <c:v>-0.86975999999999998</c:v>
                </c:pt>
                <c:pt idx="13770">
                  <c:v>-0.87204700000000002</c:v>
                </c:pt>
                <c:pt idx="13771">
                  <c:v>-0.87427200000000005</c:v>
                </c:pt>
                <c:pt idx="13772">
                  <c:v>-0.87649100000000002</c:v>
                </c:pt>
                <c:pt idx="13773">
                  <c:v>-0.87850099999999998</c:v>
                </c:pt>
                <c:pt idx="13774">
                  <c:v>-0.88037799999999999</c:v>
                </c:pt>
                <c:pt idx="13775">
                  <c:v>-0.88245200000000001</c:v>
                </c:pt>
                <c:pt idx="13776">
                  <c:v>-0.88481399999999999</c:v>
                </c:pt>
                <c:pt idx="13777">
                  <c:v>-0.88741599999999998</c:v>
                </c:pt>
                <c:pt idx="13778">
                  <c:v>-0.89002700000000001</c:v>
                </c:pt>
                <c:pt idx="13779">
                  <c:v>-0.89257200000000003</c:v>
                </c:pt>
                <c:pt idx="13780">
                  <c:v>-0.89481100000000002</c:v>
                </c:pt>
                <c:pt idx="13781">
                  <c:v>-0.89671900000000004</c:v>
                </c:pt>
                <c:pt idx="13782">
                  <c:v>-0.89847699999999997</c:v>
                </c:pt>
                <c:pt idx="13783">
                  <c:v>-0.90033700000000005</c:v>
                </c:pt>
                <c:pt idx="13784">
                  <c:v>-0.90245699999999995</c:v>
                </c:pt>
                <c:pt idx="13785">
                  <c:v>-0.90484200000000004</c:v>
                </c:pt>
                <c:pt idx="13786">
                  <c:v>-0.90749100000000005</c:v>
                </c:pt>
                <c:pt idx="13787">
                  <c:v>-0.91020000000000001</c:v>
                </c:pt>
                <c:pt idx="13788">
                  <c:v>-0.91280399999999995</c:v>
                </c:pt>
                <c:pt idx="13789">
                  <c:v>-0.91524000000000005</c:v>
                </c:pt>
                <c:pt idx="13790">
                  <c:v>-0.91759400000000002</c:v>
                </c:pt>
                <c:pt idx="13791">
                  <c:v>-0.91999200000000003</c:v>
                </c:pt>
                <c:pt idx="13792">
                  <c:v>-0.92244599999999999</c:v>
                </c:pt>
                <c:pt idx="13793">
                  <c:v>-0.92500800000000005</c:v>
                </c:pt>
                <c:pt idx="13794">
                  <c:v>-0.92769599999999997</c:v>
                </c:pt>
                <c:pt idx="13795">
                  <c:v>-0.93040400000000001</c:v>
                </c:pt>
                <c:pt idx="13796">
                  <c:v>-0.93311100000000002</c:v>
                </c:pt>
                <c:pt idx="13797">
                  <c:v>-0.93578899999999998</c:v>
                </c:pt>
                <c:pt idx="13798">
                  <c:v>-0.93843200000000004</c:v>
                </c:pt>
                <c:pt idx="13799">
                  <c:v>-0.94108899999999995</c:v>
                </c:pt>
                <c:pt idx="13800">
                  <c:v>-0.94379299999999999</c:v>
                </c:pt>
                <c:pt idx="13801">
                  <c:v>-0.94642099999999996</c:v>
                </c:pt>
                <c:pt idx="13802">
                  <c:v>-0.94913999999999998</c:v>
                </c:pt>
                <c:pt idx="13803">
                  <c:v>-0.95215399999999994</c:v>
                </c:pt>
                <c:pt idx="13804">
                  <c:v>-0.95545800000000003</c:v>
                </c:pt>
                <c:pt idx="13805">
                  <c:v>-0.95845400000000003</c:v>
                </c:pt>
                <c:pt idx="13806">
                  <c:v>-0.96104500000000004</c:v>
                </c:pt>
                <c:pt idx="13807">
                  <c:v>-0.96296000000000004</c:v>
                </c:pt>
                <c:pt idx="13808">
                  <c:v>-0.96479700000000002</c:v>
                </c:pt>
                <c:pt idx="13809">
                  <c:v>-0.96691300000000002</c:v>
                </c:pt>
                <c:pt idx="13810">
                  <c:v>-0.96940400000000004</c:v>
                </c:pt>
                <c:pt idx="13811">
                  <c:v>-0.97218099999999996</c:v>
                </c:pt>
                <c:pt idx="13812">
                  <c:v>-0.97503600000000001</c:v>
                </c:pt>
                <c:pt idx="13813">
                  <c:v>-0.97775999999999996</c:v>
                </c:pt>
                <c:pt idx="13814">
                  <c:v>-0.980124</c:v>
                </c:pt>
                <c:pt idx="13815">
                  <c:v>-0.98204199999999997</c:v>
                </c:pt>
                <c:pt idx="13816">
                  <c:v>-0.98373500000000003</c:v>
                </c:pt>
                <c:pt idx="13817">
                  <c:v>-0.98552600000000001</c:v>
                </c:pt>
                <c:pt idx="13818">
                  <c:v>-0.98756500000000003</c:v>
                </c:pt>
                <c:pt idx="13819">
                  <c:v>-0.989811</c:v>
                </c:pt>
                <c:pt idx="13820">
                  <c:v>-0.99233499999999997</c:v>
                </c:pt>
                <c:pt idx="13821">
                  <c:v>-0.99498399999999998</c:v>
                </c:pt>
                <c:pt idx="13822">
                  <c:v>-0.99737399999999998</c:v>
                </c:pt>
                <c:pt idx="13823">
                  <c:v>-0.99939599999999995</c:v>
                </c:pt>
                <c:pt idx="13824">
                  <c:v>-1.00102</c:v>
                </c:pt>
                <c:pt idx="13825">
                  <c:v>-1.00244</c:v>
                </c:pt>
                <c:pt idx="13826">
                  <c:v>-1.00407</c:v>
                </c:pt>
                <c:pt idx="13827">
                  <c:v>-1.00597</c:v>
                </c:pt>
                <c:pt idx="13828">
                  <c:v>-1.00813</c:v>
                </c:pt>
                <c:pt idx="13829">
                  <c:v>-1.0106200000000001</c:v>
                </c:pt>
                <c:pt idx="13830">
                  <c:v>-1.01328</c:v>
                </c:pt>
                <c:pt idx="13831">
                  <c:v>-1.0158199999999999</c:v>
                </c:pt>
                <c:pt idx="13832">
                  <c:v>-1.0181</c:v>
                </c:pt>
                <c:pt idx="13833">
                  <c:v>-1.0200400000000001</c:v>
                </c:pt>
                <c:pt idx="13834">
                  <c:v>-1.0217700000000001</c:v>
                </c:pt>
                <c:pt idx="13835">
                  <c:v>-1.02362</c:v>
                </c:pt>
                <c:pt idx="13836">
                  <c:v>-1.02569</c:v>
                </c:pt>
                <c:pt idx="13837">
                  <c:v>-1.02793</c:v>
                </c:pt>
                <c:pt idx="13838">
                  <c:v>-1.0303800000000001</c:v>
                </c:pt>
                <c:pt idx="13839">
                  <c:v>-1.03294</c:v>
                </c:pt>
                <c:pt idx="13840">
                  <c:v>-1.03546</c:v>
                </c:pt>
                <c:pt idx="13841">
                  <c:v>-1.0379</c:v>
                </c:pt>
                <c:pt idx="13842">
                  <c:v>-1.04023</c:v>
                </c:pt>
                <c:pt idx="13843">
                  <c:v>-1.0425500000000001</c:v>
                </c:pt>
                <c:pt idx="13844">
                  <c:v>-1.04494</c:v>
                </c:pt>
                <c:pt idx="13845">
                  <c:v>-1.0474300000000001</c:v>
                </c:pt>
                <c:pt idx="13846">
                  <c:v>-1.05002</c:v>
                </c:pt>
                <c:pt idx="13847">
                  <c:v>-1.05264</c:v>
                </c:pt>
                <c:pt idx="13848">
                  <c:v>-1.0551999999999999</c:v>
                </c:pt>
                <c:pt idx="13849">
                  <c:v>-1.0576700000000001</c:v>
                </c:pt>
                <c:pt idx="13850">
                  <c:v>-1.0600400000000001</c:v>
                </c:pt>
                <c:pt idx="13851">
                  <c:v>-1.06257</c:v>
                </c:pt>
                <c:pt idx="13852">
                  <c:v>-1.06534</c:v>
                </c:pt>
                <c:pt idx="13853">
                  <c:v>-1.06819</c:v>
                </c:pt>
                <c:pt idx="13854">
                  <c:v>-1.07104</c:v>
                </c:pt>
                <c:pt idx="13855">
                  <c:v>-1.0738099999999999</c:v>
                </c:pt>
                <c:pt idx="13856">
                  <c:v>-1.0764499999999999</c:v>
                </c:pt>
                <c:pt idx="13857">
                  <c:v>-1.0784199999999999</c:v>
                </c:pt>
                <c:pt idx="13858">
                  <c:v>-1.08006</c:v>
                </c:pt>
                <c:pt idx="13859">
                  <c:v>-1.0819000000000001</c:v>
                </c:pt>
                <c:pt idx="13860">
                  <c:v>-1.0838000000000001</c:v>
                </c:pt>
                <c:pt idx="13861">
                  <c:v>-1.0855999999999999</c:v>
                </c:pt>
                <c:pt idx="13862">
                  <c:v>-1.0875300000000001</c:v>
                </c:pt>
                <c:pt idx="13863">
                  <c:v>-1.0896399999999999</c:v>
                </c:pt>
                <c:pt idx="13864">
                  <c:v>-1.0920399999999999</c:v>
                </c:pt>
                <c:pt idx="13865">
                  <c:v>-1.0946199999999999</c:v>
                </c:pt>
                <c:pt idx="13866">
                  <c:v>-1.0972200000000001</c:v>
                </c:pt>
                <c:pt idx="13867">
                  <c:v>-1.09988</c:v>
                </c:pt>
                <c:pt idx="13868">
                  <c:v>-1.1024799999999999</c:v>
                </c:pt>
                <c:pt idx="13869">
                  <c:v>-1.1049199999999999</c:v>
                </c:pt>
                <c:pt idx="13870">
                  <c:v>-1.1071599999999999</c:v>
                </c:pt>
                <c:pt idx="13871">
                  <c:v>-1.1094299999999999</c:v>
                </c:pt>
                <c:pt idx="13872">
                  <c:v>-1.11182</c:v>
                </c:pt>
                <c:pt idx="13873">
                  <c:v>-1.1143799999999999</c:v>
                </c:pt>
                <c:pt idx="13874">
                  <c:v>-1.1170500000000001</c:v>
                </c:pt>
                <c:pt idx="13875">
                  <c:v>-1.11972</c:v>
                </c:pt>
                <c:pt idx="13876">
                  <c:v>-1.12236</c:v>
                </c:pt>
                <c:pt idx="13877">
                  <c:v>-1.1248899999999999</c:v>
                </c:pt>
                <c:pt idx="13878">
                  <c:v>-1.1272599999999999</c:v>
                </c:pt>
                <c:pt idx="13879">
                  <c:v>-1.1295200000000001</c:v>
                </c:pt>
                <c:pt idx="13880">
                  <c:v>-1.13174</c:v>
                </c:pt>
                <c:pt idx="13881">
                  <c:v>-1.1340300000000001</c:v>
                </c:pt>
                <c:pt idx="13882">
                  <c:v>-1.13642</c:v>
                </c:pt>
                <c:pt idx="13883">
                  <c:v>-1.1389199999999999</c:v>
                </c:pt>
                <c:pt idx="13884">
                  <c:v>-1.1414500000000001</c:v>
                </c:pt>
                <c:pt idx="13885">
                  <c:v>-1.1439299999999999</c:v>
                </c:pt>
                <c:pt idx="13886">
                  <c:v>-1.1463099999999999</c:v>
                </c:pt>
                <c:pt idx="13887">
                  <c:v>-1.1486000000000001</c:v>
                </c:pt>
                <c:pt idx="13888">
                  <c:v>-1.1508499999999999</c:v>
                </c:pt>
                <c:pt idx="13889">
                  <c:v>-1.1531199999999999</c:v>
                </c:pt>
                <c:pt idx="13890">
                  <c:v>-1.15547</c:v>
                </c:pt>
                <c:pt idx="13891">
                  <c:v>-1.1579299999999999</c:v>
                </c:pt>
                <c:pt idx="13892">
                  <c:v>-1.16049</c:v>
                </c:pt>
                <c:pt idx="13893">
                  <c:v>-1.1630799999999999</c:v>
                </c:pt>
                <c:pt idx="13894">
                  <c:v>-1.1656599999999999</c:v>
                </c:pt>
                <c:pt idx="13895">
                  <c:v>-1.1681900000000001</c:v>
                </c:pt>
                <c:pt idx="13896">
                  <c:v>-1.17069</c:v>
                </c:pt>
                <c:pt idx="13897">
                  <c:v>-1.1732199999999999</c:v>
                </c:pt>
                <c:pt idx="13898">
                  <c:v>-1.1758</c:v>
                </c:pt>
                <c:pt idx="13899">
                  <c:v>-1.17845</c:v>
                </c:pt>
                <c:pt idx="13900">
                  <c:v>-1.1811100000000001</c:v>
                </c:pt>
                <c:pt idx="13901">
                  <c:v>-1.18333</c:v>
                </c:pt>
                <c:pt idx="13902">
                  <c:v>-1.18465</c:v>
                </c:pt>
                <c:pt idx="13903">
                  <c:v>-1.1853</c:v>
                </c:pt>
                <c:pt idx="13904">
                  <c:v>-1.1854</c:v>
                </c:pt>
                <c:pt idx="13905">
                  <c:v>-1.1854</c:v>
                </c:pt>
                <c:pt idx="13906">
                  <c:v>-1.1854</c:v>
                </c:pt>
                <c:pt idx="13907">
                  <c:v>-1.1854</c:v>
                </c:pt>
                <c:pt idx="13908">
                  <c:v>-1.1854</c:v>
                </c:pt>
                <c:pt idx="13909">
                  <c:v>-1.1854</c:v>
                </c:pt>
                <c:pt idx="13910">
                  <c:v>-1.1854</c:v>
                </c:pt>
                <c:pt idx="13911">
                  <c:v>-1.1854</c:v>
                </c:pt>
                <c:pt idx="13912">
                  <c:v>-1.1854</c:v>
                </c:pt>
                <c:pt idx="13913">
                  <c:v>-1.1854</c:v>
                </c:pt>
                <c:pt idx="13914">
                  <c:v>-1.1854</c:v>
                </c:pt>
                <c:pt idx="13915">
                  <c:v>-1.1854</c:v>
                </c:pt>
                <c:pt idx="13916">
                  <c:v>-1.1854</c:v>
                </c:pt>
                <c:pt idx="13917">
                  <c:v>-1.1854</c:v>
                </c:pt>
                <c:pt idx="13918">
                  <c:v>-1.1854</c:v>
                </c:pt>
                <c:pt idx="13919">
                  <c:v>-1.1854</c:v>
                </c:pt>
                <c:pt idx="13920">
                  <c:v>-1.1854</c:v>
                </c:pt>
                <c:pt idx="13921">
                  <c:v>-1.1854</c:v>
                </c:pt>
                <c:pt idx="13922">
                  <c:v>-1.1854</c:v>
                </c:pt>
                <c:pt idx="13923">
                  <c:v>-1.1854</c:v>
                </c:pt>
                <c:pt idx="13924">
                  <c:v>-1.1854</c:v>
                </c:pt>
                <c:pt idx="13925">
                  <c:v>-1.1854</c:v>
                </c:pt>
                <c:pt idx="13926">
                  <c:v>-1.1854</c:v>
                </c:pt>
                <c:pt idx="13927">
                  <c:v>-1.1854</c:v>
                </c:pt>
                <c:pt idx="13928">
                  <c:v>-1.1854</c:v>
                </c:pt>
                <c:pt idx="13929">
                  <c:v>-1.1854</c:v>
                </c:pt>
                <c:pt idx="13930">
                  <c:v>-1.1854</c:v>
                </c:pt>
                <c:pt idx="13931">
                  <c:v>-1.1854</c:v>
                </c:pt>
                <c:pt idx="13932">
                  <c:v>-1.1854</c:v>
                </c:pt>
                <c:pt idx="13933">
                  <c:v>-1.1854</c:v>
                </c:pt>
                <c:pt idx="13934">
                  <c:v>-1.1854</c:v>
                </c:pt>
                <c:pt idx="13935">
                  <c:v>-1.1854</c:v>
                </c:pt>
                <c:pt idx="13936">
                  <c:v>-1.1854</c:v>
                </c:pt>
                <c:pt idx="13937">
                  <c:v>-1.1854</c:v>
                </c:pt>
                <c:pt idx="13938">
                  <c:v>-1.1854</c:v>
                </c:pt>
                <c:pt idx="13939">
                  <c:v>-1.1854</c:v>
                </c:pt>
                <c:pt idx="13940">
                  <c:v>-1.1854</c:v>
                </c:pt>
                <c:pt idx="13941">
                  <c:v>-1.1854</c:v>
                </c:pt>
                <c:pt idx="13942">
                  <c:v>-1.1854</c:v>
                </c:pt>
                <c:pt idx="13943">
                  <c:v>-1.1854</c:v>
                </c:pt>
                <c:pt idx="13944">
                  <c:v>-1.1854</c:v>
                </c:pt>
                <c:pt idx="13945">
                  <c:v>-1.1854</c:v>
                </c:pt>
                <c:pt idx="13946">
                  <c:v>-1.1854</c:v>
                </c:pt>
                <c:pt idx="13947">
                  <c:v>-1.1854</c:v>
                </c:pt>
                <c:pt idx="13948">
                  <c:v>-1.1854</c:v>
                </c:pt>
                <c:pt idx="13949">
                  <c:v>-1.1854</c:v>
                </c:pt>
                <c:pt idx="13950">
                  <c:v>-1.1854</c:v>
                </c:pt>
                <c:pt idx="13951">
                  <c:v>-1.1853199999999999</c:v>
                </c:pt>
                <c:pt idx="13952">
                  <c:v>-1.1853</c:v>
                </c:pt>
                <c:pt idx="13953">
                  <c:v>-1.18526</c:v>
                </c:pt>
                <c:pt idx="13954">
                  <c:v>-1.1852</c:v>
                </c:pt>
                <c:pt idx="13955">
                  <c:v>-1.1847099999999999</c:v>
                </c:pt>
                <c:pt idx="13956">
                  <c:v>-1.1835100000000001</c:v>
                </c:pt>
                <c:pt idx="13957">
                  <c:v>-1.18144</c:v>
                </c:pt>
                <c:pt idx="13958">
                  <c:v>-1.17886</c:v>
                </c:pt>
                <c:pt idx="13959">
                  <c:v>-1.17621</c:v>
                </c:pt>
                <c:pt idx="13960">
                  <c:v>-1.17347</c:v>
                </c:pt>
                <c:pt idx="13961">
                  <c:v>-1.17092</c:v>
                </c:pt>
                <c:pt idx="13962">
                  <c:v>-1.1690199999999999</c:v>
                </c:pt>
                <c:pt idx="13963">
                  <c:v>-1.1673800000000001</c:v>
                </c:pt>
                <c:pt idx="13964">
                  <c:v>-1.16584</c:v>
                </c:pt>
                <c:pt idx="13965">
                  <c:v>-1.16421</c:v>
                </c:pt>
                <c:pt idx="13966">
                  <c:v>-1.16225</c:v>
                </c:pt>
                <c:pt idx="13967">
                  <c:v>-1.1598200000000001</c:v>
                </c:pt>
                <c:pt idx="13968">
                  <c:v>-1.1571499999999999</c:v>
                </c:pt>
                <c:pt idx="13969">
                  <c:v>-1.15448</c:v>
                </c:pt>
                <c:pt idx="13970">
                  <c:v>-1.1517999999999999</c:v>
                </c:pt>
                <c:pt idx="13971">
                  <c:v>-1.1491899999999999</c:v>
                </c:pt>
                <c:pt idx="13972">
                  <c:v>-1.1467799999999999</c:v>
                </c:pt>
                <c:pt idx="13973">
                  <c:v>-1.14453</c:v>
                </c:pt>
                <c:pt idx="13974">
                  <c:v>-1.1423000000000001</c:v>
                </c:pt>
                <c:pt idx="13975">
                  <c:v>-1.13992</c:v>
                </c:pt>
                <c:pt idx="13976">
                  <c:v>-1.1373599999999999</c:v>
                </c:pt>
                <c:pt idx="13977">
                  <c:v>-1.1346799999999999</c:v>
                </c:pt>
                <c:pt idx="13978">
                  <c:v>-1.13202</c:v>
                </c:pt>
                <c:pt idx="13979">
                  <c:v>-1.1295599999999999</c:v>
                </c:pt>
                <c:pt idx="13980">
                  <c:v>-1.1274999999999999</c:v>
                </c:pt>
                <c:pt idx="13981">
                  <c:v>-1.1256900000000001</c:v>
                </c:pt>
                <c:pt idx="13982">
                  <c:v>-1.1238999999999999</c:v>
                </c:pt>
                <c:pt idx="13983">
                  <c:v>-1.1219300000000001</c:v>
                </c:pt>
                <c:pt idx="13984">
                  <c:v>-1.1196600000000001</c:v>
                </c:pt>
                <c:pt idx="13985">
                  <c:v>-1.11707</c:v>
                </c:pt>
                <c:pt idx="13986">
                  <c:v>-1.11439</c:v>
                </c:pt>
                <c:pt idx="13987">
                  <c:v>-1.11171</c:v>
                </c:pt>
                <c:pt idx="13988">
                  <c:v>-1.1091599999999999</c:v>
                </c:pt>
                <c:pt idx="13989">
                  <c:v>-1.10687</c:v>
                </c:pt>
                <c:pt idx="13990">
                  <c:v>-1.10473</c:v>
                </c:pt>
                <c:pt idx="13991">
                  <c:v>-1.10256</c:v>
                </c:pt>
                <c:pt idx="13992">
                  <c:v>-1.10016</c:v>
                </c:pt>
                <c:pt idx="13993">
                  <c:v>-1.09748</c:v>
                </c:pt>
                <c:pt idx="13994">
                  <c:v>-1.0948</c:v>
                </c:pt>
                <c:pt idx="13995">
                  <c:v>-1.09212</c:v>
                </c:pt>
                <c:pt idx="13996">
                  <c:v>-1.0894299999999999</c:v>
                </c:pt>
                <c:pt idx="13997">
                  <c:v>-1.08684</c:v>
                </c:pt>
                <c:pt idx="13998">
                  <c:v>-1.08449</c:v>
                </c:pt>
                <c:pt idx="13999">
                  <c:v>-1.0823499999999999</c:v>
                </c:pt>
                <c:pt idx="14000">
                  <c:v>-1.08023</c:v>
                </c:pt>
                <c:pt idx="14001">
                  <c:v>-1.0784199999999999</c:v>
                </c:pt>
                <c:pt idx="14002">
                  <c:v>-1.0770200000000001</c:v>
                </c:pt>
                <c:pt idx="14003">
                  <c:v>-1.0757399999999999</c:v>
                </c:pt>
                <c:pt idx="14004">
                  <c:v>-1.0748800000000001</c:v>
                </c:pt>
                <c:pt idx="14005">
                  <c:v>-1.07433</c:v>
                </c:pt>
                <c:pt idx="14006">
                  <c:v>-1.0740400000000001</c:v>
                </c:pt>
                <c:pt idx="14007">
                  <c:v>-1.0739700000000001</c:v>
                </c:pt>
                <c:pt idx="14008">
                  <c:v>-1.0740099999999999</c:v>
                </c:pt>
                <c:pt idx="14009">
                  <c:v>-1.07392</c:v>
                </c:pt>
                <c:pt idx="14010">
                  <c:v>-1.07378</c:v>
                </c:pt>
                <c:pt idx="14011">
                  <c:v>-1.07358</c:v>
                </c:pt>
                <c:pt idx="14012">
                  <c:v>-1.07358</c:v>
                </c:pt>
                <c:pt idx="14013">
                  <c:v>-1.07358</c:v>
                </c:pt>
                <c:pt idx="14014">
                  <c:v>-1.07358</c:v>
                </c:pt>
                <c:pt idx="14015">
                  <c:v>-1.07358</c:v>
                </c:pt>
                <c:pt idx="14016">
                  <c:v>-1.07358</c:v>
                </c:pt>
                <c:pt idx="14017">
                  <c:v>-1.07358</c:v>
                </c:pt>
                <c:pt idx="14018">
                  <c:v>-1.07362</c:v>
                </c:pt>
                <c:pt idx="14019">
                  <c:v>-1.0736699999999999</c:v>
                </c:pt>
                <c:pt idx="14020">
                  <c:v>-1.0736699999999999</c:v>
                </c:pt>
                <c:pt idx="14021">
                  <c:v>-1.07359</c:v>
                </c:pt>
                <c:pt idx="14022">
                  <c:v>-1.0735699999999999</c:v>
                </c:pt>
                <c:pt idx="14023">
                  <c:v>-1.0735699999999999</c:v>
                </c:pt>
                <c:pt idx="14024">
                  <c:v>-1.0735699999999999</c:v>
                </c:pt>
                <c:pt idx="14025">
                  <c:v>-1.0735699999999999</c:v>
                </c:pt>
                <c:pt idx="14026">
                  <c:v>-1.0735699999999999</c:v>
                </c:pt>
                <c:pt idx="14027">
                  <c:v>-1.0735699999999999</c:v>
                </c:pt>
                <c:pt idx="14028">
                  <c:v>-1.0735699999999999</c:v>
                </c:pt>
                <c:pt idx="14029">
                  <c:v>-1.0735699999999999</c:v>
                </c:pt>
                <c:pt idx="14030">
                  <c:v>-1.0735699999999999</c:v>
                </c:pt>
                <c:pt idx="14031">
                  <c:v>-1.0735699999999999</c:v>
                </c:pt>
                <c:pt idx="14032">
                  <c:v>-1.0735699999999999</c:v>
                </c:pt>
                <c:pt idx="14033">
                  <c:v>-1.0735699999999999</c:v>
                </c:pt>
                <c:pt idx="14034">
                  <c:v>-1.0735699999999999</c:v>
                </c:pt>
                <c:pt idx="14035">
                  <c:v>-1.0735699999999999</c:v>
                </c:pt>
                <c:pt idx="14036">
                  <c:v>-1.0735699999999999</c:v>
                </c:pt>
                <c:pt idx="14037">
                  <c:v>-1.0735699999999999</c:v>
                </c:pt>
                <c:pt idx="14038">
                  <c:v>-1.0735699999999999</c:v>
                </c:pt>
                <c:pt idx="14039">
                  <c:v>-1.0735699999999999</c:v>
                </c:pt>
                <c:pt idx="14040">
                  <c:v>-1.0735699999999999</c:v>
                </c:pt>
                <c:pt idx="14041">
                  <c:v>-1.0735699999999999</c:v>
                </c:pt>
                <c:pt idx="14042">
                  <c:v>-1.0735699999999999</c:v>
                </c:pt>
                <c:pt idx="14043">
                  <c:v>-1.0735699999999999</c:v>
                </c:pt>
                <c:pt idx="14044">
                  <c:v>-1.0735699999999999</c:v>
                </c:pt>
                <c:pt idx="14045">
                  <c:v>-1.0735699999999999</c:v>
                </c:pt>
                <c:pt idx="14046">
                  <c:v>-1.0735699999999999</c:v>
                </c:pt>
                <c:pt idx="14047">
                  <c:v>-1.0735699999999999</c:v>
                </c:pt>
                <c:pt idx="14048">
                  <c:v>-1.0735699999999999</c:v>
                </c:pt>
                <c:pt idx="14049">
                  <c:v>-1.0735699999999999</c:v>
                </c:pt>
                <c:pt idx="14050">
                  <c:v>-1.0735699999999999</c:v>
                </c:pt>
                <c:pt idx="14051">
                  <c:v>-1.0735699999999999</c:v>
                </c:pt>
                <c:pt idx="14052">
                  <c:v>-1.0735600000000001</c:v>
                </c:pt>
                <c:pt idx="14053">
                  <c:v>-1.07351</c:v>
                </c:pt>
                <c:pt idx="14054">
                  <c:v>-1.07352</c:v>
                </c:pt>
                <c:pt idx="14055">
                  <c:v>-1.0733600000000001</c:v>
                </c:pt>
                <c:pt idx="14056">
                  <c:v>-1.0720400000000001</c:v>
                </c:pt>
                <c:pt idx="14057">
                  <c:v>-1.06976</c:v>
                </c:pt>
                <c:pt idx="14058">
                  <c:v>-1.0672299999999999</c:v>
                </c:pt>
                <c:pt idx="14059">
                  <c:v>-1.0645899999999999</c:v>
                </c:pt>
                <c:pt idx="14060">
                  <c:v>-1.0618399999999999</c:v>
                </c:pt>
                <c:pt idx="14061">
                  <c:v>-1.0590200000000001</c:v>
                </c:pt>
                <c:pt idx="14062">
                  <c:v>-1.05626</c:v>
                </c:pt>
                <c:pt idx="14063">
                  <c:v>-1.0539499999999999</c:v>
                </c:pt>
                <c:pt idx="14064">
                  <c:v>-1.05172</c:v>
                </c:pt>
                <c:pt idx="14065">
                  <c:v>-1.04999</c:v>
                </c:pt>
                <c:pt idx="14066">
                  <c:v>-1.04897</c:v>
                </c:pt>
                <c:pt idx="14067">
                  <c:v>-1.04834</c:v>
                </c:pt>
                <c:pt idx="14068">
                  <c:v>-1.0474300000000001</c:v>
                </c:pt>
                <c:pt idx="14069">
                  <c:v>-1.0459099999999999</c:v>
                </c:pt>
                <c:pt idx="14070">
                  <c:v>-1.04372</c:v>
                </c:pt>
                <c:pt idx="14071">
                  <c:v>-1.04112</c:v>
                </c:pt>
                <c:pt idx="14072">
                  <c:v>-1.03844</c:v>
                </c:pt>
                <c:pt idx="14073">
                  <c:v>-1.03623</c:v>
                </c:pt>
                <c:pt idx="14074">
                  <c:v>-1.0347500000000001</c:v>
                </c:pt>
                <c:pt idx="14075">
                  <c:v>-1.0337700000000001</c:v>
                </c:pt>
                <c:pt idx="14076">
                  <c:v>-1.0327900000000001</c:v>
                </c:pt>
                <c:pt idx="14077">
                  <c:v>-1.0314000000000001</c:v>
                </c:pt>
                <c:pt idx="14078">
                  <c:v>-1.02935</c:v>
                </c:pt>
                <c:pt idx="14079">
                  <c:v>-1.0266900000000001</c:v>
                </c:pt>
                <c:pt idx="14080">
                  <c:v>-1.02399</c:v>
                </c:pt>
                <c:pt idx="14081">
                  <c:v>-1.02129</c:v>
                </c:pt>
                <c:pt idx="14082">
                  <c:v>-1.0186299999999999</c:v>
                </c:pt>
                <c:pt idx="14083">
                  <c:v>-1.0161800000000001</c:v>
                </c:pt>
                <c:pt idx="14084">
                  <c:v>-1.01413</c:v>
                </c:pt>
                <c:pt idx="14085">
                  <c:v>-1.0124299999999999</c:v>
                </c:pt>
                <c:pt idx="14086">
                  <c:v>-1.01075</c:v>
                </c:pt>
                <c:pt idx="14087">
                  <c:v>-1.0086299999999999</c:v>
                </c:pt>
                <c:pt idx="14088">
                  <c:v>-1.00596</c:v>
                </c:pt>
                <c:pt idx="14089">
                  <c:v>-1.00326</c:v>
                </c:pt>
                <c:pt idx="14090">
                  <c:v>-1.0005500000000001</c:v>
                </c:pt>
                <c:pt idx="14091">
                  <c:v>-0.99785599999999997</c:v>
                </c:pt>
                <c:pt idx="14092">
                  <c:v>-0.99531899999999995</c:v>
                </c:pt>
                <c:pt idx="14093">
                  <c:v>-0.99316599999999999</c:v>
                </c:pt>
                <c:pt idx="14094">
                  <c:v>-0.99128400000000005</c:v>
                </c:pt>
                <c:pt idx="14095">
                  <c:v>-0.98927900000000002</c:v>
                </c:pt>
                <c:pt idx="14096">
                  <c:v>-0.98680999999999996</c:v>
                </c:pt>
                <c:pt idx="14097">
                  <c:v>-0.98410699999999995</c:v>
                </c:pt>
                <c:pt idx="14098">
                  <c:v>-0.98140300000000003</c:v>
                </c:pt>
                <c:pt idx="14099">
                  <c:v>-0.97869899999999999</c:v>
                </c:pt>
                <c:pt idx="14100">
                  <c:v>-0.97600100000000001</c:v>
                </c:pt>
                <c:pt idx="14101">
                  <c:v>-0.97387199999999996</c:v>
                </c:pt>
                <c:pt idx="14102">
                  <c:v>-0.97282999999999997</c:v>
                </c:pt>
                <c:pt idx="14103">
                  <c:v>-0.97235199999999999</c:v>
                </c:pt>
                <c:pt idx="14104">
                  <c:v>-0.97186499999999998</c:v>
                </c:pt>
                <c:pt idx="14105">
                  <c:v>-0.97160299999999999</c:v>
                </c:pt>
                <c:pt idx="14106">
                  <c:v>-0.97160299999999999</c:v>
                </c:pt>
                <c:pt idx="14107">
                  <c:v>-0.97160199999999997</c:v>
                </c:pt>
                <c:pt idx="14108">
                  <c:v>-0.97160199999999997</c:v>
                </c:pt>
                <c:pt idx="14109">
                  <c:v>-0.97160199999999997</c:v>
                </c:pt>
                <c:pt idx="14110">
                  <c:v>-0.97160199999999997</c:v>
                </c:pt>
                <c:pt idx="14111">
                  <c:v>-0.97160199999999997</c:v>
                </c:pt>
                <c:pt idx="14112">
                  <c:v>-0.97160199999999997</c:v>
                </c:pt>
                <c:pt idx="14113">
                  <c:v>-0.97160199999999997</c:v>
                </c:pt>
                <c:pt idx="14114">
                  <c:v>-0.97160199999999997</c:v>
                </c:pt>
                <c:pt idx="14115">
                  <c:v>-0.97160199999999997</c:v>
                </c:pt>
                <c:pt idx="14116">
                  <c:v>-0.97160199999999997</c:v>
                </c:pt>
                <c:pt idx="14117">
                  <c:v>-0.97160199999999997</c:v>
                </c:pt>
                <c:pt idx="14118">
                  <c:v>-0.97160199999999997</c:v>
                </c:pt>
                <c:pt idx="14119">
                  <c:v>-0.97160199999999997</c:v>
                </c:pt>
                <c:pt idx="14120">
                  <c:v>-0.97160199999999997</c:v>
                </c:pt>
                <c:pt idx="14121">
                  <c:v>-0.97160199999999997</c:v>
                </c:pt>
                <c:pt idx="14122">
                  <c:v>-0.97160199999999997</c:v>
                </c:pt>
                <c:pt idx="14123">
                  <c:v>-0.97160199999999997</c:v>
                </c:pt>
                <c:pt idx="14124">
                  <c:v>-0.97160199999999997</c:v>
                </c:pt>
                <c:pt idx="14125">
                  <c:v>-0.97160199999999997</c:v>
                </c:pt>
                <c:pt idx="14126">
                  <c:v>-0.97160199999999997</c:v>
                </c:pt>
                <c:pt idx="14127">
                  <c:v>-0.97160199999999997</c:v>
                </c:pt>
                <c:pt idx="14128">
                  <c:v>-0.97160199999999997</c:v>
                </c:pt>
                <c:pt idx="14129">
                  <c:v>-0.97160199999999997</c:v>
                </c:pt>
                <c:pt idx="14130">
                  <c:v>-0.97160199999999997</c:v>
                </c:pt>
                <c:pt idx="14131">
                  <c:v>-0.97160199999999997</c:v>
                </c:pt>
                <c:pt idx="14132">
                  <c:v>-0.97160199999999997</c:v>
                </c:pt>
                <c:pt idx="14133">
                  <c:v>-0.97160199999999997</c:v>
                </c:pt>
                <c:pt idx="14134">
                  <c:v>-0.97160199999999997</c:v>
                </c:pt>
                <c:pt idx="14135">
                  <c:v>-0.97160199999999997</c:v>
                </c:pt>
                <c:pt idx="14136">
                  <c:v>-0.97160199999999997</c:v>
                </c:pt>
                <c:pt idx="14137">
                  <c:v>-0.97160199999999997</c:v>
                </c:pt>
                <c:pt idx="14138">
                  <c:v>-0.97160199999999997</c:v>
                </c:pt>
                <c:pt idx="14139">
                  <c:v>-0.97160199999999997</c:v>
                </c:pt>
                <c:pt idx="14140">
                  <c:v>-0.97160199999999997</c:v>
                </c:pt>
                <c:pt idx="14141">
                  <c:v>-0.97160199999999997</c:v>
                </c:pt>
                <c:pt idx="14142">
                  <c:v>-0.97160199999999997</c:v>
                </c:pt>
                <c:pt idx="14143">
                  <c:v>-0.97160199999999997</c:v>
                </c:pt>
                <c:pt idx="14144">
                  <c:v>-0.97160199999999997</c:v>
                </c:pt>
                <c:pt idx="14145">
                  <c:v>-0.97160199999999997</c:v>
                </c:pt>
                <c:pt idx="14146">
                  <c:v>-0.97160199999999997</c:v>
                </c:pt>
                <c:pt idx="14147">
                  <c:v>-0.97160199999999997</c:v>
                </c:pt>
                <c:pt idx="14148">
                  <c:v>-0.97160199999999997</c:v>
                </c:pt>
                <c:pt idx="14149">
                  <c:v>-0.97160100000000005</c:v>
                </c:pt>
                <c:pt idx="14150">
                  <c:v>-0.97160100000000005</c:v>
                </c:pt>
                <c:pt idx="14151">
                  <c:v>-0.97157199999999999</c:v>
                </c:pt>
                <c:pt idx="14152">
                  <c:v>-0.97132300000000005</c:v>
                </c:pt>
                <c:pt idx="14153">
                  <c:v>-0.97090200000000004</c:v>
                </c:pt>
                <c:pt idx="14154">
                  <c:v>-0.97035300000000002</c:v>
                </c:pt>
                <c:pt idx="14155">
                  <c:v>-0.96997800000000001</c:v>
                </c:pt>
                <c:pt idx="14156">
                  <c:v>-0.97019699999999998</c:v>
                </c:pt>
                <c:pt idx="14157">
                  <c:v>-0.97072599999999998</c:v>
                </c:pt>
                <c:pt idx="14158">
                  <c:v>-0.971576</c:v>
                </c:pt>
                <c:pt idx="14159">
                  <c:v>-0.97276399999999996</c:v>
                </c:pt>
                <c:pt idx="14160">
                  <c:v>-0.974221</c:v>
                </c:pt>
                <c:pt idx="14161">
                  <c:v>-0.975186</c:v>
                </c:pt>
                <c:pt idx="14162">
                  <c:v>-0.97536699999999998</c:v>
                </c:pt>
                <c:pt idx="14163">
                  <c:v>-0.97536699999999998</c:v>
                </c:pt>
                <c:pt idx="14164">
                  <c:v>-0.97536699999999998</c:v>
                </c:pt>
                <c:pt idx="14165">
                  <c:v>-0.97536699999999998</c:v>
                </c:pt>
                <c:pt idx="14166">
                  <c:v>-0.97536699999999998</c:v>
                </c:pt>
                <c:pt idx="14167">
                  <c:v>-0.97536699999999998</c:v>
                </c:pt>
                <c:pt idx="14168">
                  <c:v>-0.97536699999999998</c:v>
                </c:pt>
                <c:pt idx="14169">
                  <c:v>-0.97536699999999998</c:v>
                </c:pt>
                <c:pt idx="14170">
                  <c:v>-0.97536699999999998</c:v>
                </c:pt>
                <c:pt idx="14171">
                  <c:v>-0.97536699999999998</c:v>
                </c:pt>
                <c:pt idx="14172">
                  <c:v>-0.97536699999999998</c:v>
                </c:pt>
                <c:pt idx="14173">
                  <c:v>-0.97536699999999998</c:v>
                </c:pt>
                <c:pt idx="14174">
                  <c:v>-0.97536699999999998</c:v>
                </c:pt>
                <c:pt idx="14175">
                  <c:v>-0.97536699999999998</c:v>
                </c:pt>
                <c:pt idx="14176">
                  <c:v>-0.97536699999999998</c:v>
                </c:pt>
                <c:pt idx="14177">
                  <c:v>-0.97536699999999998</c:v>
                </c:pt>
                <c:pt idx="14178">
                  <c:v>-0.97536699999999998</c:v>
                </c:pt>
                <c:pt idx="14179">
                  <c:v>-0.97536699999999998</c:v>
                </c:pt>
                <c:pt idx="14180">
                  <c:v>-0.97536699999999998</c:v>
                </c:pt>
                <c:pt idx="14181">
                  <c:v>-0.97536699999999998</c:v>
                </c:pt>
                <c:pt idx="14182">
                  <c:v>-0.97536699999999998</c:v>
                </c:pt>
                <c:pt idx="14183">
                  <c:v>-0.97536699999999998</c:v>
                </c:pt>
                <c:pt idx="14184">
                  <c:v>-0.97536699999999998</c:v>
                </c:pt>
                <c:pt idx="14185">
                  <c:v>-0.97536699999999998</c:v>
                </c:pt>
                <c:pt idx="14186">
                  <c:v>-0.97536699999999998</c:v>
                </c:pt>
                <c:pt idx="14187">
                  <c:v>-0.97536699999999998</c:v>
                </c:pt>
                <c:pt idx="14188">
                  <c:v>-0.97536699999999998</c:v>
                </c:pt>
                <c:pt idx="14189">
                  <c:v>-0.97536699999999998</c:v>
                </c:pt>
                <c:pt idx="14190">
                  <c:v>-0.97536699999999998</c:v>
                </c:pt>
                <c:pt idx="14191">
                  <c:v>-0.97536699999999998</c:v>
                </c:pt>
                <c:pt idx="14192">
                  <c:v>-0.97536699999999998</c:v>
                </c:pt>
                <c:pt idx="14193">
                  <c:v>-0.97536699999999998</c:v>
                </c:pt>
                <c:pt idx="14194">
                  <c:v>-0.97536699999999998</c:v>
                </c:pt>
                <c:pt idx="14195">
                  <c:v>-0.97536699999999998</c:v>
                </c:pt>
                <c:pt idx="14196">
                  <c:v>-0.97536699999999998</c:v>
                </c:pt>
                <c:pt idx="14197">
                  <c:v>-0.97536699999999998</c:v>
                </c:pt>
                <c:pt idx="14198">
                  <c:v>-0.97536699999999998</c:v>
                </c:pt>
                <c:pt idx="14199">
                  <c:v>-0.97536699999999998</c:v>
                </c:pt>
                <c:pt idx="14200">
                  <c:v>-0.97536699999999998</c:v>
                </c:pt>
                <c:pt idx="14201">
                  <c:v>-0.97532300000000005</c:v>
                </c:pt>
                <c:pt idx="14202">
                  <c:v>-0.97551600000000005</c:v>
                </c:pt>
                <c:pt idx="14203">
                  <c:v>-0.97561100000000001</c:v>
                </c:pt>
                <c:pt idx="14204">
                  <c:v>-0.975298</c:v>
                </c:pt>
                <c:pt idx="14205">
                  <c:v>-0.97468200000000005</c:v>
                </c:pt>
                <c:pt idx="14206">
                  <c:v>-0.97386700000000004</c:v>
                </c:pt>
                <c:pt idx="14207">
                  <c:v>-0.97282000000000002</c:v>
                </c:pt>
                <c:pt idx="14208">
                  <c:v>-0.97128400000000004</c:v>
                </c:pt>
                <c:pt idx="14209">
                  <c:v>-0.96926199999999996</c:v>
                </c:pt>
                <c:pt idx="14210">
                  <c:v>-0.96689800000000004</c:v>
                </c:pt>
                <c:pt idx="14211">
                  <c:v>-0.96432399999999996</c:v>
                </c:pt>
                <c:pt idx="14212">
                  <c:v>-0.96163500000000002</c:v>
                </c:pt>
                <c:pt idx="14213">
                  <c:v>-0.95892599999999995</c:v>
                </c:pt>
                <c:pt idx="14214">
                  <c:v>-0.95621800000000001</c:v>
                </c:pt>
                <c:pt idx="14215">
                  <c:v>-0.95350900000000005</c:v>
                </c:pt>
                <c:pt idx="14216">
                  <c:v>-0.95080100000000001</c:v>
                </c:pt>
                <c:pt idx="14217">
                  <c:v>-0.94812399999999997</c:v>
                </c:pt>
                <c:pt idx="14218">
                  <c:v>-0.94577199999999995</c:v>
                </c:pt>
                <c:pt idx="14219">
                  <c:v>-0.94379299999999999</c:v>
                </c:pt>
                <c:pt idx="14220">
                  <c:v>-0.94212899999999999</c:v>
                </c:pt>
                <c:pt idx="14221">
                  <c:v>-0.94064999999999999</c:v>
                </c:pt>
                <c:pt idx="14222">
                  <c:v>-0.93920999999999999</c:v>
                </c:pt>
                <c:pt idx="14223">
                  <c:v>-0.93776499999999996</c:v>
                </c:pt>
                <c:pt idx="14224">
                  <c:v>-0.93623900000000004</c:v>
                </c:pt>
                <c:pt idx="14225">
                  <c:v>-0.93454700000000002</c:v>
                </c:pt>
                <c:pt idx="14226">
                  <c:v>-0.93263700000000005</c:v>
                </c:pt>
                <c:pt idx="14227">
                  <c:v>-0.93050900000000003</c:v>
                </c:pt>
                <c:pt idx="14228">
                  <c:v>-0.928226</c:v>
                </c:pt>
                <c:pt idx="14229">
                  <c:v>-0.92586400000000002</c:v>
                </c:pt>
                <c:pt idx="14230">
                  <c:v>-0.92344800000000005</c:v>
                </c:pt>
                <c:pt idx="14231">
                  <c:v>-0.92092799999999997</c:v>
                </c:pt>
                <c:pt idx="14232">
                  <c:v>-0.91825500000000004</c:v>
                </c:pt>
                <c:pt idx="14233">
                  <c:v>-0.91553200000000001</c:v>
                </c:pt>
                <c:pt idx="14234">
                  <c:v>-0.91280899999999998</c:v>
                </c:pt>
                <c:pt idx="14235">
                  <c:v>-0.91008599999999995</c:v>
                </c:pt>
                <c:pt idx="14236">
                  <c:v>-0.90736300000000003</c:v>
                </c:pt>
                <c:pt idx="14237">
                  <c:v>-0.90464</c:v>
                </c:pt>
                <c:pt idx="14238">
                  <c:v>-0.90191699999999997</c:v>
                </c:pt>
                <c:pt idx="14239">
                  <c:v>-0.89919400000000005</c:v>
                </c:pt>
                <c:pt idx="14240">
                  <c:v>-0.89647100000000002</c:v>
                </c:pt>
                <c:pt idx="14241">
                  <c:v>-0.89374799999999999</c:v>
                </c:pt>
                <c:pt idx="14242">
                  <c:v>-0.89102499999999996</c:v>
                </c:pt>
                <c:pt idx="14243">
                  <c:v>-0.88830200000000004</c:v>
                </c:pt>
                <c:pt idx="14244">
                  <c:v>-0.88557900000000001</c:v>
                </c:pt>
                <c:pt idx="14245">
                  <c:v>-0.88285599999999997</c:v>
                </c:pt>
                <c:pt idx="14246">
                  <c:v>-0.88013200000000003</c:v>
                </c:pt>
                <c:pt idx="14247">
                  <c:v>-0.87740899999999999</c:v>
                </c:pt>
                <c:pt idx="14248">
                  <c:v>-0.87468599999999996</c:v>
                </c:pt>
                <c:pt idx="14249">
                  <c:v>-0.87196300000000004</c:v>
                </c:pt>
                <c:pt idx="14250">
                  <c:v>-0.86924000000000001</c:v>
                </c:pt>
                <c:pt idx="14251">
                  <c:v>-0.867012</c:v>
                </c:pt>
                <c:pt idx="14252">
                  <c:v>-0.86577800000000005</c:v>
                </c:pt>
                <c:pt idx="14253">
                  <c:v>-0.86491399999999996</c:v>
                </c:pt>
                <c:pt idx="14254">
                  <c:v>-0.86405799999999999</c:v>
                </c:pt>
                <c:pt idx="14255">
                  <c:v>-0.86344399999999999</c:v>
                </c:pt>
                <c:pt idx="14256">
                  <c:v>-0.86311300000000002</c:v>
                </c:pt>
                <c:pt idx="14257">
                  <c:v>-0.86252799999999996</c:v>
                </c:pt>
                <c:pt idx="14258">
                  <c:v>-0.861599</c:v>
                </c:pt>
                <c:pt idx="14259">
                  <c:v>-0.86045099999999997</c:v>
                </c:pt>
                <c:pt idx="14260">
                  <c:v>-0.85915799999999998</c:v>
                </c:pt>
                <c:pt idx="14261">
                  <c:v>-0.85806499999999997</c:v>
                </c:pt>
                <c:pt idx="14262">
                  <c:v>-0.85713200000000001</c:v>
                </c:pt>
                <c:pt idx="14263">
                  <c:v>-0.85625899999999999</c:v>
                </c:pt>
                <c:pt idx="14264">
                  <c:v>-0.85497999999999996</c:v>
                </c:pt>
                <c:pt idx="14265">
                  <c:v>-0.85326500000000005</c:v>
                </c:pt>
                <c:pt idx="14266">
                  <c:v>-0.85102100000000003</c:v>
                </c:pt>
                <c:pt idx="14267">
                  <c:v>-0.84831400000000001</c:v>
                </c:pt>
                <c:pt idx="14268">
                  <c:v>-0.84555000000000002</c:v>
                </c:pt>
                <c:pt idx="14269">
                  <c:v>-0.84277100000000005</c:v>
                </c:pt>
                <c:pt idx="14270">
                  <c:v>-0.84028400000000003</c:v>
                </c:pt>
                <c:pt idx="14271">
                  <c:v>-0.83805300000000005</c:v>
                </c:pt>
                <c:pt idx="14272">
                  <c:v>-0.83603400000000005</c:v>
                </c:pt>
                <c:pt idx="14273">
                  <c:v>-0.83407100000000001</c:v>
                </c:pt>
                <c:pt idx="14274">
                  <c:v>-0.83185600000000004</c:v>
                </c:pt>
                <c:pt idx="14275">
                  <c:v>-0.82916400000000001</c:v>
                </c:pt>
                <c:pt idx="14276">
                  <c:v>-0.82639899999999999</c:v>
                </c:pt>
                <c:pt idx="14277">
                  <c:v>-0.82363399999999998</c:v>
                </c:pt>
                <c:pt idx="14278">
                  <c:v>-0.82086999999999999</c:v>
                </c:pt>
                <c:pt idx="14279">
                  <c:v>-0.81813599999999997</c:v>
                </c:pt>
                <c:pt idx="14280">
                  <c:v>-0.81557999999999997</c:v>
                </c:pt>
                <c:pt idx="14281">
                  <c:v>-0.81324399999999997</c:v>
                </c:pt>
                <c:pt idx="14282">
                  <c:v>-0.81095399999999995</c:v>
                </c:pt>
                <c:pt idx="14283">
                  <c:v>-0.80833999999999995</c:v>
                </c:pt>
                <c:pt idx="14284">
                  <c:v>-0.80557400000000001</c:v>
                </c:pt>
                <c:pt idx="14285">
                  <c:v>-0.80280799999999997</c:v>
                </c:pt>
                <c:pt idx="14286">
                  <c:v>-0.80004200000000003</c:v>
                </c:pt>
                <c:pt idx="14287">
                  <c:v>-0.79727599999999998</c:v>
                </c:pt>
                <c:pt idx="14288">
                  <c:v>-0.79456899999999997</c:v>
                </c:pt>
                <c:pt idx="14289">
                  <c:v>-0.79213699999999998</c:v>
                </c:pt>
                <c:pt idx="14290">
                  <c:v>-0.78995099999999996</c:v>
                </c:pt>
                <c:pt idx="14291">
                  <c:v>-0.78776400000000002</c:v>
                </c:pt>
                <c:pt idx="14292">
                  <c:v>-0.78519000000000005</c:v>
                </c:pt>
                <c:pt idx="14293">
                  <c:v>-0.78242199999999995</c:v>
                </c:pt>
                <c:pt idx="14294">
                  <c:v>-0.77965399999999996</c:v>
                </c:pt>
                <c:pt idx="14295">
                  <c:v>-0.77688599999999997</c:v>
                </c:pt>
                <c:pt idx="14296">
                  <c:v>-0.77411799999999997</c:v>
                </c:pt>
                <c:pt idx="14297">
                  <c:v>-0.77141800000000005</c:v>
                </c:pt>
                <c:pt idx="14298">
                  <c:v>-0.76897599999999999</c:v>
                </c:pt>
                <c:pt idx="14299">
                  <c:v>-0.76674600000000004</c:v>
                </c:pt>
                <c:pt idx="14300">
                  <c:v>-0.764455</c:v>
                </c:pt>
                <c:pt idx="14301">
                  <c:v>-0.762378</c:v>
                </c:pt>
                <c:pt idx="14302">
                  <c:v>-0.76112400000000002</c:v>
                </c:pt>
                <c:pt idx="14303">
                  <c:v>-0.76044</c:v>
                </c:pt>
                <c:pt idx="14304">
                  <c:v>-0.759996</c:v>
                </c:pt>
                <c:pt idx="14305">
                  <c:v>-0.75985000000000003</c:v>
                </c:pt>
                <c:pt idx="14306">
                  <c:v>-0.759799</c:v>
                </c:pt>
                <c:pt idx="14307">
                  <c:v>-0.75968800000000003</c:v>
                </c:pt>
                <c:pt idx="14308">
                  <c:v>-0.759598</c:v>
                </c:pt>
                <c:pt idx="14309">
                  <c:v>-0.759598</c:v>
                </c:pt>
                <c:pt idx="14310">
                  <c:v>-0.759598</c:v>
                </c:pt>
                <c:pt idx="14311">
                  <c:v>-0.759598</c:v>
                </c:pt>
                <c:pt idx="14312">
                  <c:v>-0.759598</c:v>
                </c:pt>
                <c:pt idx="14313">
                  <c:v>-0.759598</c:v>
                </c:pt>
                <c:pt idx="14314">
                  <c:v>-0.759598</c:v>
                </c:pt>
                <c:pt idx="14315">
                  <c:v>-0.759598</c:v>
                </c:pt>
                <c:pt idx="14316">
                  <c:v>-0.759602</c:v>
                </c:pt>
                <c:pt idx="14317">
                  <c:v>-0.75960300000000003</c:v>
                </c:pt>
                <c:pt idx="14318">
                  <c:v>-0.75960300000000003</c:v>
                </c:pt>
                <c:pt idx="14319">
                  <c:v>-0.75960300000000003</c:v>
                </c:pt>
                <c:pt idx="14320">
                  <c:v>-0.75960300000000003</c:v>
                </c:pt>
                <c:pt idx="14321">
                  <c:v>-0.75960300000000003</c:v>
                </c:pt>
                <c:pt idx="14322">
                  <c:v>-0.75960300000000003</c:v>
                </c:pt>
                <c:pt idx="14323">
                  <c:v>-0.75960300000000003</c:v>
                </c:pt>
                <c:pt idx="14324">
                  <c:v>-0.75960300000000003</c:v>
                </c:pt>
                <c:pt idx="14325">
                  <c:v>-0.75960300000000003</c:v>
                </c:pt>
                <c:pt idx="14326">
                  <c:v>-0.75960300000000003</c:v>
                </c:pt>
                <c:pt idx="14327">
                  <c:v>-0.75960300000000003</c:v>
                </c:pt>
                <c:pt idx="14328">
                  <c:v>-0.75960300000000003</c:v>
                </c:pt>
                <c:pt idx="14329">
                  <c:v>-0.75960300000000003</c:v>
                </c:pt>
                <c:pt idx="14330">
                  <c:v>-0.75960300000000003</c:v>
                </c:pt>
                <c:pt idx="14331">
                  <c:v>-0.75960300000000003</c:v>
                </c:pt>
                <c:pt idx="14332">
                  <c:v>-0.759602</c:v>
                </c:pt>
                <c:pt idx="14333">
                  <c:v>-0.759602</c:v>
                </c:pt>
                <c:pt idx="14334">
                  <c:v>-0.759602</c:v>
                </c:pt>
                <c:pt idx="14335">
                  <c:v>-0.759602</c:v>
                </c:pt>
                <c:pt idx="14336">
                  <c:v>-0.759602</c:v>
                </c:pt>
                <c:pt idx="14337">
                  <c:v>-0.759602</c:v>
                </c:pt>
                <c:pt idx="14338">
                  <c:v>-0.759602</c:v>
                </c:pt>
                <c:pt idx="14339">
                  <c:v>-0.759602</c:v>
                </c:pt>
                <c:pt idx="14340">
                  <c:v>-0.759602</c:v>
                </c:pt>
                <c:pt idx="14341">
                  <c:v>-0.759602</c:v>
                </c:pt>
                <c:pt idx="14342">
                  <c:v>-0.759602</c:v>
                </c:pt>
                <c:pt idx="14343">
                  <c:v>-0.759602</c:v>
                </c:pt>
                <c:pt idx="14344">
                  <c:v>-0.759602</c:v>
                </c:pt>
                <c:pt idx="14345">
                  <c:v>-0.759602</c:v>
                </c:pt>
                <c:pt idx="14346">
                  <c:v>-0.759602</c:v>
                </c:pt>
                <c:pt idx="14347">
                  <c:v>-0.759602</c:v>
                </c:pt>
                <c:pt idx="14348">
                  <c:v>-0.759602</c:v>
                </c:pt>
                <c:pt idx="14349">
                  <c:v>-0.759602</c:v>
                </c:pt>
                <c:pt idx="14350">
                  <c:v>-0.759602</c:v>
                </c:pt>
                <c:pt idx="14351">
                  <c:v>-0.75965899999999997</c:v>
                </c:pt>
                <c:pt idx="14352">
                  <c:v>-0.75982300000000003</c:v>
                </c:pt>
                <c:pt idx="14353">
                  <c:v>-0.76008100000000001</c:v>
                </c:pt>
                <c:pt idx="14354">
                  <c:v>-0.76035799999999998</c:v>
                </c:pt>
                <c:pt idx="14355">
                  <c:v>-0.76057200000000003</c:v>
                </c:pt>
                <c:pt idx="14356">
                  <c:v>-0.76082300000000003</c:v>
                </c:pt>
                <c:pt idx="14357">
                  <c:v>-0.760795</c:v>
                </c:pt>
                <c:pt idx="14358">
                  <c:v>-0.76071500000000003</c:v>
                </c:pt>
                <c:pt idx="14359">
                  <c:v>-0.76068599999999997</c:v>
                </c:pt>
                <c:pt idx="14360">
                  <c:v>-0.76070000000000004</c:v>
                </c:pt>
                <c:pt idx="14361">
                  <c:v>-0.76067899999999999</c:v>
                </c:pt>
                <c:pt idx="14362">
                  <c:v>-0.76068800000000003</c:v>
                </c:pt>
                <c:pt idx="14363">
                  <c:v>-0.76066100000000003</c:v>
                </c:pt>
                <c:pt idx="14364">
                  <c:v>-0.76044199999999995</c:v>
                </c:pt>
                <c:pt idx="14365">
                  <c:v>-0.76044199999999995</c:v>
                </c:pt>
                <c:pt idx="14366">
                  <c:v>-0.76044199999999995</c:v>
                </c:pt>
                <c:pt idx="14367">
                  <c:v>-0.76044199999999995</c:v>
                </c:pt>
                <c:pt idx="14368">
                  <c:v>-0.76044199999999995</c:v>
                </c:pt>
                <c:pt idx="14369">
                  <c:v>-0.76044199999999995</c:v>
                </c:pt>
                <c:pt idx="14370">
                  <c:v>-0.76044199999999995</c:v>
                </c:pt>
                <c:pt idx="14371">
                  <c:v>-0.76045099999999999</c:v>
                </c:pt>
                <c:pt idx="14372">
                  <c:v>-0.76046100000000005</c:v>
                </c:pt>
                <c:pt idx="14373">
                  <c:v>-0.76046100000000005</c:v>
                </c:pt>
                <c:pt idx="14374">
                  <c:v>-0.76044500000000004</c:v>
                </c:pt>
                <c:pt idx="14375">
                  <c:v>-0.76044500000000004</c:v>
                </c:pt>
                <c:pt idx="14376">
                  <c:v>-0.76044500000000004</c:v>
                </c:pt>
                <c:pt idx="14377">
                  <c:v>-0.76044500000000004</c:v>
                </c:pt>
                <c:pt idx="14378">
                  <c:v>-0.76044500000000004</c:v>
                </c:pt>
                <c:pt idx="14379">
                  <c:v>-0.76044500000000004</c:v>
                </c:pt>
                <c:pt idx="14380">
                  <c:v>-0.76044500000000004</c:v>
                </c:pt>
                <c:pt idx="14381">
                  <c:v>-0.76044500000000004</c:v>
                </c:pt>
                <c:pt idx="14382">
                  <c:v>-0.76044500000000004</c:v>
                </c:pt>
                <c:pt idx="14383">
                  <c:v>-0.76044500000000004</c:v>
                </c:pt>
                <c:pt idx="14384">
                  <c:v>-0.76044500000000004</c:v>
                </c:pt>
                <c:pt idx="14385">
                  <c:v>-0.76044500000000004</c:v>
                </c:pt>
                <c:pt idx="14386">
                  <c:v>-0.76044500000000004</c:v>
                </c:pt>
                <c:pt idx="14387">
                  <c:v>-0.76044500000000004</c:v>
                </c:pt>
                <c:pt idx="14388">
                  <c:v>-0.76044500000000004</c:v>
                </c:pt>
                <c:pt idx="14389">
                  <c:v>-0.76044500000000004</c:v>
                </c:pt>
                <c:pt idx="14390">
                  <c:v>-0.76044500000000004</c:v>
                </c:pt>
                <c:pt idx="14391">
                  <c:v>-0.76044500000000004</c:v>
                </c:pt>
                <c:pt idx="14392">
                  <c:v>-0.76044500000000004</c:v>
                </c:pt>
                <c:pt idx="14393">
                  <c:v>-0.76044500000000004</c:v>
                </c:pt>
                <c:pt idx="14394">
                  <c:v>-0.76044500000000004</c:v>
                </c:pt>
                <c:pt idx="14395">
                  <c:v>-0.76044500000000004</c:v>
                </c:pt>
                <c:pt idx="14396">
                  <c:v>-0.76044500000000004</c:v>
                </c:pt>
                <c:pt idx="14397">
                  <c:v>-0.76044500000000004</c:v>
                </c:pt>
                <c:pt idx="14398">
                  <c:v>-0.76044500000000004</c:v>
                </c:pt>
                <c:pt idx="14399">
                  <c:v>-0.76044500000000004</c:v>
                </c:pt>
                <c:pt idx="14400">
                  <c:v>-0.76044500000000004</c:v>
                </c:pt>
                <c:pt idx="14401">
                  <c:v>-0.76044299999999998</c:v>
                </c:pt>
                <c:pt idx="14402">
                  <c:v>-0.76044299999999998</c:v>
                </c:pt>
                <c:pt idx="14403">
                  <c:v>-0.76044500000000004</c:v>
                </c:pt>
                <c:pt idx="14404">
                  <c:v>-0.76044900000000004</c:v>
                </c:pt>
                <c:pt idx="14405">
                  <c:v>-0.76044299999999998</c:v>
                </c:pt>
                <c:pt idx="14406">
                  <c:v>-0.760436</c:v>
                </c:pt>
                <c:pt idx="14407">
                  <c:v>-0.76029899999999995</c:v>
                </c:pt>
                <c:pt idx="14408">
                  <c:v>-0.76007999999999998</c:v>
                </c:pt>
                <c:pt idx="14409">
                  <c:v>-0.75992199999999999</c:v>
                </c:pt>
                <c:pt idx="14410">
                  <c:v>-0.75986299999999996</c:v>
                </c:pt>
                <c:pt idx="14411">
                  <c:v>-0.75986299999999996</c:v>
                </c:pt>
                <c:pt idx="14412">
                  <c:v>-0.75986299999999996</c:v>
                </c:pt>
                <c:pt idx="14413">
                  <c:v>-0.75986299999999996</c:v>
                </c:pt>
                <c:pt idx="14414">
                  <c:v>-0.75986299999999996</c:v>
                </c:pt>
                <c:pt idx="14415">
                  <c:v>-0.75986299999999996</c:v>
                </c:pt>
                <c:pt idx="14416">
                  <c:v>-0.75986299999999996</c:v>
                </c:pt>
                <c:pt idx="14417">
                  <c:v>-0.75986299999999996</c:v>
                </c:pt>
                <c:pt idx="14418">
                  <c:v>-0.75986299999999996</c:v>
                </c:pt>
                <c:pt idx="14419">
                  <c:v>-0.75986299999999996</c:v>
                </c:pt>
                <c:pt idx="14420">
                  <c:v>-0.75986299999999996</c:v>
                </c:pt>
                <c:pt idx="14421">
                  <c:v>-0.75986299999999996</c:v>
                </c:pt>
                <c:pt idx="14422">
                  <c:v>-0.75986299999999996</c:v>
                </c:pt>
                <c:pt idx="14423">
                  <c:v>-0.75986299999999996</c:v>
                </c:pt>
                <c:pt idx="14424">
                  <c:v>-0.75986399999999998</c:v>
                </c:pt>
                <c:pt idx="14425">
                  <c:v>-0.75986399999999998</c:v>
                </c:pt>
                <c:pt idx="14426">
                  <c:v>-0.75986399999999998</c:v>
                </c:pt>
                <c:pt idx="14427">
                  <c:v>-0.75986399999999998</c:v>
                </c:pt>
                <c:pt idx="14428">
                  <c:v>-0.75986399999999998</c:v>
                </c:pt>
                <c:pt idx="14429">
                  <c:v>-0.75986399999999998</c:v>
                </c:pt>
                <c:pt idx="14430">
                  <c:v>-0.75986399999999998</c:v>
                </c:pt>
                <c:pt idx="14431">
                  <c:v>-0.75986399999999998</c:v>
                </c:pt>
                <c:pt idx="14432">
                  <c:v>-0.75986399999999998</c:v>
                </c:pt>
                <c:pt idx="14433">
                  <c:v>-0.75986399999999998</c:v>
                </c:pt>
                <c:pt idx="14434">
                  <c:v>-0.75986399999999998</c:v>
                </c:pt>
                <c:pt idx="14435">
                  <c:v>-0.75986399999999998</c:v>
                </c:pt>
                <c:pt idx="14436">
                  <c:v>-0.75986399999999998</c:v>
                </c:pt>
                <c:pt idx="14437">
                  <c:v>-0.75986399999999998</c:v>
                </c:pt>
                <c:pt idx="14438">
                  <c:v>-0.75986399999999998</c:v>
                </c:pt>
                <c:pt idx="14439">
                  <c:v>-0.75986399999999998</c:v>
                </c:pt>
                <c:pt idx="14440">
                  <c:v>-0.75986399999999998</c:v>
                </c:pt>
                <c:pt idx="14441">
                  <c:v>-0.75986399999999998</c:v>
                </c:pt>
                <c:pt idx="14442">
                  <c:v>-0.75986399999999998</c:v>
                </c:pt>
                <c:pt idx="14443">
                  <c:v>-0.75986399999999998</c:v>
                </c:pt>
                <c:pt idx="14444">
                  <c:v>-0.75986399999999998</c:v>
                </c:pt>
                <c:pt idx="14445">
                  <c:v>-0.75986399999999998</c:v>
                </c:pt>
                <c:pt idx="14446">
                  <c:v>-0.75986399999999998</c:v>
                </c:pt>
                <c:pt idx="14447">
                  <c:v>-0.75986399999999998</c:v>
                </c:pt>
                <c:pt idx="14448">
                  <c:v>-0.75986399999999998</c:v>
                </c:pt>
                <c:pt idx="14449">
                  <c:v>-0.75986399999999998</c:v>
                </c:pt>
                <c:pt idx="14450">
                  <c:v>-0.75986399999999998</c:v>
                </c:pt>
                <c:pt idx="14451">
                  <c:v>-0.76061900000000005</c:v>
                </c:pt>
                <c:pt idx="14452">
                  <c:v>-0.76217900000000005</c:v>
                </c:pt>
                <c:pt idx="14453">
                  <c:v>-0.76409700000000003</c:v>
                </c:pt>
                <c:pt idx="14454">
                  <c:v>-0.766509</c:v>
                </c:pt>
                <c:pt idx="14455">
                  <c:v>-0.76929499999999995</c:v>
                </c:pt>
                <c:pt idx="14456">
                  <c:v>-0.771926</c:v>
                </c:pt>
                <c:pt idx="14457">
                  <c:v>-0.77414400000000005</c:v>
                </c:pt>
                <c:pt idx="14458">
                  <c:v>-0.77601699999999996</c:v>
                </c:pt>
                <c:pt idx="14459">
                  <c:v>-0.77752200000000005</c:v>
                </c:pt>
                <c:pt idx="14460">
                  <c:v>-0.77950600000000003</c:v>
                </c:pt>
                <c:pt idx="14461">
                  <c:v>-0.78183899999999995</c:v>
                </c:pt>
                <c:pt idx="14462">
                  <c:v>-0.78441399999999994</c:v>
                </c:pt>
                <c:pt idx="14463">
                  <c:v>-0.78719600000000001</c:v>
                </c:pt>
                <c:pt idx="14464">
                  <c:v>-0.78992700000000005</c:v>
                </c:pt>
                <c:pt idx="14465">
                  <c:v>-0.79259599999999997</c:v>
                </c:pt>
                <c:pt idx="14466">
                  <c:v>-0.79506399999999999</c:v>
                </c:pt>
                <c:pt idx="14467">
                  <c:v>-0.79713699999999998</c:v>
                </c:pt>
                <c:pt idx="14468">
                  <c:v>-0.79899900000000001</c:v>
                </c:pt>
                <c:pt idx="14469">
                  <c:v>-0.80064800000000003</c:v>
                </c:pt>
                <c:pt idx="14470">
                  <c:v>-0.80224399999999996</c:v>
                </c:pt>
                <c:pt idx="14471">
                  <c:v>-0.80415000000000003</c:v>
                </c:pt>
                <c:pt idx="14472">
                  <c:v>-0.806315</c:v>
                </c:pt>
                <c:pt idx="14473">
                  <c:v>-0.80872299999999997</c:v>
                </c:pt>
                <c:pt idx="14474">
                  <c:v>-0.811415</c:v>
                </c:pt>
                <c:pt idx="14475">
                  <c:v>-0.81416100000000002</c:v>
                </c:pt>
                <c:pt idx="14476">
                  <c:v>-0.81677699999999998</c:v>
                </c:pt>
                <c:pt idx="14477">
                  <c:v>-0.81913899999999995</c:v>
                </c:pt>
                <c:pt idx="14478">
                  <c:v>-0.82127700000000003</c:v>
                </c:pt>
                <c:pt idx="14479">
                  <c:v>-0.82338800000000001</c:v>
                </c:pt>
                <c:pt idx="14480">
                  <c:v>-0.82572299999999998</c:v>
                </c:pt>
                <c:pt idx="14481">
                  <c:v>-0.82822499999999999</c:v>
                </c:pt>
                <c:pt idx="14482">
                  <c:v>-0.83094400000000002</c:v>
                </c:pt>
                <c:pt idx="14483">
                  <c:v>-0.83369099999999996</c:v>
                </c:pt>
                <c:pt idx="14484">
                  <c:v>-0.83643900000000004</c:v>
                </c:pt>
                <c:pt idx="14485">
                  <c:v>-0.83916500000000005</c:v>
                </c:pt>
                <c:pt idx="14486">
                  <c:v>-0.84181099999999998</c:v>
                </c:pt>
                <c:pt idx="14487">
                  <c:v>-0.84440599999999999</c:v>
                </c:pt>
                <c:pt idx="14488">
                  <c:v>-0.84703600000000001</c:v>
                </c:pt>
                <c:pt idx="14489">
                  <c:v>-0.84976399999999996</c:v>
                </c:pt>
                <c:pt idx="14490">
                  <c:v>-0.85251100000000002</c:v>
                </c:pt>
                <c:pt idx="14491">
                  <c:v>-0.85525899999999999</c:v>
                </c:pt>
                <c:pt idx="14492">
                  <c:v>-0.85800600000000005</c:v>
                </c:pt>
                <c:pt idx="14493">
                  <c:v>-0.86073999999999995</c:v>
                </c:pt>
                <c:pt idx="14494">
                  <c:v>-0.86340799999999995</c:v>
                </c:pt>
                <c:pt idx="14495">
                  <c:v>-0.86599499999999996</c:v>
                </c:pt>
                <c:pt idx="14496">
                  <c:v>-0.86853899999999995</c:v>
                </c:pt>
                <c:pt idx="14497">
                  <c:v>-0.871112</c:v>
                </c:pt>
                <c:pt idx="14498">
                  <c:v>-0.87377499999999997</c:v>
                </c:pt>
                <c:pt idx="14499">
                  <c:v>-0.87651800000000002</c:v>
                </c:pt>
                <c:pt idx="14500">
                  <c:v>-0.87926400000000005</c:v>
                </c:pt>
                <c:pt idx="14501">
                  <c:v>-0.88166699999999998</c:v>
                </c:pt>
                <c:pt idx="14502">
                  <c:v>-0.88314999999999999</c:v>
                </c:pt>
                <c:pt idx="14503">
                  <c:v>-0.88395900000000005</c:v>
                </c:pt>
                <c:pt idx="14504">
                  <c:v>-0.88436499999999996</c:v>
                </c:pt>
                <c:pt idx="14505">
                  <c:v>-0.88461000000000001</c:v>
                </c:pt>
                <c:pt idx="14506">
                  <c:v>-0.88454200000000005</c:v>
                </c:pt>
                <c:pt idx="14507">
                  <c:v>-0.88430299999999995</c:v>
                </c:pt>
                <c:pt idx="14508">
                  <c:v>-0.88456500000000005</c:v>
                </c:pt>
                <c:pt idx="14509">
                  <c:v>-0.885911</c:v>
                </c:pt>
                <c:pt idx="14510">
                  <c:v>-0.887625</c:v>
                </c:pt>
                <c:pt idx="14511">
                  <c:v>-0.88966100000000004</c:v>
                </c:pt>
                <c:pt idx="14512">
                  <c:v>-0.89229999999999998</c:v>
                </c:pt>
                <c:pt idx="14513">
                  <c:v>-0.89512999999999998</c:v>
                </c:pt>
                <c:pt idx="14514">
                  <c:v>-0.897864</c:v>
                </c:pt>
                <c:pt idx="14515">
                  <c:v>-0.90054400000000001</c:v>
                </c:pt>
                <c:pt idx="14516">
                  <c:v>-0.90323799999999999</c:v>
                </c:pt>
                <c:pt idx="14517">
                  <c:v>-0.90593400000000002</c:v>
                </c:pt>
                <c:pt idx="14518">
                  <c:v>-0.908609</c:v>
                </c:pt>
                <c:pt idx="14519">
                  <c:v>-0.91122599999999998</c:v>
                </c:pt>
                <c:pt idx="14520">
                  <c:v>-0.91377200000000003</c:v>
                </c:pt>
                <c:pt idx="14521">
                  <c:v>-0.91613299999999998</c:v>
                </c:pt>
                <c:pt idx="14522">
                  <c:v>-0.91809399999999997</c:v>
                </c:pt>
                <c:pt idx="14523">
                  <c:v>-0.91972500000000001</c:v>
                </c:pt>
                <c:pt idx="14524">
                  <c:v>-0.92097700000000005</c:v>
                </c:pt>
                <c:pt idx="14525">
                  <c:v>-0.921956</c:v>
                </c:pt>
                <c:pt idx="14526">
                  <c:v>-0.923203</c:v>
                </c:pt>
                <c:pt idx="14527">
                  <c:v>-0.92487799999999998</c:v>
                </c:pt>
                <c:pt idx="14528">
                  <c:v>-0.92693599999999998</c:v>
                </c:pt>
                <c:pt idx="14529">
                  <c:v>-0.92940100000000003</c:v>
                </c:pt>
                <c:pt idx="14530">
                  <c:v>-0.93213299999999999</c:v>
                </c:pt>
                <c:pt idx="14531">
                  <c:v>-0.93482299999999996</c:v>
                </c:pt>
                <c:pt idx="14532">
                  <c:v>-0.93744400000000006</c:v>
                </c:pt>
                <c:pt idx="14533">
                  <c:v>-0.93968499999999999</c:v>
                </c:pt>
                <c:pt idx="14534">
                  <c:v>-0.94173200000000001</c:v>
                </c:pt>
                <c:pt idx="14535">
                  <c:v>-0.94358799999999998</c:v>
                </c:pt>
                <c:pt idx="14536">
                  <c:v>-0.94537899999999997</c:v>
                </c:pt>
                <c:pt idx="14537">
                  <c:v>-0.94741299999999995</c:v>
                </c:pt>
                <c:pt idx="14538">
                  <c:v>-0.94959000000000005</c:v>
                </c:pt>
                <c:pt idx="14539">
                  <c:v>-0.95205200000000001</c:v>
                </c:pt>
                <c:pt idx="14540">
                  <c:v>-0.95473399999999997</c:v>
                </c:pt>
                <c:pt idx="14541">
                  <c:v>-0.95745899999999995</c:v>
                </c:pt>
                <c:pt idx="14542">
                  <c:v>-0.96013700000000002</c:v>
                </c:pt>
                <c:pt idx="14543">
                  <c:v>-0.96268500000000001</c:v>
                </c:pt>
                <c:pt idx="14544">
                  <c:v>-0.965144</c:v>
                </c:pt>
                <c:pt idx="14545">
                  <c:v>-0.967553</c:v>
                </c:pt>
                <c:pt idx="14546">
                  <c:v>-0.97003700000000004</c:v>
                </c:pt>
                <c:pt idx="14547">
                  <c:v>-0.97264600000000001</c:v>
                </c:pt>
                <c:pt idx="14548">
                  <c:v>-0.97536500000000004</c:v>
                </c:pt>
                <c:pt idx="14549">
                  <c:v>-0.97808799999999996</c:v>
                </c:pt>
                <c:pt idx="14550">
                  <c:v>-0.98080800000000001</c:v>
                </c:pt>
                <c:pt idx="14551">
                  <c:v>-0.98285299999999998</c:v>
                </c:pt>
                <c:pt idx="14552">
                  <c:v>-0.98303600000000002</c:v>
                </c:pt>
                <c:pt idx="14553">
                  <c:v>-0.98179099999999997</c:v>
                </c:pt>
                <c:pt idx="14554">
                  <c:v>-0.98027600000000004</c:v>
                </c:pt>
                <c:pt idx="14555">
                  <c:v>-0.97872800000000004</c:v>
                </c:pt>
                <c:pt idx="14556">
                  <c:v>-0.97721000000000002</c:v>
                </c:pt>
                <c:pt idx="14557">
                  <c:v>-0.97501700000000002</c:v>
                </c:pt>
                <c:pt idx="14558">
                  <c:v>-0.97267999999999999</c:v>
                </c:pt>
                <c:pt idx="14559">
                  <c:v>-0.97021100000000005</c:v>
                </c:pt>
                <c:pt idx="14560">
                  <c:v>-0.96755100000000005</c:v>
                </c:pt>
                <c:pt idx="14561">
                  <c:v>-0.96479899999999996</c:v>
                </c:pt>
                <c:pt idx="14562">
                  <c:v>-0.96209999999999996</c:v>
                </c:pt>
                <c:pt idx="14563">
                  <c:v>-0.95922700000000005</c:v>
                </c:pt>
                <c:pt idx="14564">
                  <c:v>-0.95620899999999998</c:v>
                </c:pt>
                <c:pt idx="14565">
                  <c:v>-0.953233</c:v>
                </c:pt>
                <c:pt idx="14566">
                  <c:v>-0.95029699999999995</c:v>
                </c:pt>
                <c:pt idx="14567">
                  <c:v>-0.947438</c:v>
                </c:pt>
                <c:pt idx="14568">
                  <c:v>-0.94565900000000003</c:v>
                </c:pt>
                <c:pt idx="14569">
                  <c:v>-0.94477</c:v>
                </c:pt>
                <c:pt idx="14570">
                  <c:v>-0.944075</c:v>
                </c:pt>
                <c:pt idx="14571">
                  <c:v>-0.94350599999999996</c:v>
                </c:pt>
                <c:pt idx="14572">
                  <c:v>-0.94305099999999997</c:v>
                </c:pt>
                <c:pt idx="14573">
                  <c:v>-0.94259800000000005</c:v>
                </c:pt>
                <c:pt idx="14574">
                  <c:v>-0.94123999999999997</c:v>
                </c:pt>
                <c:pt idx="14575">
                  <c:v>-0.93884599999999996</c:v>
                </c:pt>
                <c:pt idx="14576">
                  <c:v>-0.93619399999999997</c:v>
                </c:pt>
                <c:pt idx="14577">
                  <c:v>-0.93356300000000003</c:v>
                </c:pt>
                <c:pt idx="14578">
                  <c:v>-0.93087299999999995</c:v>
                </c:pt>
                <c:pt idx="14579">
                  <c:v>-0.92809699999999995</c:v>
                </c:pt>
                <c:pt idx="14580">
                  <c:v>-0.92522700000000002</c:v>
                </c:pt>
                <c:pt idx="14581">
                  <c:v>-0.92232999999999998</c:v>
                </c:pt>
                <c:pt idx="14582">
                  <c:v>-0.91965399999999997</c:v>
                </c:pt>
                <c:pt idx="14583">
                  <c:v>-0.91697099999999998</c:v>
                </c:pt>
                <c:pt idx="14584">
                  <c:v>-0.91447400000000001</c:v>
                </c:pt>
                <c:pt idx="14585">
                  <c:v>-0.91266700000000001</c:v>
                </c:pt>
                <c:pt idx="14586">
                  <c:v>-0.91155900000000001</c:v>
                </c:pt>
                <c:pt idx="14587">
                  <c:v>-0.91058499999999998</c:v>
                </c:pt>
                <c:pt idx="14588">
                  <c:v>-0.909057</c:v>
                </c:pt>
                <c:pt idx="14589">
                  <c:v>-0.90666199999999997</c:v>
                </c:pt>
                <c:pt idx="14590">
                  <c:v>-0.90391999999999995</c:v>
                </c:pt>
                <c:pt idx="14591">
                  <c:v>-0.90116499999999999</c:v>
                </c:pt>
                <c:pt idx="14592">
                  <c:v>-0.89839400000000003</c:v>
                </c:pt>
                <c:pt idx="14593">
                  <c:v>-0.89585899999999996</c:v>
                </c:pt>
                <c:pt idx="14594">
                  <c:v>-0.89389300000000005</c:v>
                </c:pt>
                <c:pt idx="14595">
                  <c:v>-0.89246000000000003</c:v>
                </c:pt>
                <c:pt idx="14596">
                  <c:v>-0.89123399999999997</c:v>
                </c:pt>
                <c:pt idx="14597">
                  <c:v>-0.88964399999999999</c:v>
                </c:pt>
                <c:pt idx="14598">
                  <c:v>-0.88732299999999997</c:v>
                </c:pt>
                <c:pt idx="14599">
                  <c:v>-0.88456800000000002</c:v>
                </c:pt>
                <c:pt idx="14600">
                  <c:v>-0.88180599999999998</c:v>
                </c:pt>
                <c:pt idx="14601">
                  <c:v>-0.87919000000000003</c:v>
                </c:pt>
                <c:pt idx="14602">
                  <c:v>-0.87748499999999996</c:v>
                </c:pt>
                <c:pt idx="14603">
                  <c:v>-0.87674200000000002</c:v>
                </c:pt>
                <c:pt idx="14604">
                  <c:v>-0.87635700000000005</c:v>
                </c:pt>
                <c:pt idx="14605">
                  <c:v>-0.87626000000000004</c:v>
                </c:pt>
                <c:pt idx="14606">
                  <c:v>-0.87626199999999999</c:v>
                </c:pt>
                <c:pt idx="14607">
                  <c:v>-0.87623399999999996</c:v>
                </c:pt>
                <c:pt idx="14608">
                  <c:v>-0.87568100000000004</c:v>
                </c:pt>
                <c:pt idx="14609">
                  <c:v>-0.87404599999999999</c:v>
                </c:pt>
                <c:pt idx="14610">
                  <c:v>-0.87176699999999996</c:v>
                </c:pt>
                <c:pt idx="14611">
                  <c:v>-0.86929800000000002</c:v>
                </c:pt>
                <c:pt idx="14612">
                  <c:v>-0.86668400000000001</c:v>
                </c:pt>
                <c:pt idx="14613">
                  <c:v>-0.864035</c:v>
                </c:pt>
                <c:pt idx="14614">
                  <c:v>-0.86130499999999999</c:v>
                </c:pt>
                <c:pt idx="14615">
                  <c:v>-0.85844699999999996</c:v>
                </c:pt>
                <c:pt idx="14616">
                  <c:v>-0.85552799999999996</c:v>
                </c:pt>
                <c:pt idx="14617">
                  <c:v>-0.85262099999999996</c:v>
                </c:pt>
                <c:pt idx="14618">
                  <c:v>-0.84976200000000002</c:v>
                </c:pt>
                <c:pt idx="14619">
                  <c:v>-0.84689599999999998</c:v>
                </c:pt>
                <c:pt idx="14620">
                  <c:v>-0.84410700000000005</c:v>
                </c:pt>
                <c:pt idx="14621">
                  <c:v>-0.84237200000000001</c:v>
                </c:pt>
                <c:pt idx="14622">
                  <c:v>-0.84150700000000001</c:v>
                </c:pt>
                <c:pt idx="14623">
                  <c:v>-0.84096099999999996</c:v>
                </c:pt>
                <c:pt idx="14624">
                  <c:v>-0.84013400000000005</c:v>
                </c:pt>
                <c:pt idx="14625">
                  <c:v>-0.83853299999999997</c:v>
                </c:pt>
                <c:pt idx="14626">
                  <c:v>-0.83610499999999999</c:v>
                </c:pt>
                <c:pt idx="14627">
                  <c:v>-0.83338299999999998</c:v>
                </c:pt>
                <c:pt idx="14628">
                  <c:v>-0.83065599999999995</c:v>
                </c:pt>
                <c:pt idx="14629">
                  <c:v>-0.82789500000000005</c:v>
                </c:pt>
                <c:pt idx="14630">
                  <c:v>-0.82505700000000004</c:v>
                </c:pt>
                <c:pt idx="14631">
                  <c:v>-0.82226699999999997</c:v>
                </c:pt>
                <c:pt idx="14632">
                  <c:v>-0.82014100000000001</c:v>
                </c:pt>
                <c:pt idx="14633">
                  <c:v>-0.81819500000000001</c:v>
                </c:pt>
                <c:pt idx="14634">
                  <c:v>-0.81621500000000002</c:v>
                </c:pt>
                <c:pt idx="14635">
                  <c:v>-0.81413899999999995</c:v>
                </c:pt>
                <c:pt idx="14636">
                  <c:v>-0.81181099999999995</c:v>
                </c:pt>
                <c:pt idx="14637">
                  <c:v>-0.80917600000000001</c:v>
                </c:pt>
                <c:pt idx="14638">
                  <c:v>-0.80639400000000006</c:v>
                </c:pt>
                <c:pt idx="14639">
                  <c:v>-0.80361300000000002</c:v>
                </c:pt>
                <c:pt idx="14640">
                  <c:v>-0.80083099999999996</c:v>
                </c:pt>
                <c:pt idx="14641">
                  <c:v>-0.79806299999999997</c:v>
                </c:pt>
                <c:pt idx="14642">
                  <c:v>-0.79528200000000004</c:v>
                </c:pt>
                <c:pt idx="14643">
                  <c:v>-0.79249999999999998</c:v>
                </c:pt>
                <c:pt idx="14644">
                  <c:v>-0.78971800000000003</c:v>
                </c:pt>
                <c:pt idx="14645">
                  <c:v>-0.786937</c:v>
                </c:pt>
                <c:pt idx="14646">
                  <c:v>-0.78415500000000005</c:v>
                </c:pt>
                <c:pt idx="14647">
                  <c:v>-0.78137299999999998</c:v>
                </c:pt>
                <c:pt idx="14648">
                  <c:v>-0.77859199999999995</c:v>
                </c:pt>
                <c:pt idx="14649">
                  <c:v>-0.77581299999999997</c:v>
                </c:pt>
                <c:pt idx="14650">
                  <c:v>-0.77310000000000001</c:v>
                </c:pt>
                <c:pt idx="14651">
                  <c:v>-0.77035200000000004</c:v>
                </c:pt>
                <c:pt idx="14652">
                  <c:v>-0.76757299999999995</c:v>
                </c:pt>
                <c:pt idx="14653">
                  <c:v>-0.76481699999999997</c:v>
                </c:pt>
                <c:pt idx="14654">
                  <c:v>-0.76207599999999998</c:v>
                </c:pt>
                <c:pt idx="14655">
                  <c:v>-0.75928300000000004</c:v>
                </c:pt>
                <c:pt idx="14656">
                  <c:v>-0.75645799999999996</c:v>
                </c:pt>
                <c:pt idx="14657">
                  <c:v>-0.754297</c:v>
                </c:pt>
                <c:pt idx="14658">
                  <c:v>-0.75256699999999999</c:v>
                </c:pt>
                <c:pt idx="14659">
                  <c:v>-0.751031</c:v>
                </c:pt>
                <c:pt idx="14660">
                  <c:v>-0.74931800000000004</c:v>
                </c:pt>
                <c:pt idx="14661">
                  <c:v>-0.74697100000000005</c:v>
                </c:pt>
                <c:pt idx="14662">
                  <c:v>-0.74419100000000005</c:v>
                </c:pt>
                <c:pt idx="14663">
                  <c:v>-0.74140600000000001</c:v>
                </c:pt>
                <c:pt idx="14664">
                  <c:v>-0.73862099999999997</c:v>
                </c:pt>
                <c:pt idx="14665">
                  <c:v>-0.73586200000000002</c:v>
                </c:pt>
                <c:pt idx="14666">
                  <c:v>-0.73340899999999998</c:v>
                </c:pt>
                <c:pt idx="14667">
                  <c:v>-0.73139299999999996</c:v>
                </c:pt>
                <c:pt idx="14668">
                  <c:v>-0.72949200000000003</c:v>
                </c:pt>
                <c:pt idx="14669">
                  <c:v>-0.72724200000000006</c:v>
                </c:pt>
                <c:pt idx="14670">
                  <c:v>-0.72447499999999998</c:v>
                </c:pt>
                <c:pt idx="14671">
                  <c:v>-0.721688</c:v>
                </c:pt>
                <c:pt idx="14672">
                  <c:v>-0.71890100000000001</c:v>
                </c:pt>
                <c:pt idx="14673">
                  <c:v>-0.71611400000000003</c:v>
                </c:pt>
                <c:pt idx="14674">
                  <c:v>-0.71341399999999999</c:v>
                </c:pt>
                <c:pt idx="14675">
                  <c:v>-0.711113</c:v>
                </c:pt>
                <c:pt idx="14676">
                  <c:v>-0.709229</c:v>
                </c:pt>
                <c:pt idx="14677">
                  <c:v>-0.707399</c:v>
                </c:pt>
                <c:pt idx="14678">
                  <c:v>-0.70518599999999998</c:v>
                </c:pt>
                <c:pt idx="14679">
                  <c:v>-0.70242300000000002</c:v>
                </c:pt>
                <c:pt idx="14680">
                  <c:v>-0.69963299999999995</c:v>
                </c:pt>
                <c:pt idx="14681">
                  <c:v>-0.69684400000000002</c:v>
                </c:pt>
                <c:pt idx="14682">
                  <c:v>-0.69405399999999995</c:v>
                </c:pt>
                <c:pt idx="14683">
                  <c:v>-0.69131399999999998</c:v>
                </c:pt>
                <c:pt idx="14684">
                  <c:v>-0.68888300000000002</c:v>
                </c:pt>
                <c:pt idx="14685">
                  <c:v>-0.68682799999999999</c:v>
                </c:pt>
                <c:pt idx="14686">
                  <c:v>-0.68487600000000004</c:v>
                </c:pt>
                <c:pt idx="14687">
                  <c:v>-0.682616</c:v>
                </c:pt>
                <c:pt idx="14688">
                  <c:v>-0.67984199999999995</c:v>
                </c:pt>
                <c:pt idx="14689">
                  <c:v>-0.67705000000000004</c:v>
                </c:pt>
                <c:pt idx="14690">
                  <c:v>-0.674257</c:v>
                </c:pt>
                <c:pt idx="14691">
                  <c:v>-0.67146499999999998</c:v>
                </c:pt>
                <c:pt idx="14692">
                  <c:v>-0.66868099999999997</c:v>
                </c:pt>
                <c:pt idx="14693">
                  <c:v>-0.66609799999999997</c:v>
                </c:pt>
                <c:pt idx="14694">
                  <c:v>-0.66384900000000002</c:v>
                </c:pt>
                <c:pt idx="14695">
                  <c:v>-0.66174900000000003</c:v>
                </c:pt>
                <c:pt idx="14696">
                  <c:v>-0.65945699999999996</c:v>
                </c:pt>
                <c:pt idx="14697">
                  <c:v>-0.65668700000000002</c:v>
                </c:pt>
                <c:pt idx="14698">
                  <c:v>-0.65389299999999995</c:v>
                </c:pt>
                <c:pt idx="14699">
                  <c:v>-0.65109799999999995</c:v>
                </c:pt>
                <c:pt idx="14700">
                  <c:v>-0.64830399999999999</c:v>
                </c:pt>
                <c:pt idx="14701">
                  <c:v>-0.64603500000000003</c:v>
                </c:pt>
                <c:pt idx="14702">
                  <c:v>-0.64454299999999998</c:v>
                </c:pt>
                <c:pt idx="14703">
                  <c:v>-0.64340600000000003</c:v>
                </c:pt>
                <c:pt idx="14704">
                  <c:v>-0.64266500000000004</c:v>
                </c:pt>
                <c:pt idx="14705">
                  <c:v>-0.64234899999999995</c:v>
                </c:pt>
                <c:pt idx="14706">
                  <c:v>-0.64235200000000003</c:v>
                </c:pt>
                <c:pt idx="14707">
                  <c:v>-0.64235299999999995</c:v>
                </c:pt>
                <c:pt idx="14708">
                  <c:v>-0.64235299999999995</c:v>
                </c:pt>
                <c:pt idx="14709">
                  <c:v>-0.64235299999999995</c:v>
                </c:pt>
                <c:pt idx="14710">
                  <c:v>-0.64235299999999995</c:v>
                </c:pt>
                <c:pt idx="14711">
                  <c:v>-0.64235299999999995</c:v>
                </c:pt>
                <c:pt idx="14712">
                  <c:v>-0.64235299999999995</c:v>
                </c:pt>
                <c:pt idx="14713">
                  <c:v>-0.64235299999999995</c:v>
                </c:pt>
                <c:pt idx="14714">
                  <c:v>-0.64235299999999995</c:v>
                </c:pt>
                <c:pt idx="14715">
                  <c:v>-0.64235299999999995</c:v>
                </c:pt>
                <c:pt idx="14716">
                  <c:v>-0.64235299999999995</c:v>
                </c:pt>
                <c:pt idx="14717">
                  <c:v>-0.64235299999999995</c:v>
                </c:pt>
                <c:pt idx="14718">
                  <c:v>-0.64235299999999995</c:v>
                </c:pt>
                <c:pt idx="14719">
                  <c:v>-0.64235299999999995</c:v>
                </c:pt>
                <c:pt idx="14720">
                  <c:v>-0.64235299999999995</c:v>
                </c:pt>
                <c:pt idx="14721">
                  <c:v>-0.64235299999999995</c:v>
                </c:pt>
                <c:pt idx="14722">
                  <c:v>-0.64235299999999995</c:v>
                </c:pt>
                <c:pt idx="14723">
                  <c:v>-0.64235299999999995</c:v>
                </c:pt>
                <c:pt idx="14724">
                  <c:v>-0.64235299999999995</c:v>
                </c:pt>
                <c:pt idx="14725">
                  <c:v>-0.64235299999999995</c:v>
                </c:pt>
                <c:pt idx="14726">
                  <c:v>-0.64235299999999995</c:v>
                </c:pt>
                <c:pt idx="14727">
                  <c:v>-0.64235299999999995</c:v>
                </c:pt>
                <c:pt idx="14728">
                  <c:v>-0.64235299999999995</c:v>
                </c:pt>
                <c:pt idx="14729">
                  <c:v>-0.64235299999999995</c:v>
                </c:pt>
                <c:pt idx="14730">
                  <c:v>-0.64235299999999995</c:v>
                </c:pt>
                <c:pt idx="14731">
                  <c:v>-0.64235299999999995</c:v>
                </c:pt>
                <c:pt idx="14732">
                  <c:v>-0.64235299999999995</c:v>
                </c:pt>
                <c:pt idx="14733">
                  <c:v>-0.64235299999999995</c:v>
                </c:pt>
                <c:pt idx="14734">
                  <c:v>-0.64235299999999995</c:v>
                </c:pt>
                <c:pt idx="14735">
                  <c:v>-0.64235299999999995</c:v>
                </c:pt>
                <c:pt idx="14736">
                  <c:v>-0.64235299999999995</c:v>
                </c:pt>
                <c:pt idx="14737">
                  <c:v>-0.64235299999999995</c:v>
                </c:pt>
                <c:pt idx="14738">
                  <c:v>-0.64235299999999995</c:v>
                </c:pt>
                <c:pt idx="14739">
                  <c:v>-0.64235299999999995</c:v>
                </c:pt>
                <c:pt idx="14740">
                  <c:v>-0.64235299999999995</c:v>
                </c:pt>
                <c:pt idx="14741">
                  <c:v>-0.64235299999999995</c:v>
                </c:pt>
                <c:pt idx="14742">
                  <c:v>-0.64235299999999995</c:v>
                </c:pt>
                <c:pt idx="14743">
                  <c:v>-0.64235299999999995</c:v>
                </c:pt>
                <c:pt idx="14744">
                  <c:v>-0.64235299999999995</c:v>
                </c:pt>
                <c:pt idx="14745">
                  <c:v>-0.64235299999999995</c:v>
                </c:pt>
                <c:pt idx="14746">
                  <c:v>-0.64235299999999995</c:v>
                </c:pt>
                <c:pt idx="14747">
                  <c:v>-0.64235299999999995</c:v>
                </c:pt>
                <c:pt idx="14748">
                  <c:v>-0.64235299999999995</c:v>
                </c:pt>
                <c:pt idx="14749">
                  <c:v>-0.64235299999999995</c:v>
                </c:pt>
                <c:pt idx="14750">
                  <c:v>-0.64235299999999995</c:v>
                </c:pt>
                <c:pt idx="14751">
                  <c:v>-0.642374</c:v>
                </c:pt>
                <c:pt idx="14752">
                  <c:v>-0.64235299999999995</c:v>
                </c:pt>
                <c:pt idx="14753">
                  <c:v>-0.64227800000000002</c:v>
                </c:pt>
                <c:pt idx="14754">
                  <c:v>-0.64229499999999995</c:v>
                </c:pt>
                <c:pt idx="14755">
                  <c:v>-0.64261299999999999</c:v>
                </c:pt>
                <c:pt idx="14756">
                  <c:v>-0.64353099999999996</c:v>
                </c:pt>
                <c:pt idx="14757">
                  <c:v>-0.6452</c:v>
                </c:pt>
                <c:pt idx="14758">
                  <c:v>-0.64709300000000003</c:v>
                </c:pt>
                <c:pt idx="14759">
                  <c:v>-0.64947600000000005</c:v>
                </c:pt>
                <c:pt idx="14760">
                  <c:v>-0.65223399999999998</c:v>
                </c:pt>
                <c:pt idx="14761">
                  <c:v>-0.65500000000000003</c:v>
                </c:pt>
                <c:pt idx="14762">
                  <c:v>-0.65771999999999997</c:v>
                </c:pt>
                <c:pt idx="14763">
                  <c:v>-0.66039800000000004</c:v>
                </c:pt>
                <c:pt idx="14764">
                  <c:v>-0.66286800000000001</c:v>
                </c:pt>
                <c:pt idx="14765">
                  <c:v>-0.66523500000000002</c:v>
                </c:pt>
                <c:pt idx="14766">
                  <c:v>-0.66758799999999996</c:v>
                </c:pt>
                <c:pt idx="14767">
                  <c:v>-0.66975300000000004</c:v>
                </c:pt>
                <c:pt idx="14768">
                  <c:v>-0.67209099999999999</c:v>
                </c:pt>
                <c:pt idx="14769">
                  <c:v>-0.67452100000000004</c:v>
                </c:pt>
                <c:pt idx="14770">
                  <c:v>-0.67720400000000003</c:v>
                </c:pt>
                <c:pt idx="14771">
                  <c:v>-0.67998499999999995</c:v>
                </c:pt>
                <c:pt idx="14772">
                  <c:v>-0.68276599999999998</c:v>
                </c:pt>
                <c:pt idx="14773">
                  <c:v>-0.68553699999999995</c:v>
                </c:pt>
                <c:pt idx="14774">
                  <c:v>-0.68827499999999997</c:v>
                </c:pt>
                <c:pt idx="14775">
                  <c:v>-0.69093000000000004</c:v>
                </c:pt>
                <c:pt idx="14776">
                  <c:v>-0.69347999999999999</c:v>
                </c:pt>
                <c:pt idx="14777">
                  <c:v>-0.696017</c:v>
                </c:pt>
                <c:pt idx="14778">
                  <c:v>-0.69857199999999997</c:v>
                </c:pt>
                <c:pt idx="14779">
                  <c:v>-0.70122899999999999</c:v>
                </c:pt>
                <c:pt idx="14780">
                  <c:v>-0.703982</c:v>
                </c:pt>
                <c:pt idx="14781">
                  <c:v>-0.706762</c:v>
                </c:pt>
                <c:pt idx="14782">
                  <c:v>-0.70954200000000001</c:v>
                </c:pt>
                <c:pt idx="14783">
                  <c:v>-0.71231999999999995</c:v>
                </c:pt>
                <c:pt idx="14784">
                  <c:v>-0.71507600000000004</c:v>
                </c:pt>
                <c:pt idx="14785">
                  <c:v>-0.71781799999999996</c:v>
                </c:pt>
                <c:pt idx="14786">
                  <c:v>-0.72058</c:v>
                </c:pt>
                <c:pt idx="14787">
                  <c:v>-0.72336</c:v>
                </c:pt>
                <c:pt idx="14788">
                  <c:v>-0.72614000000000001</c:v>
                </c:pt>
                <c:pt idx="14789">
                  <c:v>-0.72892000000000001</c:v>
                </c:pt>
                <c:pt idx="14790">
                  <c:v>-0.73169899999999999</c:v>
                </c:pt>
                <c:pt idx="14791">
                  <c:v>-0.73447899999999999</c:v>
                </c:pt>
                <c:pt idx="14792">
                  <c:v>-0.737259</c:v>
                </c:pt>
                <c:pt idx="14793">
                  <c:v>-0.74003799999999997</c:v>
                </c:pt>
                <c:pt idx="14794">
                  <c:v>-0.74281799999999998</c:v>
                </c:pt>
                <c:pt idx="14795">
                  <c:v>-0.74559799999999998</c:v>
                </c:pt>
                <c:pt idx="14796">
                  <c:v>-0.74837799999999999</c:v>
                </c:pt>
                <c:pt idx="14797">
                  <c:v>-0.75115799999999999</c:v>
                </c:pt>
                <c:pt idx="14798">
                  <c:v>-0.75393699999999997</c:v>
                </c:pt>
                <c:pt idx="14799">
                  <c:v>-0.75671699999999997</c:v>
                </c:pt>
                <c:pt idx="14800">
                  <c:v>-0.75949699999999998</c:v>
                </c:pt>
                <c:pt idx="14801">
                  <c:v>-0.76175300000000001</c:v>
                </c:pt>
                <c:pt idx="14802">
                  <c:v>-0.76294200000000001</c:v>
                </c:pt>
                <c:pt idx="14803">
                  <c:v>-0.76353000000000004</c:v>
                </c:pt>
                <c:pt idx="14804">
                  <c:v>-0.76363400000000003</c:v>
                </c:pt>
                <c:pt idx="14805">
                  <c:v>-0.76297999999999999</c:v>
                </c:pt>
                <c:pt idx="14806">
                  <c:v>-0.76128799999999996</c:v>
                </c:pt>
                <c:pt idx="14807">
                  <c:v>-0.75874299999999995</c:v>
                </c:pt>
                <c:pt idx="14808">
                  <c:v>-0.75587199999999999</c:v>
                </c:pt>
                <c:pt idx="14809">
                  <c:v>-0.75290100000000004</c:v>
                </c:pt>
                <c:pt idx="14810">
                  <c:v>-0.75013399999999997</c:v>
                </c:pt>
                <c:pt idx="14811">
                  <c:v>-0.74735300000000005</c:v>
                </c:pt>
                <c:pt idx="14812">
                  <c:v>-0.74463699999999999</c:v>
                </c:pt>
                <c:pt idx="14813">
                  <c:v>-0.74212</c:v>
                </c:pt>
                <c:pt idx="14814">
                  <c:v>-0.73943999999999999</c:v>
                </c:pt>
                <c:pt idx="14815">
                  <c:v>-0.73665800000000004</c:v>
                </c:pt>
                <c:pt idx="14816">
                  <c:v>-0.73387599999999997</c:v>
                </c:pt>
                <c:pt idx="14817">
                  <c:v>-0.73109500000000005</c:v>
                </c:pt>
                <c:pt idx="14818">
                  <c:v>-0.72831299999999999</c:v>
                </c:pt>
                <c:pt idx="14819">
                  <c:v>-0.72557400000000005</c:v>
                </c:pt>
                <c:pt idx="14820">
                  <c:v>-0.72327300000000005</c:v>
                </c:pt>
                <c:pt idx="14821">
                  <c:v>-0.72142899999999999</c:v>
                </c:pt>
                <c:pt idx="14822">
                  <c:v>-0.719719</c:v>
                </c:pt>
                <c:pt idx="14823">
                  <c:v>-0.71789400000000003</c:v>
                </c:pt>
                <c:pt idx="14824">
                  <c:v>-0.71585299999999996</c:v>
                </c:pt>
                <c:pt idx="14825">
                  <c:v>-0.71359399999999995</c:v>
                </c:pt>
                <c:pt idx="14826">
                  <c:v>-0.71118199999999998</c:v>
                </c:pt>
                <c:pt idx="14827">
                  <c:v>-0.70874499999999996</c:v>
                </c:pt>
                <c:pt idx="14828">
                  <c:v>-0.706534</c:v>
                </c:pt>
                <c:pt idx="14829">
                  <c:v>-0.70452800000000004</c:v>
                </c:pt>
                <c:pt idx="14830">
                  <c:v>-0.702573</c:v>
                </c:pt>
                <c:pt idx="14831">
                  <c:v>-0.70050699999999999</c:v>
                </c:pt>
                <c:pt idx="14832">
                  <c:v>-0.69820000000000004</c:v>
                </c:pt>
                <c:pt idx="14833">
                  <c:v>-0.69553699999999996</c:v>
                </c:pt>
                <c:pt idx="14834">
                  <c:v>-0.69274500000000006</c:v>
                </c:pt>
                <c:pt idx="14835">
                  <c:v>-0.68995300000000004</c:v>
                </c:pt>
                <c:pt idx="14836">
                  <c:v>-0.68715999999999999</c:v>
                </c:pt>
                <c:pt idx="14837">
                  <c:v>-0.68436799999999998</c:v>
                </c:pt>
                <c:pt idx="14838">
                  <c:v>-0.68157500000000004</c:v>
                </c:pt>
                <c:pt idx="14839">
                  <c:v>-0.67878300000000003</c:v>
                </c:pt>
                <c:pt idx="14840">
                  <c:v>-0.67599100000000001</c:v>
                </c:pt>
                <c:pt idx="14841">
                  <c:v>-0.67319799999999996</c:v>
                </c:pt>
                <c:pt idx="14842">
                  <c:v>-0.67040599999999995</c:v>
                </c:pt>
                <c:pt idx="14843">
                  <c:v>-0.66761300000000001</c:v>
                </c:pt>
                <c:pt idx="14844">
                  <c:v>-0.664821</c:v>
                </c:pt>
                <c:pt idx="14845">
                  <c:v>-0.66202799999999995</c:v>
                </c:pt>
                <c:pt idx="14846">
                  <c:v>-0.65923600000000004</c:v>
                </c:pt>
                <c:pt idx="14847">
                  <c:v>-0.65644400000000003</c:v>
                </c:pt>
                <c:pt idx="14848">
                  <c:v>-0.65365099999999998</c:v>
                </c:pt>
                <c:pt idx="14849">
                  <c:v>-0.65085899999999997</c:v>
                </c:pt>
                <c:pt idx="14850">
                  <c:v>-0.64806600000000003</c:v>
                </c:pt>
                <c:pt idx="14851">
                  <c:v>-0.64531099999999997</c:v>
                </c:pt>
                <c:pt idx="14852">
                  <c:v>-0.64270400000000005</c:v>
                </c:pt>
                <c:pt idx="14853">
                  <c:v>-0.64027000000000001</c:v>
                </c:pt>
                <c:pt idx="14854">
                  <c:v>-0.63810100000000003</c:v>
                </c:pt>
                <c:pt idx="14855">
                  <c:v>-0.63639999999999997</c:v>
                </c:pt>
                <c:pt idx="14856">
                  <c:v>-0.63515999999999995</c:v>
                </c:pt>
                <c:pt idx="14857">
                  <c:v>-0.63420399999999999</c:v>
                </c:pt>
                <c:pt idx="14858">
                  <c:v>-0.63351500000000005</c:v>
                </c:pt>
                <c:pt idx="14859">
                  <c:v>-0.63313200000000003</c:v>
                </c:pt>
                <c:pt idx="14860">
                  <c:v>-0.63305299999999998</c:v>
                </c:pt>
                <c:pt idx="14861">
                  <c:v>-0.63319599999999998</c:v>
                </c:pt>
                <c:pt idx="14862">
                  <c:v>-0.63347500000000001</c:v>
                </c:pt>
                <c:pt idx="14863">
                  <c:v>-0.633826</c:v>
                </c:pt>
                <c:pt idx="14864">
                  <c:v>-0.63419199999999998</c:v>
                </c:pt>
                <c:pt idx="14865">
                  <c:v>-0.63329299999999999</c:v>
                </c:pt>
                <c:pt idx="14866">
                  <c:v>-0.63187599999999999</c:v>
                </c:pt>
                <c:pt idx="14867">
                  <c:v>-0.63009999999999999</c:v>
                </c:pt>
                <c:pt idx="14868">
                  <c:v>-0.62799899999999997</c:v>
                </c:pt>
                <c:pt idx="14869">
                  <c:v>-0.62622</c:v>
                </c:pt>
                <c:pt idx="14870">
                  <c:v>-0.62436100000000005</c:v>
                </c:pt>
                <c:pt idx="14871">
                  <c:v>-0.62257399999999996</c:v>
                </c:pt>
                <c:pt idx="14872">
                  <c:v>-0.62056500000000003</c:v>
                </c:pt>
                <c:pt idx="14873">
                  <c:v>-0.61814599999999997</c:v>
                </c:pt>
                <c:pt idx="14874">
                  <c:v>-0.61532200000000004</c:v>
                </c:pt>
                <c:pt idx="14875">
                  <c:v>-0.61249200000000004</c:v>
                </c:pt>
                <c:pt idx="14876">
                  <c:v>-0.60966299999999995</c:v>
                </c:pt>
                <c:pt idx="14877">
                  <c:v>-0.60691399999999995</c:v>
                </c:pt>
                <c:pt idx="14878">
                  <c:v>-0.60425499999999999</c:v>
                </c:pt>
                <c:pt idx="14879">
                  <c:v>-0.60170000000000001</c:v>
                </c:pt>
                <c:pt idx="14880">
                  <c:v>-0.59916700000000001</c:v>
                </c:pt>
                <c:pt idx="14881">
                  <c:v>-0.59652099999999997</c:v>
                </c:pt>
                <c:pt idx="14882">
                  <c:v>-0.593727</c:v>
                </c:pt>
                <c:pt idx="14883">
                  <c:v>-0.59089700000000001</c:v>
                </c:pt>
                <c:pt idx="14884">
                  <c:v>-0.58806700000000001</c:v>
                </c:pt>
                <c:pt idx="14885">
                  <c:v>-0.58523599999999998</c:v>
                </c:pt>
                <c:pt idx="14886">
                  <c:v>-0.58246799999999999</c:v>
                </c:pt>
                <c:pt idx="14887">
                  <c:v>-0.57982599999999995</c:v>
                </c:pt>
                <c:pt idx="14888">
                  <c:v>-0.57721100000000003</c:v>
                </c:pt>
                <c:pt idx="14889">
                  <c:v>-0.57445299999999999</c:v>
                </c:pt>
                <c:pt idx="14890">
                  <c:v>-0.57162199999999996</c:v>
                </c:pt>
                <c:pt idx="14891">
                  <c:v>-0.56879100000000005</c:v>
                </c:pt>
                <c:pt idx="14892">
                  <c:v>-0.56596000000000002</c:v>
                </c:pt>
                <c:pt idx="14893">
                  <c:v>-0.56312899999999999</c:v>
                </c:pt>
                <c:pt idx="14894">
                  <c:v>-0.56029799999999996</c:v>
                </c:pt>
                <c:pt idx="14895">
                  <c:v>-0.55746700000000005</c:v>
                </c:pt>
                <c:pt idx="14896">
                  <c:v>-0.55463600000000002</c:v>
                </c:pt>
                <c:pt idx="14897">
                  <c:v>-0.55180499999999999</c:v>
                </c:pt>
                <c:pt idx="14898">
                  <c:v>-0.54897399999999996</c:v>
                </c:pt>
                <c:pt idx="14899">
                  <c:v>-0.54614300000000005</c:v>
                </c:pt>
                <c:pt idx="14900">
                  <c:v>-0.54331200000000002</c:v>
                </c:pt>
                <c:pt idx="14901">
                  <c:v>-0.54079100000000002</c:v>
                </c:pt>
                <c:pt idx="14902">
                  <c:v>-0.53917700000000002</c:v>
                </c:pt>
                <c:pt idx="14903">
                  <c:v>-0.53818200000000005</c:v>
                </c:pt>
                <c:pt idx="14904">
                  <c:v>-0.53739599999999998</c:v>
                </c:pt>
                <c:pt idx="14905">
                  <c:v>-0.53661199999999998</c:v>
                </c:pt>
                <c:pt idx="14906">
                  <c:v>-0.53539000000000003</c:v>
                </c:pt>
                <c:pt idx="14907">
                  <c:v>-0.53320699999999999</c:v>
                </c:pt>
                <c:pt idx="14908">
                  <c:v>-0.53042100000000003</c:v>
                </c:pt>
                <c:pt idx="14909">
                  <c:v>-0.52766800000000003</c:v>
                </c:pt>
                <c:pt idx="14910">
                  <c:v>-0.52490099999999995</c:v>
                </c:pt>
                <c:pt idx="14911">
                  <c:v>-0.52214899999999997</c:v>
                </c:pt>
                <c:pt idx="14912">
                  <c:v>-0.51957200000000003</c:v>
                </c:pt>
                <c:pt idx="14913">
                  <c:v>-0.51714300000000002</c:v>
                </c:pt>
                <c:pt idx="14914">
                  <c:v>-0.51504399999999995</c:v>
                </c:pt>
                <c:pt idx="14915">
                  <c:v>-0.51249</c:v>
                </c:pt>
                <c:pt idx="14916">
                  <c:v>-0.51024700000000001</c:v>
                </c:pt>
                <c:pt idx="14917">
                  <c:v>-0.50845399999999996</c:v>
                </c:pt>
                <c:pt idx="14918">
                  <c:v>-0.50690999999999997</c:v>
                </c:pt>
                <c:pt idx="14919">
                  <c:v>-0.50536800000000004</c:v>
                </c:pt>
                <c:pt idx="14920">
                  <c:v>-0.50352699999999995</c:v>
                </c:pt>
                <c:pt idx="14921">
                  <c:v>-0.50123200000000001</c:v>
                </c:pt>
                <c:pt idx="14922">
                  <c:v>-0.49840099999999998</c:v>
                </c:pt>
                <c:pt idx="14923">
                  <c:v>-0.49555399999999999</c:v>
                </c:pt>
                <c:pt idx="14924">
                  <c:v>-0.49270700000000001</c:v>
                </c:pt>
                <c:pt idx="14925">
                  <c:v>-0.48989100000000002</c:v>
                </c:pt>
                <c:pt idx="14926">
                  <c:v>-0.48705100000000001</c:v>
                </c:pt>
                <c:pt idx="14927">
                  <c:v>-0.48423899999999998</c:v>
                </c:pt>
                <c:pt idx="14928">
                  <c:v>-0.48141099999999998</c:v>
                </c:pt>
                <c:pt idx="14929">
                  <c:v>-0.47856399999999999</c:v>
                </c:pt>
                <c:pt idx="14930">
                  <c:v>-0.475717</c:v>
                </c:pt>
                <c:pt idx="14931">
                  <c:v>-0.47287000000000001</c:v>
                </c:pt>
                <c:pt idx="14932">
                  <c:v>-0.470022</c:v>
                </c:pt>
                <c:pt idx="14933">
                  <c:v>-0.46717500000000001</c:v>
                </c:pt>
                <c:pt idx="14934">
                  <c:v>-0.46432800000000002</c:v>
                </c:pt>
                <c:pt idx="14935">
                  <c:v>-0.46148099999999997</c:v>
                </c:pt>
                <c:pt idx="14936">
                  <c:v>-0.45863399999999999</c:v>
                </c:pt>
                <c:pt idx="14937">
                  <c:v>-0.455787</c:v>
                </c:pt>
                <c:pt idx="14938">
                  <c:v>-0.45293899999999998</c:v>
                </c:pt>
                <c:pt idx="14939">
                  <c:v>-0.45009199999999999</c:v>
                </c:pt>
                <c:pt idx="14940">
                  <c:v>-0.447245</c:v>
                </c:pt>
                <c:pt idx="14941">
                  <c:v>-0.44439800000000002</c:v>
                </c:pt>
                <c:pt idx="14942">
                  <c:v>-0.44155</c:v>
                </c:pt>
                <c:pt idx="14943">
                  <c:v>-0.43870300000000001</c:v>
                </c:pt>
                <c:pt idx="14944">
                  <c:v>-0.43585600000000002</c:v>
                </c:pt>
                <c:pt idx="14945">
                  <c:v>-0.43300899999999998</c:v>
                </c:pt>
                <c:pt idx="14946">
                  <c:v>-0.43016199999999999</c:v>
                </c:pt>
                <c:pt idx="14947">
                  <c:v>-0.42731400000000003</c:v>
                </c:pt>
                <c:pt idx="14948">
                  <c:v>-0.42446699999999998</c:v>
                </c:pt>
                <c:pt idx="14949">
                  <c:v>-0.42161999999999999</c:v>
                </c:pt>
                <c:pt idx="14950">
                  <c:v>-0.41877300000000001</c:v>
                </c:pt>
                <c:pt idx="14951">
                  <c:v>-0.41636200000000001</c:v>
                </c:pt>
                <c:pt idx="14952">
                  <c:v>-0.41501700000000002</c:v>
                </c:pt>
                <c:pt idx="14953">
                  <c:v>-0.41456500000000002</c:v>
                </c:pt>
                <c:pt idx="14954">
                  <c:v>-0.41442299999999999</c:v>
                </c:pt>
                <c:pt idx="14955">
                  <c:v>-0.41469099999999998</c:v>
                </c:pt>
                <c:pt idx="14956">
                  <c:v>-0.41586899999999999</c:v>
                </c:pt>
                <c:pt idx="14957">
                  <c:v>-0.41748299999999999</c:v>
                </c:pt>
                <c:pt idx="14958">
                  <c:v>-0.41960900000000001</c:v>
                </c:pt>
                <c:pt idx="14959">
                  <c:v>-0.42224</c:v>
                </c:pt>
                <c:pt idx="14960">
                  <c:v>-0.425093</c:v>
                </c:pt>
                <c:pt idx="14961">
                  <c:v>-0.42791699999999999</c:v>
                </c:pt>
                <c:pt idx="14962">
                  <c:v>-0.43069400000000002</c:v>
                </c:pt>
                <c:pt idx="14963">
                  <c:v>-0.43338599999999999</c:v>
                </c:pt>
                <c:pt idx="14964">
                  <c:v>-0.43580099999999999</c:v>
                </c:pt>
                <c:pt idx="14965">
                  <c:v>-0.43827500000000003</c:v>
                </c:pt>
                <c:pt idx="14966">
                  <c:v>-0.44072600000000001</c:v>
                </c:pt>
                <c:pt idx="14967">
                  <c:v>-0.44327299999999997</c:v>
                </c:pt>
                <c:pt idx="14968">
                  <c:v>-0.445905</c:v>
                </c:pt>
                <c:pt idx="14969">
                  <c:v>-0.44866499999999998</c:v>
                </c:pt>
                <c:pt idx="14970">
                  <c:v>-0.45150800000000002</c:v>
                </c:pt>
                <c:pt idx="14971">
                  <c:v>-0.45434999999999998</c:v>
                </c:pt>
                <c:pt idx="14972">
                  <c:v>-0.45719300000000002</c:v>
                </c:pt>
                <c:pt idx="14973">
                  <c:v>-0.460036</c:v>
                </c:pt>
                <c:pt idx="14974">
                  <c:v>-0.46287600000000001</c:v>
                </c:pt>
                <c:pt idx="14975">
                  <c:v>-0.465696</c:v>
                </c:pt>
                <c:pt idx="14976">
                  <c:v>-0.46851799999999999</c:v>
                </c:pt>
                <c:pt idx="14977">
                  <c:v>-0.47134500000000001</c:v>
                </c:pt>
                <c:pt idx="14978">
                  <c:v>-0.474188</c:v>
                </c:pt>
                <c:pt idx="14979">
                  <c:v>-0.47703099999999998</c:v>
                </c:pt>
                <c:pt idx="14980">
                  <c:v>-0.47987400000000002</c:v>
                </c:pt>
                <c:pt idx="14981">
                  <c:v>-0.48271700000000001</c:v>
                </c:pt>
                <c:pt idx="14982">
                  <c:v>-0.48555900000000002</c:v>
                </c:pt>
                <c:pt idx="14983">
                  <c:v>-0.488402</c:v>
                </c:pt>
                <c:pt idx="14984">
                  <c:v>-0.49124499999999999</c:v>
                </c:pt>
                <c:pt idx="14985">
                  <c:v>-0.49408800000000003</c:v>
                </c:pt>
                <c:pt idx="14986">
                  <c:v>-0.49693100000000001</c:v>
                </c:pt>
                <c:pt idx="14987">
                  <c:v>-0.499774</c:v>
                </c:pt>
                <c:pt idx="14988">
                  <c:v>-0.50261599999999995</c:v>
                </c:pt>
                <c:pt idx="14989">
                  <c:v>-0.50545899999999999</c:v>
                </c:pt>
                <c:pt idx="14990">
                  <c:v>-0.50830200000000003</c:v>
                </c:pt>
                <c:pt idx="14991">
                  <c:v>-0.51114499999999996</c:v>
                </c:pt>
                <c:pt idx="14992">
                  <c:v>-0.513988</c:v>
                </c:pt>
                <c:pt idx="14993">
                  <c:v>-0.51683100000000004</c:v>
                </c:pt>
                <c:pt idx="14994">
                  <c:v>-0.51967399999999997</c:v>
                </c:pt>
                <c:pt idx="14995">
                  <c:v>-0.52251700000000001</c:v>
                </c:pt>
                <c:pt idx="14996">
                  <c:v>-0.52535900000000002</c:v>
                </c:pt>
                <c:pt idx="14997">
                  <c:v>-0.52820199999999995</c:v>
                </c:pt>
                <c:pt idx="14998">
                  <c:v>-0.53104499999999999</c:v>
                </c:pt>
                <c:pt idx="14999">
                  <c:v>-0.53388800000000003</c:v>
                </c:pt>
                <c:pt idx="15000">
                  <c:v>-0.53673099999999996</c:v>
                </c:pt>
                <c:pt idx="15001">
                  <c:v>-0.53958799999999996</c:v>
                </c:pt>
                <c:pt idx="15002">
                  <c:v>-0.54251199999999999</c:v>
                </c:pt>
                <c:pt idx="15003">
                  <c:v>-0.54551400000000005</c:v>
                </c:pt>
                <c:pt idx="15004">
                  <c:v>-0.54853700000000005</c:v>
                </c:pt>
                <c:pt idx="15005">
                  <c:v>-0.55150699999999997</c:v>
                </c:pt>
                <c:pt idx="15006">
                  <c:v>-0.554531</c:v>
                </c:pt>
                <c:pt idx="15007">
                  <c:v>-0.55737599999999998</c:v>
                </c:pt>
                <c:pt idx="15008">
                  <c:v>-0.56013199999999996</c:v>
                </c:pt>
                <c:pt idx="15009">
                  <c:v>-0.562917</c:v>
                </c:pt>
                <c:pt idx="15010">
                  <c:v>-0.56573799999999996</c:v>
                </c:pt>
                <c:pt idx="15011">
                  <c:v>-0.568554</c:v>
                </c:pt>
                <c:pt idx="15012">
                  <c:v>-0.57131500000000002</c:v>
                </c:pt>
                <c:pt idx="15013">
                  <c:v>-0.57399599999999995</c:v>
                </c:pt>
                <c:pt idx="15014">
                  <c:v>-0.57606599999999997</c:v>
                </c:pt>
                <c:pt idx="15015">
                  <c:v>-0.57779499999999995</c:v>
                </c:pt>
                <c:pt idx="15016">
                  <c:v>-0.57933400000000002</c:v>
                </c:pt>
                <c:pt idx="15017">
                  <c:v>-0.58106199999999997</c:v>
                </c:pt>
                <c:pt idx="15018">
                  <c:v>-0.58302699999999996</c:v>
                </c:pt>
                <c:pt idx="15019">
                  <c:v>-0.58512799999999998</c:v>
                </c:pt>
                <c:pt idx="15020">
                  <c:v>-0.58746100000000001</c:v>
                </c:pt>
                <c:pt idx="15021">
                  <c:v>-0.58985799999999999</c:v>
                </c:pt>
                <c:pt idx="15022">
                  <c:v>-0.59221100000000004</c:v>
                </c:pt>
                <c:pt idx="15023">
                  <c:v>-0.59436</c:v>
                </c:pt>
                <c:pt idx="15024">
                  <c:v>-0.59637600000000002</c:v>
                </c:pt>
                <c:pt idx="15025">
                  <c:v>-0.59831299999999998</c:v>
                </c:pt>
                <c:pt idx="15026">
                  <c:v>-0.60048900000000005</c:v>
                </c:pt>
                <c:pt idx="15027">
                  <c:v>-0.60311899999999996</c:v>
                </c:pt>
                <c:pt idx="15028">
                  <c:v>-0.60593799999999998</c:v>
                </c:pt>
                <c:pt idx="15029">
                  <c:v>-0.60877000000000003</c:v>
                </c:pt>
                <c:pt idx="15030">
                  <c:v>-0.61160199999999998</c:v>
                </c:pt>
                <c:pt idx="15031">
                  <c:v>-0.61443199999999998</c:v>
                </c:pt>
                <c:pt idx="15032">
                  <c:v>-0.61715299999999995</c:v>
                </c:pt>
                <c:pt idx="15033">
                  <c:v>-0.61963400000000002</c:v>
                </c:pt>
                <c:pt idx="15034">
                  <c:v>-0.62186699999999995</c:v>
                </c:pt>
                <c:pt idx="15035">
                  <c:v>-0.62407599999999996</c:v>
                </c:pt>
                <c:pt idx="15036">
                  <c:v>-0.62661999999999995</c:v>
                </c:pt>
                <c:pt idx="15037">
                  <c:v>-0.62936000000000003</c:v>
                </c:pt>
                <c:pt idx="15038">
                  <c:v>-0.632189</c:v>
                </c:pt>
                <c:pt idx="15039">
                  <c:v>-0.635019</c:v>
                </c:pt>
                <c:pt idx="15040">
                  <c:v>-0.63784799999999997</c:v>
                </c:pt>
                <c:pt idx="15041">
                  <c:v>-0.64067700000000005</c:v>
                </c:pt>
                <c:pt idx="15042">
                  <c:v>-0.64350700000000005</c:v>
                </c:pt>
                <c:pt idx="15043">
                  <c:v>-0.64633600000000002</c:v>
                </c:pt>
                <c:pt idx="15044">
                  <c:v>-0.64916600000000002</c:v>
                </c:pt>
                <c:pt idx="15045">
                  <c:v>-0.65199499999999999</c:v>
                </c:pt>
                <c:pt idx="15046">
                  <c:v>-0.65482499999999999</c:v>
                </c:pt>
                <c:pt idx="15047">
                  <c:v>-0.65765399999999996</c:v>
                </c:pt>
                <c:pt idx="15048">
                  <c:v>-0.66048399999999996</c:v>
                </c:pt>
                <c:pt idx="15049">
                  <c:v>-0.66331300000000004</c:v>
                </c:pt>
                <c:pt idx="15050">
                  <c:v>-0.66614300000000004</c:v>
                </c:pt>
                <c:pt idx="15051">
                  <c:v>-0.66847299999999998</c:v>
                </c:pt>
                <c:pt idx="15052">
                  <c:v>-0.66978899999999997</c:v>
                </c:pt>
                <c:pt idx="15053">
                  <c:v>-0.67011500000000002</c:v>
                </c:pt>
                <c:pt idx="15054">
                  <c:v>-0.66958200000000001</c:v>
                </c:pt>
                <c:pt idx="15055">
                  <c:v>-0.66834899999999997</c:v>
                </c:pt>
                <c:pt idx="15056">
                  <c:v>-0.66624799999999995</c:v>
                </c:pt>
                <c:pt idx="15057">
                  <c:v>-0.66377600000000003</c:v>
                </c:pt>
                <c:pt idx="15058">
                  <c:v>-0.661026</c:v>
                </c:pt>
                <c:pt idx="15059">
                  <c:v>-0.65813999999999995</c:v>
                </c:pt>
                <c:pt idx="15060">
                  <c:v>-0.65562200000000004</c:v>
                </c:pt>
                <c:pt idx="15061">
                  <c:v>-0.65363199999999999</c:v>
                </c:pt>
                <c:pt idx="15062">
                  <c:v>-0.65220699999999998</c:v>
                </c:pt>
                <c:pt idx="15063">
                  <c:v>-0.65108500000000002</c:v>
                </c:pt>
                <c:pt idx="15064">
                  <c:v>-0.64964</c:v>
                </c:pt>
                <c:pt idx="15065">
                  <c:v>-0.64742200000000005</c:v>
                </c:pt>
                <c:pt idx="15066">
                  <c:v>-0.644625</c:v>
                </c:pt>
                <c:pt idx="15067">
                  <c:v>-0.64178800000000003</c:v>
                </c:pt>
                <c:pt idx="15068">
                  <c:v>-0.63895100000000005</c:v>
                </c:pt>
                <c:pt idx="15069">
                  <c:v>-0.63608600000000004</c:v>
                </c:pt>
                <c:pt idx="15070">
                  <c:v>-0.63358899999999996</c:v>
                </c:pt>
                <c:pt idx="15071">
                  <c:v>-0.63160499999999997</c:v>
                </c:pt>
                <c:pt idx="15072">
                  <c:v>-0.62999700000000003</c:v>
                </c:pt>
                <c:pt idx="15073">
                  <c:v>-0.62841000000000002</c:v>
                </c:pt>
                <c:pt idx="15074">
                  <c:v>-0.62634599999999996</c:v>
                </c:pt>
                <c:pt idx="15075">
                  <c:v>-0.62359600000000004</c:v>
                </c:pt>
                <c:pt idx="15076">
                  <c:v>-0.62075000000000002</c:v>
                </c:pt>
                <c:pt idx="15077">
                  <c:v>-0.61790400000000001</c:v>
                </c:pt>
                <c:pt idx="15078">
                  <c:v>-0.61505699999999996</c:v>
                </c:pt>
                <c:pt idx="15079">
                  <c:v>-0.61235300000000004</c:v>
                </c:pt>
                <c:pt idx="15080">
                  <c:v>-0.61016599999999999</c:v>
                </c:pt>
                <c:pt idx="15081">
                  <c:v>-0.60824299999999998</c:v>
                </c:pt>
                <c:pt idx="15082">
                  <c:v>-0.60616300000000001</c:v>
                </c:pt>
                <c:pt idx="15083">
                  <c:v>-0.60355999999999999</c:v>
                </c:pt>
                <c:pt idx="15084">
                  <c:v>-0.60071099999999999</c:v>
                </c:pt>
                <c:pt idx="15085">
                  <c:v>-0.59786300000000003</c:v>
                </c:pt>
                <c:pt idx="15086">
                  <c:v>-0.59501400000000004</c:v>
                </c:pt>
                <c:pt idx="15087">
                  <c:v>-0.59216500000000005</c:v>
                </c:pt>
                <c:pt idx="15088">
                  <c:v>-0.58936599999999995</c:v>
                </c:pt>
                <c:pt idx="15089">
                  <c:v>-0.58692</c:v>
                </c:pt>
                <c:pt idx="15090">
                  <c:v>-0.58455999999999997</c:v>
                </c:pt>
                <c:pt idx="15091">
                  <c:v>-0.58206899999999995</c:v>
                </c:pt>
                <c:pt idx="15092">
                  <c:v>-0.57925800000000005</c:v>
                </c:pt>
                <c:pt idx="15093">
                  <c:v>-0.57640800000000003</c:v>
                </c:pt>
                <c:pt idx="15094">
                  <c:v>-0.57355900000000004</c:v>
                </c:pt>
                <c:pt idx="15095">
                  <c:v>-0.57070900000000002</c:v>
                </c:pt>
                <c:pt idx="15096">
                  <c:v>-0.567859</c:v>
                </c:pt>
                <c:pt idx="15097">
                  <c:v>-0.56500899999999998</c:v>
                </c:pt>
                <c:pt idx="15098">
                  <c:v>-0.56216200000000005</c:v>
                </c:pt>
                <c:pt idx="15099">
                  <c:v>-0.55931200000000003</c:v>
                </c:pt>
                <c:pt idx="15100">
                  <c:v>-0.55646200000000001</c:v>
                </c:pt>
                <c:pt idx="15101">
                  <c:v>-0.55399600000000004</c:v>
                </c:pt>
                <c:pt idx="15102">
                  <c:v>-0.55258399999999996</c:v>
                </c:pt>
                <c:pt idx="15103">
                  <c:v>-0.55224700000000004</c:v>
                </c:pt>
                <c:pt idx="15104">
                  <c:v>-0.55263899999999999</c:v>
                </c:pt>
                <c:pt idx="15105">
                  <c:v>-0.553678</c:v>
                </c:pt>
                <c:pt idx="15106">
                  <c:v>-0.55520599999999998</c:v>
                </c:pt>
                <c:pt idx="15107">
                  <c:v>-0.55721699999999996</c:v>
                </c:pt>
                <c:pt idx="15108">
                  <c:v>-0.55965200000000004</c:v>
                </c:pt>
                <c:pt idx="15109">
                  <c:v>-0.56247100000000005</c:v>
                </c:pt>
                <c:pt idx="15110">
                  <c:v>-0.56514799999999998</c:v>
                </c:pt>
                <c:pt idx="15111">
                  <c:v>-0.56744000000000006</c:v>
                </c:pt>
                <c:pt idx="15112">
                  <c:v>-0.56959199999999999</c:v>
                </c:pt>
                <c:pt idx="15113">
                  <c:v>-0.57193000000000005</c:v>
                </c:pt>
                <c:pt idx="15114">
                  <c:v>-0.57460100000000003</c:v>
                </c:pt>
                <c:pt idx="15115">
                  <c:v>-0.57743999999999995</c:v>
                </c:pt>
                <c:pt idx="15116">
                  <c:v>-0.580291</c:v>
                </c:pt>
                <c:pt idx="15117">
                  <c:v>-0.58310300000000004</c:v>
                </c:pt>
                <c:pt idx="15118">
                  <c:v>-0.58557800000000004</c:v>
                </c:pt>
                <c:pt idx="15119">
                  <c:v>-0.58759799999999995</c:v>
                </c:pt>
                <c:pt idx="15120">
                  <c:v>-0.58933899999999995</c:v>
                </c:pt>
                <c:pt idx="15121">
                  <c:v>-0.59093300000000004</c:v>
                </c:pt>
                <c:pt idx="15122">
                  <c:v>-0.59265999999999996</c:v>
                </c:pt>
                <c:pt idx="15123">
                  <c:v>-0.59478900000000001</c:v>
                </c:pt>
                <c:pt idx="15124">
                  <c:v>-0.59739399999999998</c:v>
                </c:pt>
                <c:pt idx="15125">
                  <c:v>-0.600244</c:v>
                </c:pt>
                <c:pt idx="15126">
                  <c:v>-0.60308099999999998</c:v>
                </c:pt>
                <c:pt idx="15127">
                  <c:v>-0.60588500000000001</c:v>
                </c:pt>
                <c:pt idx="15128">
                  <c:v>-0.60864300000000005</c:v>
                </c:pt>
                <c:pt idx="15129">
                  <c:v>-0.61116899999999996</c:v>
                </c:pt>
                <c:pt idx="15130">
                  <c:v>-0.61356699999999997</c:v>
                </c:pt>
                <c:pt idx="15131">
                  <c:v>-0.61589099999999997</c:v>
                </c:pt>
                <c:pt idx="15132">
                  <c:v>-0.61811000000000005</c:v>
                </c:pt>
                <c:pt idx="15133">
                  <c:v>-0.62047200000000002</c:v>
                </c:pt>
                <c:pt idx="15134">
                  <c:v>-0.62299899999999997</c:v>
                </c:pt>
                <c:pt idx="15135">
                  <c:v>-0.62577000000000005</c:v>
                </c:pt>
                <c:pt idx="15136">
                  <c:v>-0.62859500000000001</c:v>
                </c:pt>
                <c:pt idx="15137">
                  <c:v>-0.63142100000000001</c:v>
                </c:pt>
                <c:pt idx="15138">
                  <c:v>-0.63424700000000001</c:v>
                </c:pt>
                <c:pt idx="15139">
                  <c:v>-0.637073</c:v>
                </c:pt>
                <c:pt idx="15140">
                  <c:v>-0.639899</c:v>
                </c:pt>
                <c:pt idx="15141">
                  <c:v>-0.64272399999999996</c:v>
                </c:pt>
                <c:pt idx="15142">
                  <c:v>-0.64554999999999996</c:v>
                </c:pt>
                <c:pt idx="15143">
                  <c:v>-0.64837599999999995</c:v>
                </c:pt>
                <c:pt idx="15144">
                  <c:v>-0.65120199999999995</c:v>
                </c:pt>
                <c:pt idx="15145">
                  <c:v>-0.65402800000000005</c:v>
                </c:pt>
                <c:pt idx="15146">
                  <c:v>-0.65685300000000002</c:v>
                </c:pt>
                <c:pt idx="15147">
                  <c:v>-0.65967900000000002</c:v>
                </c:pt>
                <c:pt idx="15148">
                  <c:v>-0.66250500000000001</c:v>
                </c:pt>
                <c:pt idx="15149">
                  <c:v>-0.66532400000000003</c:v>
                </c:pt>
                <c:pt idx="15150">
                  <c:v>-0.66813</c:v>
                </c:pt>
                <c:pt idx="15151">
                  <c:v>-0.67087799999999997</c:v>
                </c:pt>
                <c:pt idx="15152">
                  <c:v>-0.67338500000000001</c:v>
                </c:pt>
                <c:pt idx="15153">
                  <c:v>-0.67565900000000001</c:v>
                </c:pt>
                <c:pt idx="15154">
                  <c:v>-0.67796000000000001</c:v>
                </c:pt>
                <c:pt idx="15155">
                  <c:v>-0.68039300000000003</c:v>
                </c:pt>
                <c:pt idx="15156">
                  <c:v>-0.68269400000000002</c:v>
                </c:pt>
                <c:pt idx="15157">
                  <c:v>-0.68449000000000004</c:v>
                </c:pt>
                <c:pt idx="15158">
                  <c:v>-0.68626100000000001</c:v>
                </c:pt>
                <c:pt idx="15159">
                  <c:v>-0.68793899999999997</c:v>
                </c:pt>
                <c:pt idx="15160">
                  <c:v>-0.68987699999999996</c:v>
                </c:pt>
                <c:pt idx="15161">
                  <c:v>-0.692195</c:v>
                </c:pt>
                <c:pt idx="15162">
                  <c:v>-0.69480600000000003</c:v>
                </c:pt>
                <c:pt idx="15163">
                  <c:v>-0.69762000000000002</c:v>
                </c:pt>
                <c:pt idx="15164">
                  <c:v>-0.70043500000000003</c:v>
                </c:pt>
                <c:pt idx="15165">
                  <c:v>-0.70324299999999995</c:v>
                </c:pt>
                <c:pt idx="15166">
                  <c:v>-0.70594800000000002</c:v>
                </c:pt>
                <c:pt idx="15167">
                  <c:v>-0.70852599999999999</c:v>
                </c:pt>
                <c:pt idx="15168">
                  <c:v>-0.71103099999999997</c:v>
                </c:pt>
                <c:pt idx="15169">
                  <c:v>-0.71368299999999996</c:v>
                </c:pt>
                <c:pt idx="15170">
                  <c:v>-0.71647700000000003</c:v>
                </c:pt>
                <c:pt idx="15171">
                  <c:v>-0.71929100000000001</c:v>
                </c:pt>
                <c:pt idx="15172">
                  <c:v>-0.722105</c:v>
                </c:pt>
                <c:pt idx="15173">
                  <c:v>-0.72491799999999995</c:v>
                </c:pt>
                <c:pt idx="15174">
                  <c:v>-0.72773200000000005</c:v>
                </c:pt>
                <c:pt idx="15175">
                  <c:v>-0.73054600000000003</c:v>
                </c:pt>
                <c:pt idx="15176">
                  <c:v>-0.73335799999999995</c:v>
                </c:pt>
                <c:pt idx="15177">
                  <c:v>-0.73616999999999999</c:v>
                </c:pt>
                <c:pt idx="15178">
                  <c:v>-0.73898399999999997</c:v>
                </c:pt>
                <c:pt idx="15179">
                  <c:v>-0.74179799999999996</c:v>
                </c:pt>
                <c:pt idx="15180">
                  <c:v>-0.74461200000000005</c:v>
                </c:pt>
                <c:pt idx="15181">
                  <c:v>-0.74742600000000003</c:v>
                </c:pt>
                <c:pt idx="15182">
                  <c:v>-0.75024000000000002</c:v>
                </c:pt>
                <c:pt idx="15183">
                  <c:v>-0.75305299999999997</c:v>
                </c:pt>
                <c:pt idx="15184">
                  <c:v>-0.75583699999999998</c:v>
                </c:pt>
                <c:pt idx="15185">
                  <c:v>-0.75856599999999996</c:v>
                </c:pt>
                <c:pt idx="15186">
                  <c:v>-0.76129400000000003</c:v>
                </c:pt>
                <c:pt idx="15187">
                  <c:v>-0.764096</c:v>
                </c:pt>
                <c:pt idx="15188">
                  <c:v>-0.76690899999999995</c:v>
                </c:pt>
                <c:pt idx="15189">
                  <c:v>-0.76972300000000005</c:v>
                </c:pt>
                <c:pt idx="15190">
                  <c:v>-0.772536</c:v>
                </c:pt>
                <c:pt idx="15191">
                  <c:v>-0.77534999999999998</c:v>
                </c:pt>
                <c:pt idx="15192">
                  <c:v>-0.77816399999999997</c:v>
                </c:pt>
                <c:pt idx="15193">
                  <c:v>-0.78097700000000003</c:v>
                </c:pt>
                <c:pt idx="15194">
                  <c:v>-0.78379100000000002</c:v>
                </c:pt>
                <c:pt idx="15195">
                  <c:v>-0.78660399999999997</c:v>
                </c:pt>
                <c:pt idx="15196">
                  <c:v>-0.78941799999999995</c:v>
                </c:pt>
                <c:pt idx="15197">
                  <c:v>-0.79223100000000002</c:v>
                </c:pt>
                <c:pt idx="15198">
                  <c:v>-0.795045</c:v>
                </c:pt>
                <c:pt idx="15199">
                  <c:v>-0.79785899999999998</c:v>
                </c:pt>
                <c:pt idx="15200">
                  <c:v>-0.80067200000000005</c:v>
                </c:pt>
                <c:pt idx="15201">
                  <c:v>-0.80348600000000003</c:v>
                </c:pt>
                <c:pt idx="15202">
                  <c:v>-0.80630000000000002</c:v>
                </c:pt>
                <c:pt idx="15203">
                  <c:v>-0.80911299999999997</c:v>
                </c:pt>
                <c:pt idx="15204">
                  <c:v>-0.81192699999999995</c:v>
                </c:pt>
                <c:pt idx="15205">
                  <c:v>-0.81474000000000002</c:v>
                </c:pt>
                <c:pt idx="15206">
                  <c:v>-0.817554</c:v>
                </c:pt>
                <c:pt idx="15207">
                  <c:v>-0.82036799999999999</c:v>
                </c:pt>
                <c:pt idx="15208">
                  <c:v>-0.82318100000000005</c:v>
                </c:pt>
                <c:pt idx="15209">
                  <c:v>-0.82599500000000003</c:v>
                </c:pt>
                <c:pt idx="15210">
                  <c:v>-0.82880900000000002</c:v>
                </c:pt>
                <c:pt idx="15211">
                  <c:v>-0.83162199999999997</c:v>
                </c:pt>
                <c:pt idx="15212">
                  <c:v>-0.83443599999999996</c:v>
                </c:pt>
                <c:pt idx="15213">
                  <c:v>-0.83725000000000005</c:v>
                </c:pt>
                <c:pt idx="15214">
                  <c:v>-0.840063</c:v>
                </c:pt>
                <c:pt idx="15215">
                  <c:v>-0.84287699999999999</c:v>
                </c:pt>
                <c:pt idx="15216">
                  <c:v>-0.84569000000000005</c:v>
                </c:pt>
                <c:pt idx="15217">
                  <c:v>-0.84850099999999995</c:v>
                </c:pt>
                <c:pt idx="15218">
                  <c:v>-0.85120200000000001</c:v>
                </c:pt>
                <c:pt idx="15219">
                  <c:v>-0.85370199999999996</c:v>
                </c:pt>
                <c:pt idx="15220">
                  <c:v>-0.85603600000000002</c:v>
                </c:pt>
                <c:pt idx="15221">
                  <c:v>-0.85828300000000002</c:v>
                </c:pt>
                <c:pt idx="15222">
                  <c:v>-0.86053000000000002</c:v>
                </c:pt>
                <c:pt idx="15223">
                  <c:v>-0.86283799999999999</c:v>
                </c:pt>
                <c:pt idx="15224">
                  <c:v>-0.86526999999999998</c:v>
                </c:pt>
                <c:pt idx="15225">
                  <c:v>-0.86790400000000001</c:v>
                </c:pt>
                <c:pt idx="15226">
                  <c:v>-0.87070599999999998</c:v>
                </c:pt>
                <c:pt idx="15227">
                  <c:v>-0.87351400000000001</c:v>
                </c:pt>
                <c:pt idx="15228">
                  <c:v>-0.87632100000000002</c:v>
                </c:pt>
                <c:pt idx="15229">
                  <c:v>-0.87912900000000005</c:v>
                </c:pt>
                <c:pt idx="15230">
                  <c:v>-0.88193600000000005</c:v>
                </c:pt>
                <c:pt idx="15231">
                  <c:v>-0.88474399999999997</c:v>
                </c:pt>
                <c:pt idx="15232">
                  <c:v>-0.88755099999999998</c:v>
                </c:pt>
                <c:pt idx="15233">
                  <c:v>-0.89035900000000001</c:v>
                </c:pt>
                <c:pt idx="15234">
                  <c:v>-0.89316700000000004</c:v>
                </c:pt>
                <c:pt idx="15235">
                  <c:v>-0.89597400000000005</c:v>
                </c:pt>
                <c:pt idx="15236">
                  <c:v>-0.89878199999999997</c:v>
                </c:pt>
                <c:pt idx="15237">
                  <c:v>-0.90158899999999997</c:v>
                </c:pt>
                <c:pt idx="15238">
                  <c:v>-0.90439700000000001</c:v>
                </c:pt>
                <c:pt idx="15239">
                  <c:v>-0.90720400000000001</c:v>
                </c:pt>
                <c:pt idx="15240">
                  <c:v>-0.91001200000000004</c:v>
                </c:pt>
                <c:pt idx="15241">
                  <c:v>-0.91281999999999996</c:v>
                </c:pt>
                <c:pt idx="15242">
                  <c:v>-0.91562699999999997</c:v>
                </c:pt>
                <c:pt idx="15243">
                  <c:v>-0.918435</c:v>
                </c:pt>
                <c:pt idx="15244">
                  <c:v>-0.92124200000000001</c:v>
                </c:pt>
                <c:pt idx="15245">
                  <c:v>-0.92405000000000004</c:v>
                </c:pt>
                <c:pt idx="15246">
                  <c:v>-0.92685700000000004</c:v>
                </c:pt>
                <c:pt idx="15247">
                  <c:v>-0.92966499999999996</c:v>
                </c:pt>
                <c:pt idx="15248">
                  <c:v>-0.932473</c:v>
                </c:pt>
                <c:pt idx="15249">
                  <c:v>-0.93528</c:v>
                </c:pt>
                <c:pt idx="15250">
                  <c:v>-0.93808800000000003</c:v>
                </c:pt>
                <c:pt idx="15251">
                  <c:v>-0.94054700000000002</c:v>
                </c:pt>
                <c:pt idx="15252">
                  <c:v>-0.94211900000000004</c:v>
                </c:pt>
                <c:pt idx="15253">
                  <c:v>-0.94297799999999998</c:v>
                </c:pt>
                <c:pt idx="15254">
                  <c:v>-0.94336299999999995</c:v>
                </c:pt>
                <c:pt idx="15255">
                  <c:v>-0.94375100000000001</c:v>
                </c:pt>
                <c:pt idx="15256">
                  <c:v>-0.94406100000000004</c:v>
                </c:pt>
                <c:pt idx="15257">
                  <c:v>-0.94438299999999997</c:v>
                </c:pt>
                <c:pt idx="15258">
                  <c:v>-0.94565699999999997</c:v>
                </c:pt>
                <c:pt idx="15259">
                  <c:v>-0.94743599999999994</c:v>
                </c:pt>
                <c:pt idx="15260">
                  <c:v>-0.94965299999999997</c:v>
                </c:pt>
                <c:pt idx="15261">
                  <c:v>-0.95243</c:v>
                </c:pt>
                <c:pt idx="15262">
                  <c:v>-0.95528599999999997</c:v>
                </c:pt>
                <c:pt idx="15263">
                  <c:v>-0.95811100000000005</c:v>
                </c:pt>
                <c:pt idx="15264">
                  <c:v>-0.96099100000000004</c:v>
                </c:pt>
                <c:pt idx="15265">
                  <c:v>-0.96315200000000001</c:v>
                </c:pt>
                <c:pt idx="15266">
                  <c:v>-0.96514699999999998</c:v>
                </c:pt>
                <c:pt idx="15267">
                  <c:v>-0.96719100000000002</c:v>
                </c:pt>
                <c:pt idx="15268">
                  <c:v>-0.96965100000000004</c:v>
                </c:pt>
                <c:pt idx="15269">
                  <c:v>-0.97241699999999998</c:v>
                </c:pt>
                <c:pt idx="15270">
                  <c:v>-0.97521500000000005</c:v>
                </c:pt>
                <c:pt idx="15271">
                  <c:v>-0.97801300000000002</c:v>
                </c:pt>
                <c:pt idx="15272">
                  <c:v>-0.98080900000000004</c:v>
                </c:pt>
                <c:pt idx="15273">
                  <c:v>-0.98353800000000002</c:v>
                </c:pt>
                <c:pt idx="15274">
                  <c:v>-0.98614000000000002</c:v>
                </c:pt>
                <c:pt idx="15275">
                  <c:v>-0.98866799999999999</c:v>
                </c:pt>
                <c:pt idx="15276">
                  <c:v>-0.99131999999999998</c:v>
                </c:pt>
                <c:pt idx="15277">
                  <c:v>-0.99411000000000005</c:v>
                </c:pt>
                <c:pt idx="15278">
                  <c:v>-0.99690699999999999</c:v>
                </c:pt>
                <c:pt idx="15279">
                  <c:v>-0.99970400000000004</c:v>
                </c:pt>
                <c:pt idx="15280">
                  <c:v>-1.0024999999999999</c:v>
                </c:pt>
                <c:pt idx="15281">
                  <c:v>-1.00526</c:v>
                </c:pt>
                <c:pt idx="15282">
                  <c:v>-1.0078800000000001</c:v>
                </c:pt>
                <c:pt idx="15283">
                  <c:v>-1.0103899999999999</c:v>
                </c:pt>
                <c:pt idx="15284">
                  <c:v>-1.01285</c:v>
                </c:pt>
                <c:pt idx="15285">
                  <c:v>-1.0153799999999999</c:v>
                </c:pt>
                <c:pt idx="15286">
                  <c:v>-1.0181100000000001</c:v>
                </c:pt>
                <c:pt idx="15287">
                  <c:v>-1.02091</c:v>
                </c:pt>
                <c:pt idx="15288">
                  <c:v>-1.0237000000000001</c:v>
                </c:pt>
                <c:pt idx="15289">
                  <c:v>-1.0264899999999999</c:v>
                </c:pt>
                <c:pt idx="15290">
                  <c:v>-1.02929</c:v>
                </c:pt>
                <c:pt idx="15291">
                  <c:v>-1.03209</c:v>
                </c:pt>
                <c:pt idx="15292">
                  <c:v>-1.03488</c:v>
                </c:pt>
                <c:pt idx="15293">
                  <c:v>-1.0376799999999999</c:v>
                </c:pt>
                <c:pt idx="15294">
                  <c:v>-1.04047</c:v>
                </c:pt>
                <c:pt idx="15295">
                  <c:v>-1.0432699999999999</c:v>
                </c:pt>
                <c:pt idx="15296">
                  <c:v>-1.04606</c:v>
                </c:pt>
                <c:pt idx="15297">
                  <c:v>-1.0488599999999999</c:v>
                </c:pt>
                <c:pt idx="15298">
                  <c:v>-1.05165</c:v>
                </c:pt>
                <c:pt idx="15299">
                  <c:v>-1.0544500000000001</c:v>
                </c:pt>
                <c:pt idx="15300">
                  <c:v>-1.05725</c:v>
                </c:pt>
                <c:pt idx="15301">
                  <c:v>-1.0600499999999999</c:v>
                </c:pt>
                <c:pt idx="15302">
                  <c:v>-1.06298</c:v>
                </c:pt>
                <c:pt idx="15303">
                  <c:v>-1.0661</c:v>
                </c:pt>
                <c:pt idx="15304">
                  <c:v>-1.06921</c:v>
                </c:pt>
                <c:pt idx="15305">
                  <c:v>-1.0723100000000001</c:v>
                </c:pt>
                <c:pt idx="15306">
                  <c:v>-1.07559</c:v>
                </c:pt>
                <c:pt idx="15307">
                  <c:v>-1.0788</c:v>
                </c:pt>
                <c:pt idx="15308">
                  <c:v>-1.0813600000000001</c:v>
                </c:pt>
                <c:pt idx="15309">
                  <c:v>-1.0835300000000001</c:v>
                </c:pt>
                <c:pt idx="15310">
                  <c:v>-1.0851599999999999</c:v>
                </c:pt>
                <c:pt idx="15311">
                  <c:v>-1.0868899999999999</c:v>
                </c:pt>
                <c:pt idx="15312">
                  <c:v>-1.0888100000000001</c:v>
                </c:pt>
                <c:pt idx="15313">
                  <c:v>-1.09074</c:v>
                </c:pt>
                <c:pt idx="15314">
                  <c:v>-1.0932200000000001</c:v>
                </c:pt>
                <c:pt idx="15315">
                  <c:v>-1.09585</c:v>
                </c:pt>
                <c:pt idx="15316">
                  <c:v>-1.0986</c:v>
                </c:pt>
                <c:pt idx="15317">
                  <c:v>-1.1013599999999999</c:v>
                </c:pt>
                <c:pt idx="15318">
                  <c:v>-1.10412</c:v>
                </c:pt>
                <c:pt idx="15319">
                  <c:v>-1.1068100000000001</c:v>
                </c:pt>
                <c:pt idx="15320">
                  <c:v>-1.1092599999999999</c:v>
                </c:pt>
                <c:pt idx="15321">
                  <c:v>-1.1115999999999999</c:v>
                </c:pt>
                <c:pt idx="15322">
                  <c:v>-1.1139699999999999</c:v>
                </c:pt>
                <c:pt idx="15323">
                  <c:v>-1.1166</c:v>
                </c:pt>
                <c:pt idx="15324">
                  <c:v>-1.11937</c:v>
                </c:pt>
                <c:pt idx="15325">
                  <c:v>-1.12215</c:v>
                </c:pt>
                <c:pt idx="15326">
                  <c:v>-1.1249100000000001</c:v>
                </c:pt>
                <c:pt idx="15327">
                  <c:v>-1.1275900000000001</c:v>
                </c:pt>
                <c:pt idx="15328">
                  <c:v>-1.13018</c:v>
                </c:pt>
                <c:pt idx="15329">
                  <c:v>-1.13263</c:v>
                </c:pt>
                <c:pt idx="15330">
                  <c:v>-1.13506</c:v>
                </c:pt>
                <c:pt idx="15331">
                  <c:v>-1.13764</c:v>
                </c:pt>
                <c:pt idx="15332">
                  <c:v>-1.1403700000000001</c:v>
                </c:pt>
                <c:pt idx="15333">
                  <c:v>-1.14314</c:v>
                </c:pt>
                <c:pt idx="15334">
                  <c:v>-1.14591</c:v>
                </c:pt>
                <c:pt idx="15335">
                  <c:v>-1.1486799999999999</c:v>
                </c:pt>
                <c:pt idx="15336">
                  <c:v>-1.15144</c:v>
                </c:pt>
                <c:pt idx="15337">
                  <c:v>-1.15415</c:v>
                </c:pt>
                <c:pt idx="15338">
                  <c:v>-1.1568499999999999</c:v>
                </c:pt>
                <c:pt idx="15339">
                  <c:v>-1.1595899999999999</c:v>
                </c:pt>
                <c:pt idx="15340">
                  <c:v>-1.1623600000000001</c:v>
                </c:pt>
                <c:pt idx="15341">
                  <c:v>-1.16513</c:v>
                </c:pt>
                <c:pt idx="15342">
                  <c:v>-1.1678999999999999</c:v>
                </c:pt>
                <c:pt idx="15343">
                  <c:v>-1.1706700000000001</c:v>
                </c:pt>
                <c:pt idx="15344">
                  <c:v>-1.17344</c:v>
                </c:pt>
                <c:pt idx="15345">
                  <c:v>-1.17621</c:v>
                </c:pt>
                <c:pt idx="15346">
                  <c:v>-1.1789799999999999</c:v>
                </c:pt>
                <c:pt idx="15347">
                  <c:v>-1.1817500000000001</c:v>
                </c:pt>
                <c:pt idx="15348">
                  <c:v>-1.18452</c:v>
                </c:pt>
                <c:pt idx="15349">
                  <c:v>-1.18729</c:v>
                </c:pt>
                <c:pt idx="15350">
                  <c:v>-1.1900599999999999</c:v>
                </c:pt>
                <c:pt idx="15351">
                  <c:v>-1.1924999999999999</c:v>
                </c:pt>
                <c:pt idx="15352">
                  <c:v>-1.1938299999999999</c:v>
                </c:pt>
                <c:pt idx="15353">
                  <c:v>-1.19398</c:v>
                </c:pt>
                <c:pt idx="15354">
                  <c:v>-1.1936599999999999</c:v>
                </c:pt>
                <c:pt idx="15355">
                  <c:v>-1.19312</c:v>
                </c:pt>
                <c:pt idx="15356">
                  <c:v>-1.19299</c:v>
                </c:pt>
                <c:pt idx="15357">
                  <c:v>-1.19452</c:v>
                </c:pt>
                <c:pt idx="15358">
                  <c:v>-1.1964900000000001</c:v>
                </c:pt>
                <c:pt idx="15359">
                  <c:v>-1.1991099999999999</c:v>
                </c:pt>
                <c:pt idx="15360">
                  <c:v>-1.2021999999999999</c:v>
                </c:pt>
                <c:pt idx="15361">
                  <c:v>-1.2053100000000001</c:v>
                </c:pt>
                <c:pt idx="15362">
                  <c:v>-1.2084900000000001</c:v>
                </c:pt>
                <c:pt idx="15363">
                  <c:v>-1.2112799999999999</c:v>
                </c:pt>
                <c:pt idx="15364">
                  <c:v>-1.21427</c:v>
                </c:pt>
                <c:pt idx="15365">
                  <c:v>-1.21699</c:v>
                </c:pt>
                <c:pt idx="15366">
                  <c:v>-1.21967</c:v>
                </c:pt>
                <c:pt idx="15367">
                  <c:v>-1.22231</c:v>
                </c:pt>
                <c:pt idx="15368">
                  <c:v>-1.22509</c:v>
                </c:pt>
                <c:pt idx="15369">
                  <c:v>-1.2277800000000001</c:v>
                </c:pt>
                <c:pt idx="15370">
                  <c:v>-1.2301299999999999</c:v>
                </c:pt>
                <c:pt idx="15371">
                  <c:v>-1.2320500000000001</c:v>
                </c:pt>
                <c:pt idx="15372">
                  <c:v>-1.2335700000000001</c:v>
                </c:pt>
                <c:pt idx="15373">
                  <c:v>-1.23516</c:v>
                </c:pt>
                <c:pt idx="15374">
                  <c:v>-1.2370099999999999</c:v>
                </c:pt>
                <c:pt idx="15375">
                  <c:v>-1.23936</c:v>
                </c:pt>
                <c:pt idx="15376">
                  <c:v>-1.24207</c:v>
                </c:pt>
                <c:pt idx="15377">
                  <c:v>-1.2448399999999999</c:v>
                </c:pt>
                <c:pt idx="15378">
                  <c:v>-1.24756</c:v>
                </c:pt>
                <c:pt idx="15379">
                  <c:v>-1.2500800000000001</c:v>
                </c:pt>
                <c:pt idx="15380">
                  <c:v>-1.2524299999999999</c:v>
                </c:pt>
                <c:pt idx="15381">
                  <c:v>-1.25468</c:v>
                </c:pt>
                <c:pt idx="15382">
                  <c:v>-1.25709</c:v>
                </c:pt>
                <c:pt idx="15383">
                  <c:v>-1.25972</c:v>
                </c:pt>
                <c:pt idx="15384">
                  <c:v>-1.2624899999999999</c:v>
                </c:pt>
                <c:pt idx="15385">
                  <c:v>-1.2652600000000001</c:v>
                </c:pt>
                <c:pt idx="15386">
                  <c:v>-1.26803</c:v>
                </c:pt>
                <c:pt idx="15387">
                  <c:v>-1.2707900000000001</c:v>
                </c:pt>
                <c:pt idx="15388">
                  <c:v>-1.27355</c:v>
                </c:pt>
                <c:pt idx="15389">
                  <c:v>-1.2763100000000001</c:v>
                </c:pt>
                <c:pt idx="15390">
                  <c:v>-1.27908</c:v>
                </c:pt>
                <c:pt idx="15391">
                  <c:v>-1.2818499999999999</c:v>
                </c:pt>
                <c:pt idx="15392">
                  <c:v>-1.28461</c:v>
                </c:pt>
                <c:pt idx="15393">
                  <c:v>-1.28738</c:v>
                </c:pt>
                <c:pt idx="15394">
                  <c:v>-1.2901499999999999</c:v>
                </c:pt>
                <c:pt idx="15395">
                  <c:v>-1.2929200000000001</c:v>
                </c:pt>
                <c:pt idx="15396">
                  <c:v>-1.2956799999999999</c:v>
                </c:pt>
                <c:pt idx="15397">
                  <c:v>-1.2984500000000001</c:v>
                </c:pt>
                <c:pt idx="15398">
                  <c:v>-1.30122</c:v>
                </c:pt>
                <c:pt idx="15399">
                  <c:v>-1.30399</c:v>
                </c:pt>
                <c:pt idx="15400">
                  <c:v>-1.3067599999999999</c:v>
                </c:pt>
                <c:pt idx="15401">
                  <c:v>-1.3093900000000001</c:v>
                </c:pt>
                <c:pt idx="15402">
                  <c:v>-1.3116099999999999</c:v>
                </c:pt>
                <c:pt idx="15403">
                  <c:v>-1.31376</c:v>
                </c:pt>
                <c:pt idx="15404">
                  <c:v>-1.3158700000000001</c:v>
                </c:pt>
                <c:pt idx="15405">
                  <c:v>-1.3178000000000001</c:v>
                </c:pt>
                <c:pt idx="15406">
                  <c:v>-1.3197700000000001</c:v>
                </c:pt>
                <c:pt idx="15407">
                  <c:v>-1.3217300000000001</c:v>
                </c:pt>
                <c:pt idx="15408">
                  <c:v>-1.3238300000000001</c:v>
                </c:pt>
                <c:pt idx="15409">
                  <c:v>-1.3258300000000001</c:v>
                </c:pt>
                <c:pt idx="15410">
                  <c:v>-1.3278000000000001</c:v>
                </c:pt>
                <c:pt idx="15411">
                  <c:v>-1.3297600000000001</c:v>
                </c:pt>
                <c:pt idx="15412">
                  <c:v>-1.33169</c:v>
                </c:pt>
                <c:pt idx="15413">
                  <c:v>-1.33352</c:v>
                </c:pt>
                <c:pt idx="15414">
                  <c:v>-1.3352299999999999</c:v>
                </c:pt>
                <c:pt idx="15415">
                  <c:v>-1.33718</c:v>
                </c:pt>
                <c:pt idx="15416">
                  <c:v>-1.3394900000000001</c:v>
                </c:pt>
                <c:pt idx="15417">
                  <c:v>-1.3422099999999999</c:v>
                </c:pt>
                <c:pt idx="15418">
                  <c:v>-1.34494</c:v>
                </c:pt>
                <c:pt idx="15419">
                  <c:v>-1.34765</c:v>
                </c:pt>
                <c:pt idx="15420">
                  <c:v>-1.35026</c:v>
                </c:pt>
                <c:pt idx="15421">
                  <c:v>-1.35263</c:v>
                </c:pt>
                <c:pt idx="15422">
                  <c:v>-1.3548</c:v>
                </c:pt>
                <c:pt idx="15423">
                  <c:v>-1.3568199999999999</c:v>
                </c:pt>
                <c:pt idx="15424">
                  <c:v>-1.35893</c:v>
                </c:pt>
                <c:pt idx="15425">
                  <c:v>-1.3613500000000001</c:v>
                </c:pt>
                <c:pt idx="15426">
                  <c:v>-1.3640300000000001</c:v>
                </c:pt>
                <c:pt idx="15427">
                  <c:v>-1.36676</c:v>
                </c:pt>
                <c:pt idx="15428">
                  <c:v>-1.3694900000000001</c:v>
                </c:pt>
                <c:pt idx="15429">
                  <c:v>-1.3722000000000001</c:v>
                </c:pt>
                <c:pt idx="15430">
                  <c:v>-1.37479</c:v>
                </c:pt>
                <c:pt idx="15431">
                  <c:v>-1.3772500000000001</c:v>
                </c:pt>
                <c:pt idx="15432">
                  <c:v>-1.37974</c:v>
                </c:pt>
                <c:pt idx="15433">
                  <c:v>-1.38235</c:v>
                </c:pt>
                <c:pt idx="15434">
                  <c:v>-1.3850800000000001</c:v>
                </c:pt>
                <c:pt idx="15435">
                  <c:v>-1.3877999999999999</c:v>
                </c:pt>
                <c:pt idx="15436">
                  <c:v>-1.39053</c:v>
                </c:pt>
                <c:pt idx="15437">
                  <c:v>-1.3932599999999999</c:v>
                </c:pt>
                <c:pt idx="15438">
                  <c:v>-1.39591</c:v>
                </c:pt>
                <c:pt idx="15439">
                  <c:v>-1.39842</c:v>
                </c:pt>
                <c:pt idx="15440">
                  <c:v>-1.40083</c:v>
                </c:pt>
                <c:pt idx="15441">
                  <c:v>-1.4032800000000001</c:v>
                </c:pt>
                <c:pt idx="15442">
                  <c:v>-1.40591</c:v>
                </c:pt>
                <c:pt idx="15443">
                  <c:v>-1.4086399999999999</c:v>
                </c:pt>
                <c:pt idx="15444">
                  <c:v>-1.4113599999999999</c:v>
                </c:pt>
                <c:pt idx="15445">
                  <c:v>-1.4140900000000001</c:v>
                </c:pt>
                <c:pt idx="15446">
                  <c:v>-1.41682</c:v>
                </c:pt>
                <c:pt idx="15447">
                  <c:v>-1.41951</c:v>
                </c:pt>
                <c:pt idx="15448">
                  <c:v>-1.4221200000000001</c:v>
                </c:pt>
                <c:pt idx="15449">
                  <c:v>-1.42472</c:v>
                </c:pt>
                <c:pt idx="15450">
                  <c:v>-1.4274</c:v>
                </c:pt>
                <c:pt idx="15451">
                  <c:v>-1.4292199999999999</c:v>
                </c:pt>
                <c:pt idx="15452">
                  <c:v>-1.43031</c:v>
                </c:pt>
                <c:pt idx="15453">
                  <c:v>-1.43147</c:v>
                </c:pt>
                <c:pt idx="15454">
                  <c:v>-1.4325300000000001</c:v>
                </c:pt>
                <c:pt idx="15455">
                  <c:v>-1.43363</c:v>
                </c:pt>
                <c:pt idx="15456">
                  <c:v>-1.4349000000000001</c:v>
                </c:pt>
                <c:pt idx="15457">
                  <c:v>-1.4360200000000001</c:v>
                </c:pt>
                <c:pt idx="15458">
                  <c:v>-1.43706</c:v>
                </c:pt>
                <c:pt idx="15459">
                  <c:v>-1.4373</c:v>
                </c:pt>
                <c:pt idx="15460">
                  <c:v>-1.4374899999999999</c:v>
                </c:pt>
                <c:pt idx="15461">
                  <c:v>-1.43753</c:v>
                </c:pt>
                <c:pt idx="15462">
                  <c:v>-1.4374400000000001</c:v>
                </c:pt>
                <c:pt idx="15463">
                  <c:v>-1.4373800000000001</c:v>
                </c:pt>
                <c:pt idx="15464">
                  <c:v>-1.4372100000000001</c:v>
                </c:pt>
                <c:pt idx="15465">
                  <c:v>-1.43692</c:v>
                </c:pt>
                <c:pt idx="15466">
                  <c:v>-1.4366099999999999</c:v>
                </c:pt>
                <c:pt idx="15467">
                  <c:v>-1.4364300000000001</c:v>
                </c:pt>
                <c:pt idx="15468">
                  <c:v>-1.4364300000000001</c:v>
                </c:pt>
                <c:pt idx="15469">
                  <c:v>-1.43642</c:v>
                </c:pt>
                <c:pt idx="15470">
                  <c:v>-1.43638</c:v>
                </c:pt>
                <c:pt idx="15471">
                  <c:v>-1.43642</c:v>
                </c:pt>
                <c:pt idx="15472">
                  <c:v>-1.43642</c:v>
                </c:pt>
                <c:pt idx="15473">
                  <c:v>-1.4364300000000001</c:v>
                </c:pt>
                <c:pt idx="15474">
                  <c:v>-1.4364699999999999</c:v>
                </c:pt>
                <c:pt idx="15475">
                  <c:v>-1.4365300000000001</c:v>
                </c:pt>
                <c:pt idx="15476">
                  <c:v>-1.4365399999999999</c:v>
                </c:pt>
                <c:pt idx="15477">
                  <c:v>-1.4364600000000001</c:v>
                </c:pt>
                <c:pt idx="15478">
                  <c:v>-1.43641</c:v>
                </c:pt>
                <c:pt idx="15479">
                  <c:v>-1.43641</c:v>
                </c:pt>
                <c:pt idx="15480">
                  <c:v>-1.43641</c:v>
                </c:pt>
                <c:pt idx="15481">
                  <c:v>-1.43641</c:v>
                </c:pt>
                <c:pt idx="15482">
                  <c:v>-1.43641</c:v>
                </c:pt>
                <c:pt idx="15483">
                  <c:v>-1.43641</c:v>
                </c:pt>
                <c:pt idx="15484">
                  <c:v>-1.43641</c:v>
                </c:pt>
                <c:pt idx="15485">
                  <c:v>-1.43641</c:v>
                </c:pt>
                <c:pt idx="15486">
                  <c:v>-1.43641</c:v>
                </c:pt>
                <c:pt idx="15487">
                  <c:v>-1.43641</c:v>
                </c:pt>
                <c:pt idx="15488">
                  <c:v>-1.43641</c:v>
                </c:pt>
                <c:pt idx="15489">
                  <c:v>-1.43641</c:v>
                </c:pt>
                <c:pt idx="15490">
                  <c:v>-1.43641</c:v>
                </c:pt>
                <c:pt idx="15491">
                  <c:v>-1.43641</c:v>
                </c:pt>
                <c:pt idx="15492">
                  <c:v>-1.43641</c:v>
                </c:pt>
                <c:pt idx="15493">
                  <c:v>-1.43641</c:v>
                </c:pt>
                <c:pt idx="15494">
                  <c:v>-1.43641</c:v>
                </c:pt>
                <c:pt idx="15495">
                  <c:v>-1.43641</c:v>
                </c:pt>
                <c:pt idx="15496">
                  <c:v>-1.43641</c:v>
                </c:pt>
                <c:pt idx="15497">
                  <c:v>-1.43641</c:v>
                </c:pt>
                <c:pt idx="15498">
                  <c:v>-1.43641</c:v>
                </c:pt>
                <c:pt idx="15499">
                  <c:v>-1.43641</c:v>
                </c:pt>
                <c:pt idx="15500">
                  <c:v>-1.43641</c:v>
                </c:pt>
                <c:pt idx="15501">
                  <c:v>-1.4363999999999999</c:v>
                </c:pt>
                <c:pt idx="15502">
                  <c:v>-1.43605</c:v>
                </c:pt>
                <c:pt idx="15503">
                  <c:v>-1.43536</c:v>
                </c:pt>
                <c:pt idx="15504">
                  <c:v>-1.4347399999999999</c:v>
                </c:pt>
                <c:pt idx="15505">
                  <c:v>-1.4339999999999999</c:v>
                </c:pt>
                <c:pt idx="15506">
                  <c:v>-1.4331199999999999</c:v>
                </c:pt>
                <c:pt idx="15507">
                  <c:v>-1.43221</c:v>
                </c:pt>
                <c:pt idx="15508">
                  <c:v>-1.4314499999999999</c:v>
                </c:pt>
                <c:pt idx="15509">
                  <c:v>-1.4317299999999999</c:v>
                </c:pt>
                <c:pt idx="15510">
                  <c:v>-1.4331499999999999</c:v>
                </c:pt>
                <c:pt idx="15511">
                  <c:v>-1.4350799999999999</c:v>
                </c:pt>
                <c:pt idx="15512">
                  <c:v>-1.4377800000000001</c:v>
                </c:pt>
                <c:pt idx="15513">
                  <c:v>-1.4406699999999999</c:v>
                </c:pt>
                <c:pt idx="15514">
                  <c:v>-1.44356</c:v>
                </c:pt>
                <c:pt idx="15515">
                  <c:v>-1.44638</c:v>
                </c:pt>
                <c:pt idx="15516">
                  <c:v>-1.4491700000000001</c:v>
                </c:pt>
                <c:pt idx="15517">
                  <c:v>-1.45181</c:v>
                </c:pt>
                <c:pt idx="15518">
                  <c:v>-1.4544299999999999</c:v>
                </c:pt>
                <c:pt idx="15519">
                  <c:v>-1.45706</c:v>
                </c:pt>
                <c:pt idx="15520">
                  <c:v>-1.45967</c:v>
                </c:pt>
                <c:pt idx="15521">
                  <c:v>-1.46224</c:v>
                </c:pt>
                <c:pt idx="15522">
                  <c:v>-1.4643200000000001</c:v>
                </c:pt>
                <c:pt idx="15523">
                  <c:v>-1.46574</c:v>
                </c:pt>
                <c:pt idx="15524">
                  <c:v>-1.46661</c:v>
                </c:pt>
                <c:pt idx="15525">
                  <c:v>-1.4671700000000001</c:v>
                </c:pt>
                <c:pt idx="15526">
                  <c:v>-1.468</c:v>
                </c:pt>
                <c:pt idx="15527">
                  <c:v>-1.4692400000000001</c:v>
                </c:pt>
                <c:pt idx="15528">
                  <c:v>-1.4711399999999999</c:v>
                </c:pt>
                <c:pt idx="15529">
                  <c:v>-1.4736199999999999</c:v>
                </c:pt>
                <c:pt idx="15530">
                  <c:v>-1.4763500000000001</c:v>
                </c:pt>
                <c:pt idx="15531">
                  <c:v>-1.4789699999999999</c:v>
                </c:pt>
                <c:pt idx="15532">
                  <c:v>-1.48109</c:v>
                </c:pt>
                <c:pt idx="15533">
                  <c:v>-1.4827399999999999</c:v>
                </c:pt>
                <c:pt idx="15534">
                  <c:v>-1.4841299999999999</c:v>
                </c:pt>
                <c:pt idx="15535">
                  <c:v>-1.4858</c:v>
                </c:pt>
                <c:pt idx="15536">
                  <c:v>-1.48803</c:v>
                </c:pt>
                <c:pt idx="15537">
                  <c:v>-1.49068</c:v>
                </c:pt>
                <c:pt idx="15538">
                  <c:v>-1.4934099999999999</c:v>
                </c:pt>
                <c:pt idx="15539">
                  <c:v>-1.49613</c:v>
                </c:pt>
                <c:pt idx="15540">
                  <c:v>-1.4986999999999999</c:v>
                </c:pt>
                <c:pt idx="15541">
                  <c:v>-1.50099</c:v>
                </c:pt>
                <c:pt idx="15542">
                  <c:v>-1.50305</c:v>
                </c:pt>
                <c:pt idx="15543">
                  <c:v>-1.5051699999999999</c:v>
                </c:pt>
                <c:pt idx="15544">
                  <c:v>-1.50753</c:v>
                </c:pt>
                <c:pt idx="15545">
                  <c:v>-1.5102</c:v>
                </c:pt>
                <c:pt idx="15546">
                  <c:v>-1.5129300000000001</c:v>
                </c:pt>
                <c:pt idx="15547">
                  <c:v>-1.51566</c:v>
                </c:pt>
                <c:pt idx="15548">
                  <c:v>-1.5183899999999999</c:v>
                </c:pt>
                <c:pt idx="15549">
                  <c:v>-1.5210900000000001</c:v>
                </c:pt>
                <c:pt idx="15550">
                  <c:v>-1.5236400000000001</c:v>
                </c:pt>
                <c:pt idx="15551">
                  <c:v>-1.52559</c:v>
                </c:pt>
                <c:pt idx="15552">
                  <c:v>-1.52599</c:v>
                </c:pt>
                <c:pt idx="15553">
                  <c:v>-1.5246299999999999</c:v>
                </c:pt>
                <c:pt idx="15554">
                  <c:v>-1.52271</c:v>
                </c:pt>
                <c:pt idx="15555">
                  <c:v>-1.5204200000000001</c:v>
                </c:pt>
                <c:pt idx="15556">
                  <c:v>-1.5177099999999999</c:v>
                </c:pt>
                <c:pt idx="15557">
                  <c:v>-1.5151399999999999</c:v>
                </c:pt>
                <c:pt idx="15558">
                  <c:v>-1.51285</c:v>
                </c:pt>
                <c:pt idx="15559">
                  <c:v>-1.5106200000000001</c:v>
                </c:pt>
                <c:pt idx="15560">
                  <c:v>-1.5082800000000001</c:v>
                </c:pt>
                <c:pt idx="15561">
                  <c:v>-1.50556</c:v>
                </c:pt>
                <c:pt idx="15562">
                  <c:v>-1.50247</c:v>
                </c:pt>
                <c:pt idx="15563">
                  <c:v>-1.49983</c:v>
                </c:pt>
                <c:pt idx="15564">
                  <c:v>-1.4970000000000001</c:v>
                </c:pt>
                <c:pt idx="15565">
                  <c:v>-1.4944999999999999</c:v>
                </c:pt>
                <c:pt idx="15566">
                  <c:v>-1.4925299999999999</c:v>
                </c:pt>
                <c:pt idx="15567">
                  <c:v>-1.49081</c:v>
                </c:pt>
                <c:pt idx="15568">
                  <c:v>-1.48916</c:v>
                </c:pt>
                <c:pt idx="15569">
                  <c:v>-1.48695</c:v>
                </c:pt>
                <c:pt idx="15570">
                  <c:v>-1.4843999999999999</c:v>
                </c:pt>
                <c:pt idx="15571">
                  <c:v>-1.4817</c:v>
                </c:pt>
                <c:pt idx="15572">
                  <c:v>-1.47898</c:v>
                </c:pt>
                <c:pt idx="15573">
                  <c:v>-1.4766999999999999</c:v>
                </c:pt>
                <c:pt idx="15574">
                  <c:v>-1.47519</c:v>
                </c:pt>
                <c:pt idx="15575">
                  <c:v>-1.47431</c:v>
                </c:pt>
                <c:pt idx="15576">
                  <c:v>-1.4731700000000001</c:v>
                </c:pt>
                <c:pt idx="15577">
                  <c:v>-1.47143</c:v>
                </c:pt>
                <c:pt idx="15578">
                  <c:v>-1.4690000000000001</c:v>
                </c:pt>
                <c:pt idx="15579">
                  <c:v>-1.4662599999999999</c:v>
                </c:pt>
                <c:pt idx="15580">
                  <c:v>-1.46353</c:v>
                </c:pt>
                <c:pt idx="15581">
                  <c:v>-1.46082</c:v>
                </c:pt>
                <c:pt idx="15582">
                  <c:v>-1.4582999999999999</c:v>
                </c:pt>
                <c:pt idx="15583">
                  <c:v>-1.4563200000000001</c:v>
                </c:pt>
                <c:pt idx="15584">
                  <c:v>-1.4546699999999999</c:v>
                </c:pt>
                <c:pt idx="15585">
                  <c:v>-1.45289</c:v>
                </c:pt>
                <c:pt idx="15586">
                  <c:v>-1.4504699999999999</c:v>
                </c:pt>
                <c:pt idx="15587">
                  <c:v>-1.4477199999999999</c:v>
                </c:pt>
                <c:pt idx="15588">
                  <c:v>-1.4449799999999999</c:v>
                </c:pt>
                <c:pt idx="15589">
                  <c:v>-1.4422299999999999</c:v>
                </c:pt>
                <c:pt idx="15590">
                  <c:v>-1.4394800000000001</c:v>
                </c:pt>
                <c:pt idx="15591">
                  <c:v>-1.43686</c:v>
                </c:pt>
                <c:pt idx="15592">
                  <c:v>-1.43458</c:v>
                </c:pt>
                <c:pt idx="15593">
                  <c:v>-1.43262</c:v>
                </c:pt>
                <c:pt idx="15594">
                  <c:v>-1.43038</c:v>
                </c:pt>
                <c:pt idx="15595">
                  <c:v>-1.4276800000000001</c:v>
                </c:pt>
                <c:pt idx="15596">
                  <c:v>-1.42493</c:v>
                </c:pt>
                <c:pt idx="15597">
                  <c:v>-1.42218</c:v>
                </c:pt>
                <c:pt idx="15598">
                  <c:v>-1.41943</c:v>
                </c:pt>
                <c:pt idx="15599">
                  <c:v>-1.4166799999999999</c:v>
                </c:pt>
                <c:pt idx="15600">
                  <c:v>-1.4141300000000001</c:v>
                </c:pt>
                <c:pt idx="15601">
                  <c:v>-1.41225</c:v>
                </c:pt>
                <c:pt idx="15602">
                  <c:v>-1.4111199999999999</c:v>
                </c:pt>
                <c:pt idx="15603">
                  <c:v>-1.4105300000000001</c:v>
                </c:pt>
                <c:pt idx="15604">
                  <c:v>-1.4100299999999999</c:v>
                </c:pt>
                <c:pt idx="15605">
                  <c:v>-1.4086399999999999</c:v>
                </c:pt>
                <c:pt idx="15606">
                  <c:v>-1.4062699999999999</c:v>
                </c:pt>
                <c:pt idx="15607">
                  <c:v>-1.4035599999999999</c:v>
                </c:pt>
                <c:pt idx="15608">
                  <c:v>-1.40065</c:v>
                </c:pt>
                <c:pt idx="15609">
                  <c:v>-1.39751</c:v>
                </c:pt>
                <c:pt idx="15610">
                  <c:v>-1.3946799999999999</c:v>
                </c:pt>
                <c:pt idx="15611">
                  <c:v>-1.3924700000000001</c:v>
                </c:pt>
                <c:pt idx="15612">
                  <c:v>-1.3911100000000001</c:v>
                </c:pt>
                <c:pt idx="15613">
                  <c:v>-1.3903399999999999</c:v>
                </c:pt>
                <c:pt idx="15614">
                  <c:v>-1.3892899999999999</c:v>
                </c:pt>
                <c:pt idx="15615">
                  <c:v>-1.38724</c:v>
                </c:pt>
                <c:pt idx="15616">
                  <c:v>-1.38466</c:v>
                </c:pt>
                <c:pt idx="15617">
                  <c:v>-1.38192</c:v>
                </c:pt>
                <c:pt idx="15618">
                  <c:v>-1.37914</c:v>
                </c:pt>
                <c:pt idx="15619">
                  <c:v>-1.37632</c:v>
                </c:pt>
                <c:pt idx="15620">
                  <c:v>-1.3736600000000001</c:v>
                </c:pt>
                <c:pt idx="15621">
                  <c:v>-1.37175</c:v>
                </c:pt>
                <c:pt idx="15622">
                  <c:v>-1.3704099999999999</c:v>
                </c:pt>
                <c:pt idx="15623">
                  <c:v>-1.3693</c:v>
                </c:pt>
                <c:pt idx="15624">
                  <c:v>-1.3678399999999999</c:v>
                </c:pt>
                <c:pt idx="15625">
                  <c:v>-1.3655999999999999</c:v>
                </c:pt>
                <c:pt idx="15626">
                  <c:v>-1.36286</c:v>
                </c:pt>
                <c:pt idx="15627">
                  <c:v>-1.36006</c:v>
                </c:pt>
                <c:pt idx="15628">
                  <c:v>-1.3573299999999999</c:v>
                </c:pt>
                <c:pt idx="15629">
                  <c:v>-1.3546499999999999</c:v>
                </c:pt>
                <c:pt idx="15630">
                  <c:v>-1.35225</c:v>
                </c:pt>
                <c:pt idx="15631">
                  <c:v>-1.3503000000000001</c:v>
                </c:pt>
                <c:pt idx="15632">
                  <c:v>-1.3484</c:v>
                </c:pt>
                <c:pt idx="15633">
                  <c:v>-1.3460700000000001</c:v>
                </c:pt>
                <c:pt idx="15634">
                  <c:v>-1.3432999999999999</c:v>
                </c:pt>
                <c:pt idx="15635">
                  <c:v>-1.34053</c:v>
                </c:pt>
                <c:pt idx="15636">
                  <c:v>-1.3377600000000001</c:v>
                </c:pt>
                <c:pt idx="15637">
                  <c:v>-1.3349800000000001</c:v>
                </c:pt>
                <c:pt idx="15638">
                  <c:v>-1.33226</c:v>
                </c:pt>
                <c:pt idx="15639">
                  <c:v>-1.3297699999999999</c:v>
                </c:pt>
                <c:pt idx="15640">
                  <c:v>-1.3275600000000001</c:v>
                </c:pt>
                <c:pt idx="15641">
                  <c:v>-1.3253699999999999</c:v>
                </c:pt>
                <c:pt idx="15642">
                  <c:v>-1.3227500000000001</c:v>
                </c:pt>
                <c:pt idx="15643">
                  <c:v>-1.3199700000000001</c:v>
                </c:pt>
                <c:pt idx="15644">
                  <c:v>-1.3171999999999999</c:v>
                </c:pt>
                <c:pt idx="15645">
                  <c:v>-1.3144199999999999</c:v>
                </c:pt>
                <c:pt idx="15646">
                  <c:v>-1.31165</c:v>
                </c:pt>
                <c:pt idx="15647">
                  <c:v>-1.30901</c:v>
                </c:pt>
                <c:pt idx="15648">
                  <c:v>-1.3066500000000001</c:v>
                </c:pt>
                <c:pt idx="15649">
                  <c:v>-1.3045100000000001</c:v>
                </c:pt>
                <c:pt idx="15650">
                  <c:v>-1.30216</c:v>
                </c:pt>
                <c:pt idx="15651">
                  <c:v>-1.3000100000000001</c:v>
                </c:pt>
                <c:pt idx="15652">
                  <c:v>-1.2989200000000001</c:v>
                </c:pt>
                <c:pt idx="15653">
                  <c:v>-1.2985800000000001</c:v>
                </c:pt>
                <c:pt idx="15654">
                  <c:v>-1.2985599999999999</c:v>
                </c:pt>
                <c:pt idx="15655">
                  <c:v>-1.2989999999999999</c:v>
                </c:pt>
                <c:pt idx="15656">
                  <c:v>-1.3002400000000001</c:v>
                </c:pt>
                <c:pt idx="15657">
                  <c:v>-1.30169</c:v>
                </c:pt>
                <c:pt idx="15658">
                  <c:v>-1.30375</c:v>
                </c:pt>
                <c:pt idx="15659">
                  <c:v>-1.3059499999999999</c:v>
                </c:pt>
                <c:pt idx="15660">
                  <c:v>-1.3082400000000001</c:v>
                </c:pt>
                <c:pt idx="15661">
                  <c:v>-1.3105800000000001</c:v>
                </c:pt>
                <c:pt idx="15662">
                  <c:v>-1.31307</c:v>
                </c:pt>
                <c:pt idx="15663">
                  <c:v>-1.3158399999999999</c:v>
                </c:pt>
                <c:pt idx="15664">
                  <c:v>-1.3186199999999999</c:v>
                </c:pt>
                <c:pt idx="15665">
                  <c:v>-1.3213900000000001</c:v>
                </c:pt>
                <c:pt idx="15666">
                  <c:v>-1.32416</c:v>
                </c:pt>
                <c:pt idx="15667">
                  <c:v>-1.32684</c:v>
                </c:pt>
                <c:pt idx="15668">
                  <c:v>-1.3292200000000001</c:v>
                </c:pt>
                <c:pt idx="15669">
                  <c:v>-1.33128</c:v>
                </c:pt>
                <c:pt idx="15670">
                  <c:v>-1.33327</c:v>
                </c:pt>
                <c:pt idx="15671">
                  <c:v>-1.33528</c:v>
                </c:pt>
                <c:pt idx="15672">
                  <c:v>-1.33748</c:v>
                </c:pt>
                <c:pt idx="15673">
                  <c:v>-1.3399300000000001</c:v>
                </c:pt>
                <c:pt idx="15674">
                  <c:v>-1.3425</c:v>
                </c:pt>
                <c:pt idx="15675">
                  <c:v>-1.34501</c:v>
                </c:pt>
                <c:pt idx="15676">
                  <c:v>-1.3473999999999999</c:v>
                </c:pt>
                <c:pt idx="15677">
                  <c:v>-1.34972</c:v>
                </c:pt>
                <c:pt idx="15678">
                  <c:v>-1.3520300000000001</c:v>
                </c:pt>
                <c:pt idx="15679">
                  <c:v>-1.3544799999999999</c:v>
                </c:pt>
                <c:pt idx="15680">
                  <c:v>-1.3571899999999999</c:v>
                </c:pt>
                <c:pt idx="15681">
                  <c:v>-1.35995</c:v>
                </c:pt>
                <c:pt idx="15682">
                  <c:v>-1.3627100000000001</c:v>
                </c:pt>
                <c:pt idx="15683">
                  <c:v>-1.36548</c:v>
                </c:pt>
                <c:pt idx="15684">
                  <c:v>-1.3682399999999999</c:v>
                </c:pt>
                <c:pt idx="15685">
                  <c:v>-1.371</c:v>
                </c:pt>
                <c:pt idx="15686">
                  <c:v>-1.3737699999999999</c:v>
                </c:pt>
                <c:pt idx="15687">
                  <c:v>-1.37653</c:v>
                </c:pt>
                <c:pt idx="15688">
                  <c:v>-1.3793</c:v>
                </c:pt>
                <c:pt idx="15689">
                  <c:v>-1.3820600000000001</c:v>
                </c:pt>
                <c:pt idx="15690">
                  <c:v>-1.3848199999999999</c:v>
                </c:pt>
                <c:pt idx="15691">
                  <c:v>-1.3875900000000001</c:v>
                </c:pt>
                <c:pt idx="15692">
                  <c:v>-1.39035</c:v>
                </c:pt>
                <c:pt idx="15693">
                  <c:v>-1.3931100000000001</c:v>
                </c:pt>
                <c:pt idx="15694">
                  <c:v>-1.39588</c:v>
                </c:pt>
                <c:pt idx="15695">
                  <c:v>-1.3986400000000001</c:v>
                </c:pt>
                <c:pt idx="15696">
                  <c:v>-1.40141</c:v>
                </c:pt>
                <c:pt idx="15697">
                  <c:v>-1.4041699999999999</c:v>
                </c:pt>
                <c:pt idx="15698">
                  <c:v>-1.40693</c:v>
                </c:pt>
                <c:pt idx="15699">
                  <c:v>-1.4097</c:v>
                </c:pt>
                <c:pt idx="15700">
                  <c:v>-1.41246</c:v>
                </c:pt>
                <c:pt idx="15701">
                  <c:v>-1.4152199999999999</c:v>
                </c:pt>
                <c:pt idx="15702">
                  <c:v>-1.4179900000000001</c:v>
                </c:pt>
                <c:pt idx="15703">
                  <c:v>-1.42075</c:v>
                </c:pt>
                <c:pt idx="15704">
                  <c:v>-1.4235199999999999</c:v>
                </c:pt>
                <c:pt idx="15705">
                  <c:v>-1.4261299999999999</c:v>
                </c:pt>
                <c:pt idx="15706">
                  <c:v>-1.4286300000000001</c:v>
                </c:pt>
                <c:pt idx="15707">
                  <c:v>-1.43082</c:v>
                </c:pt>
                <c:pt idx="15708">
                  <c:v>-1.43275</c:v>
                </c:pt>
                <c:pt idx="15709">
                  <c:v>-1.43499</c:v>
                </c:pt>
                <c:pt idx="15710">
                  <c:v>-1.4376100000000001</c:v>
                </c:pt>
                <c:pt idx="15711">
                  <c:v>-1.4403699999999999</c:v>
                </c:pt>
                <c:pt idx="15712">
                  <c:v>-1.44313</c:v>
                </c:pt>
                <c:pt idx="15713">
                  <c:v>-1.4458899999999999</c:v>
                </c:pt>
                <c:pt idx="15714">
                  <c:v>-1.4486399999999999</c:v>
                </c:pt>
                <c:pt idx="15715">
                  <c:v>-1.4513</c:v>
                </c:pt>
                <c:pt idx="15716">
                  <c:v>-1.4539500000000001</c:v>
                </c:pt>
                <c:pt idx="15717">
                  <c:v>-1.4566600000000001</c:v>
                </c:pt>
                <c:pt idx="15718">
                  <c:v>-1.4594199999999999</c:v>
                </c:pt>
                <c:pt idx="15719">
                  <c:v>-1.46218</c:v>
                </c:pt>
                <c:pt idx="15720">
                  <c:v>-1.4649399999999999</c:v>
                </c:pt>
                <c:pt idx="15721">
                  <c:v>-1.4677</c:v>
                </c:pt>
                <c:pt idx="15722">
                  <c:v>-1.4704600000000001</c:v>
                </c:pt>
                <c:pt idx="15723">
                  <c:v>-1.4731799999999999</c:v>
                </c:pt>
                <c:pt idx="15724">
                  <c:v>-1.47583</c:v>
                </c:pt>
                <c:pt idx="15725">
                  <c:v>-1.4784299999999999</c:v>
                </c:pt>
                <c:pt idx="15726">
                  <c:v>-1.48109</c:v>
                </c:pt>
                <c:pt idx="15727">
                  <c:v>-1.4838499999999999</c:v>
                </c:pt>
                <c:pt idx="15728">
                  <c:v>-1.48661</c:v>
                </c:pt>
                <c:pt idx="15729">
                  <c:v>-1.4893700000000001</c:v>
                </c:pt>
                <c:pt idx="15730">
                  <c:v>-1.49213</c:v>
                </c:pt>
                <c:pt idx="15731">
                  <c:v>-1.49488</c:v>
                </c:pt>
                <c:pt idx="15732">
                  <c:v>-1.4976400000000001</c:v>
                </c:pt>
                <c:pt idx="15733">
                  <c:v>-1.5003899999999999</c:v>
                </c:pt>
                <c:pt idx="15734">
                  <c:v>-1.50315</c:v>
                </c:pt>
                <c:pt idx="15735">
                  <c:v>-1.5059100000000001</c:v>
                </c:pt>
                <c:pt idx="15736">
                  <c:v>-1.50867</c:v>
                </c:pt>
                <c:pt idx="15737">
                  <c:v>-1.5114300000000001</c:v>
                </c:pt>
                <c:pt idx="15738">
                  <c:v>-1.5141899999999999</c:v>
                </c:pt>
                <c:pt idx="15739">
                  <c:v>-1.51694</c:v>
                </c:pt>
                <c:pt idx="15740">
                  <c:v>-1.5197000000000001</c:v>
                </c:pt>
                <c:pt idx="15741">
                  <c:v>-1.5224599999999999</c:v>
                </c:pt>
                <c:pt idx="15742">
                  <c:v>-1.52522</c:v>
                </c:pt>
                <c:pt idx="15743">
                  <c:v>-1.5279799999999999</c:v>
                </c:pt>
                <c:pt idx="15744">
                  <c:v>-1.53074</c:v>
                </c:pt>
                <c:pt idx="15745">
                  <c:v>-1.5335000000000001</c:v>
                </c:pt>
                <c:pt idx="15746">
                  <c:v>-1.53626</c:v>
                </c:pt>
                <c:pt idx="15747">
                  <c:v>-1.5390200000000001</c:v>
                </c:pt>
                <c:pt idx="15748">
                  <c:v>-1.5417700000000001</c:v>
                </c:pt>
                <c:pt idx="15749">
                  <c:v>-1.54453</c:v>
                </c:pt>
                <c:pt idx="15750">
                  <c:v>-1.5472900000000001</c:v>
                </c:pt>
                <c:pt idx="15751">
                  <c:v>-1.55006</c:v>
                </c:pt>
                <c:pt idx="15752">
                  <c:v>-1.55287</c:v>
                </c:pt>
                <c:pt idx="15753">
                  <c:v>-1.5557300000000001</c:v>
                </c:pt>
                <c:pt idx="15754">
                  <c:v>-1.5586</c:v>
                </c:pt>
                <c:pt idx="15755">
                  <c:v>-1.56134</c:v>
                </c:pt>
                <c:pt idx="15756">
                  <c:v>-1.56389</c:v>
                </c:pt>
                <c:pt idx="15757">
                  <c:v>-1.5662100000000001</c:v>
                </c:pt>
                <c:pt idx="15758">
                  <c:v>-1.5682</c:v>
                </c:pt>
                <c:pt idx="15759">
                  <c:v>-1.57037</c:v>
                </c:pt>
                <c:pt idx="15760">
                  <c:v>-1.5726199999999999</c:v>
                </c:pt>
                <c:pt idx="15761">
                  <c:v>-1.5748</c:v>
                </c:pt>
                <c:pt idx="15762">
                  <c:v>-1.57711</c:v>
                </c:pt>
                <c:pt idx="15763">
                  <c:v>-1.57942</c:v>
                </c:pt>
                <c:pt idx="15764">
                  <c:v>-1.58189</c:v>
                </c:pt>
                <c:pt idx="15765">
                  <c:v>-1.58456</c:v>
                </c:pt>
                <c:pt idx="15766">
                  <c:v>-1.5872999999999999</c:v>
                </c:pt>
                <c:pt idx="15767">
                  <c:v>-1.59006</c:v>
                </c:pt>
                <c:pt idx="15768">
                  <c:v>-1.5928100000000001</c:v>
                </c:pt>
                <c:pt idx="15769">
                  <c:v>-1.5955600000000001</c:v>
                </c:pt>
                <c:pt idx="15770">
                  <c:v>-1.5983099999999999</c:v>
                </c:pt>
                <c:pt idx="15771">
                  <c:v>-1.60107</c:v>
                </c:pt>
                <c:pt idx="15772">
                  <c:v>-1.60382</c:v>
                </c:pt>
                <c:pt idx="15773">
                  <c:v>-1.6065700000000001</c:v>
                </c:pt>
                <c:pt idx="15774">
                  <c:v>-1.6093200000000001</c:v>
                </c:pt>
                <c:pt idx="15775">
                  <c:v>-1.61208</c:v>
                </c:pt>
                <c:pt idx="15776">
                  <c:v>-1.61483</c:v>
                </c:pt>
                <c:pt idx="15777">
                  <c:v>-1.61758</c:v>
                </c:pt>
                <c:pt idx="15778">
                  <c:v>-1.6203399999999999</c:v>
                </c:pt>
                <c:pt idx="15779">
                  <c:v>-1.6230899999999999</c:v>
                </c:pt>
                <c:pt idx="15780">
                  <c:v>-1.62584</c:v>
                </c:pt>
                <c:pt idx="15781">
                  <c:v>-1.62859</c:v>
                </c:pt>
                <c:pt idx="15782">
                  <c:v>-1.6313500000000001</c:v>
                </c:pt>
                <c:pt idx="15783">
                  <c:v>-1.6341000000000001</c:v>
                </c:pt>
                <c:pt idx="15784">
                  <c:v>-1.6368499999999999</c:v>
                </c:pt>
                <c:pt idx="15785">
                  <c:v>-1.6395999999999999</c:v>
                </c:pt>
                <c:pt idx="15786">
                  <c:v>-1.64236</c:v>
                </c:pt>
                <c:pt idx="15787">
                  <c:v>-1.6451100000000001</c:v>
                </c:pt>
                <c:pt idx="15788">
                  <c:v>-1.6478600000000001</c:v>
                </c:pt>
                <c:pt idx="15789">
                  <c:v>-1.65062</c:v>
                </c:pt>
                <c:pt idx="15790">
                  <c:v>-1.65337</c:v>
                </c:pt>
                <c:pt idx="15791">
                  <c:v>-1.65612</c:v>
                </c:pt>
                <c:pt idx="15792">
                  <c:v>-1.6588700000000001</c:v>
                </c:pt>
                <c:pt idx="15793">
                  <c:v>-1.6616299999999999</c:v>
                </c:pt>
                <c:pt idx="15794">
                  <c:v>-1.66438</c:v>
                </c:pt>
                <c:pt idx="15795">
                  <c:v>-1.66713</c:v>
                </c:pt>
                <c:pt idx="15796">
                  <c:v>-1.6698900000000001</c:v>
                </c:pt>
                <c:pt idx="15797">
                  <c:v>-1.6726399999999999</c:v>
                </c:pt>
                <c:pt idx="15798">
                  <c:v>-1.6753899999999999</c:v>
                </c:pt>
                <c:pt idx="15799">
                  <c:v>-1.67814</c:v>
                </c:pt>
                <c:pt idx="15800">
                  <c:v>-1.6809000000000001</c:v>
                </c:pt>
                <c:pt idx="15801">
                  <c:v>-1.68327</c:v>
                </c:pt>
                <c:pt idx="15802">
                  <c:v>-1.68475</c:v>
                </c:pt>
                <c:pt idx="15803">
                  <c:v>-1.68557</c:v>
                </c:pt>
                <c:pt idx="15804">
                  <c:v>-1.6859200000000001</c:v>
                </c:pt>
                <c:pt idx="15805">
                  <c:v>-1.6861699999999999</c:v>
                </c:pt>
                <c:pt idx="15806">
                  <c:v>-1.68651</c:v>
                </c:pt>
                <c:pt idx="15807">
                  <c:v>-1.68797</c:v>
                </c:pt>
                <c:pt idx="15808">
                  <c:v>-1.6897</c:v>
                </c:pt>
                <c:pt idx="15809">
                  <c:v>-1.69156</c:v>
                </c:pt>
                <c:pt idx="15810">
                  <c:v>-1.6939200000000001</c:v>
                </c:pt>
                <c:pt idx="15811">
                  <c:v>-1.69659</c:v>
                </c:pt>
                <c:pt idx="15812">
                  <c:v>-1.6992799999999999</c:v>
                </c:pt>
                <c:pt idx="15813">
                  <c:v>-1.70191</c:v>
                </c:pt>
                <c:pt idx="15814">
                  <c:v>-1.70435</c:v>
                </c:pt>
                <c:pt idx="15815">
                  <c:v>-1.7064600000000001</c:v>
                </c:pt>
                <c:pt idx="15816">
                  <c:v>-1.70827</c:v>
                </c:pt>
                <c:pt idx="15817">
                  <c:v>-1.7101900000000001</c:v>
                </c:pt>
                <c:pt idx="15818">
                  <c:v>-1.7123900000000001</c:v>
                </c:pt>
                <c:pt idx="15819">
                  <c:v>-1.71469</c:v>
                </c:pt>
                <c:pt idx="15820">
                  <c:v>-1.71722</c:v>
                </c:pt>
                <c:pt idx="15821">
                  <c:v>-1.7199500000000001</c:v>
                </c:pt>
                <c:pt idx="15822">
                  <c:v>-1.7226900000000001</c:v>
                </c:pt>
                <c:pt idx="15823">
                  <c:v>-1.72543</c:v>
                </c:pt>
                <c:pt idx="15824">
                  <c:v>-1.7280599999999999</c:v>
                </c:pt>
                <c:pt idx="15825">
                  <c:v>-1.73061</c:v>
                </c:pt>
                <c:pt idx="15826">
                  <c:v>-1.7333099999999999</c:v>
                </c:pt>
                <c:pt idx="15827">
                  <c:v>-1.7360500000000001</c:v>
                </c:pt>
                <c:pt idx="15828">
                  <c:v>-1.7387900000000001</c:v>
                </c:pt>
                <c:pt idx="15829">
                  <c:v>-1.74153</c:v>
                </c:pt>
                <c:pt idx="15830">
                  <c:v>-1.7442599999999999</c:v>
                </c:pt>
                <c:pt idx="15831">
                  <c:v>-1.74699</c:v>
                </c:pt>
                <c:pt idx="15832">
                  <c:v>-1.74969</c:v>
                </c:pt>
                <c:pt idx="15833">
                  <c:v>-1.75238</c:v>
                </c:pt>
                <c:pt idx="15834">
                  <c:v>-1.75512</c:v>
                </c:pt>
                <c:pt idx="15835">
                  <c:v>-1.75786</c:v>
                </c:pt>
                <c:pt idx="15836">
                  <c:v>-1.7605999999999999</c:v>
                </c:pt>
                <c:pt idx="15837">
                  <c:v>-1.7633300000000001</c:v>
                </c:pt>
                <c:pt idx="15838">
                  <c:v>-1.76607</c:v>
                </c:pt>
                <c:pt idx="15839">
                  <c:v>-1.76881</c:v>
                </c:pt>
                <c:pt idx="15840">
                  <c:v>-1.77155</c:v>
                </c:pt>
                <c:pt idx="15841">
                  <c:v>-1.7742899999999999</c:v>
                </c:pt>
                <c:pt idx="15842">
                  <c:v>-1.7770300000000001</c:v>
                </c:pt>
                <c:pt idx="15843">
                  <c:v>-1.7797700000000001</c:v>
                </c:pt>
                <c:pt idx="15844">
                  <c:v>-1.78251</c:v>
                </c:pt>
                <c:pt idx="15845">
                  <c:v>-1.78525</c:v>
                </c:pt>
                <c:pt idx="15846">
                  <c:v>-1.7879700000000001</c:v>
                </c:pt>
                <c:pt idx="15847">
                  <c:v>-1.79009</c:v>
                </c:pt>
                <c:pt idx="15848">
                  <c:v>-1.7914099999999999</c:v>
                </c:pt>
                <c:pt idx="15849">
                  <c:v>-1.7920700000000001</c:v>
                </c:pt>
                <c:pt idx="15850">
                  <c:v>-1.79216</c:v>
                </c:pt>
                <c:pt idx="15851">
                  <c:v>-1.79234</c:v>
                </c:pt>
                <c:pt idx="15852">
                  <c:v>-1.79294</c:v>
                </c:pt>
                <c:pt idx="15853">
                  <c:v>-1.7939499999999999</c:v>
                </c:pt>
                <c:pt idx="15854">
                  <c:v>-1.7948599999999999</c:v>
                </c:pt>
                <c:pt idx="15855">
                  <c:v>-1.7952999999999999</c:v>
                </c:pt>
                <c:pt idx="15856">
                  <c:v>-1.79566</c:v>
                </c:pt>
                <c:pt idx="15857">
                  <c:v>-1.7959799999999999</c:v>
                </c:pt>
                <c:pt idx="15858">
                  <c:v>-1.7964500000000001</c:v>
                </c:pt>
                <c:pt idx="15859">
                  <c:v>-1.7971600000000001</c:v>
                </c:pt>
                <c:pt idx="15860">
                  <c:v>-1.7981</c:v>
                </c:pt>
                <c:pt idx="15861">
                  <c:v>-1.7990999999999999</c:v>
                </c:pt>
                <c:pt idx="15862">
                  <c:v>-1.7998000000000001</c:v>
                </c:pt>
                <c:pt idx="15863">
                  <c:v>-1.8004100000000001</c:v>
                </c:pt>
                <c:pt idx="15864">
                  <c:v>-1.8008999999999999</c:v>
                </c:pt>
                <c:pt idx="15865">
                  <c:v>-1.80142</c:v>
                </c:pt>
                <c:pt idx="15866">
                  <c:v>-1.8019700000000001</c:v>
                </c:pt>
                <c:pt idx="15867">
                  <c:v>-1.8025100000000001</c:v>
                </c:pt>
                <c:pt idx="15868">
                  <c:v>-1.8029900000000001</c:v>
                </c:pt>
                <c:pt idx="15869">
                  <c:v>-1.80338</c:v>
                </c:pt>
                <c:pt idx="15870">
                  <c:v>-1.8037399999999999</c:v>
                </c:pt>
                <c:pt idx="15871">
                  <c:v>-1.8041100000000001</c:v>
                </c:pt>
                <c:pt idx="15872">
                  <c:v>-1.8045100000000001</c:v>
                </c:pt>
                <c:pt idx="15873">
                  <c:v>-1.8049599999999999</c:v>
                </c:pt>
                <c:pt idx="15874">
                  <c:v>-1.8054399999999999</c:v>
                </c:pt>
                <c:pt idx="15875">
                  <c:v>-1.8059400000000001</c:v>
                </c:pt>
                <c:pt idx="15876">
                  <c:v>-1.8064499999999999</c:v>
                </c:pt>
                <c:pt idx="15877">
                  <c:v>-1.80697</c:v>
                </c:pt>
                <c:pt idx="15878">
                  <c:v>-1.8075300000000001</c:v>
                </c:pt>
                <c:pt idx="15879">
                  <c:v>-1.8081199999999999</c:v>
                </c:pt>
                <c:pt idx="15880">
                  <c:v>-1.8087</c:v>
                </c:pt>
                <c:pt idx="15881">
                  <c:v>-1.80925</c:v>
                </c:pt>
                <c:pt idx="15882">
                  <c:v>-1.8097799999999999</c:v>
                </c:pt>
                <c:pt idx="15883">
                  <c:v>-1.8103</c:v>
                </c:pt>
                <c:pt idx="15884">
                  <c:v>-1.8108</c:v>
                </c:pt>
                <c:pt idx="15885">
                  <c:v>-1.8112999999999999</c:v>
                </c:pt>
                <c:pt idx="15886">
                  <c:v>-1.8117300000000001</c:v>
                </c:pt>
                <c:pt idx="15887">
                  <c:v>-1.8121</c:v>
                </c:pt>
                <c:pt idx="15888">
                  <c:v>-1.81247</c:v>
                </c:pt>
                <c:pt idx="15889">
                  <c:v>-1.8128500000000001</c:v>
                </c:pt>
                <c:pt idx="15890">
                  <c:v>-1.8132299999999999</c:v>
                </c:pt>
                <c:pt idx="15891">
                  <c:v>-1.81362</c:v>
                </c:pt>
                <c:pt idx="15892">
                  <c:v>-1.8140499999999999</c:v>
                </c:pt>
                <c:pt idx="15893">
                  <c:v>-1.8145</c:v>
                </c:pt>
                <c:pt idx="15894">
                  <c:v>-1.81497</c:v>
                </c:pt>
                <c:pt idx="15895">
                  <c:v>-1.81545</c:v>
                </c:pt>
                <c:pt idx="15896">
                  <c:v>-1.8159799999999999</c:v>
                </c:pt>
                <c:pt idx="15897">
                  <c:v>-1.81654</c:v>
                </c:pt>
                <c:pt idx="15898">
                  <c:v>-1.81708</c:v>
                </c:pt>
                <c:pt idx="15899">
                  <c:v>-1.81762</c:v>
                </c:pt>
                <c:pt idx="15900">
                  <c:v>-1.8181700000000001</c:v>
                </c:pt>
                <c:pt idx="15901">
                  <c:v>-1.8186800000000001</c:v>
                </c:pt>
                <c:pt idx="15902">
                  <c:v>-1.8190500000000001</c:v>
                </c:pt>
                <c:pt idx="15903">
                  <c:v>-1.8192200000000001</c:v>
                </c:pt>
                <c:pt idx="15904">
                  <c:v>-1.81942</c:v>
                </c:pt>
                <c:pt idx="15905">
                  <c:v>-1.81955</c:v>
                </c:pt>
                <c:pt idx="15906">
                  <c:v>-1.8197700000000001</c:v>
                </c:pt>
                <c:pt idx="15907">
                  <c:v>-1.8200400000000001</c:v>
                </c:pt>
                <c:pt idx="15908">
                  <c:v>-1.82039</c:v>
                </c:pt>
                <c:pt idx="15909">
                  <c:v>-1.8207599999999999</c:v>
                </c:pt>
                <c:pt idx="15910">
                  <c:v>-1.8210999999999999</c:v>
                </c:pt>
                <c:pt idx="15911">
                  <c:v>-1.82145</c:v>
                </c:pt>
                <c:pt idx="15912">
                  <c:v>-1.8217399999999999</c:v>
                </c:pt>
                <c:pt idx="15913">
                  <c:v>-1.8220400000000001</c:v>
                </c:pt>
                <c:pt idx="15914">
                  <c:v>-1.82243</c:v>
                </c:pt>
                <c:pt idx="15915">
                  <c:v>-1.82283</c:v>
                </c:pt>
                <c:pt idx="15916">
                  <c:v>-1.8232200000000001</c:v>
                </c:pt>
                <c:pt idx="15917">
                  <c:v>-1.8236399999999999</c:v>
                </c:pt>
                <c:pt idx="15918">
                  <c:v>-1.82409</c:v>
                </c:pt>
                <c:pt idx="15919">
                  <c:v>-1.82447</c:v>
                </c:pt>
                <c:pt idx="15920">
                  <c:v>-1.8247800000000001</c:v>
                </c:pt>
                <c:pt idx="15921">
                  <c:v>-1.8250299999999999</c:v>
                </c:pt>
                <c:pt idx="15922">
                  <c:v>-1.8252299999999999</c:v>
                </c:pt>
                <c:pt idx="15923">
                  <c:v>-1.82541</c:v>
                </c:pt>
                <c:pt idx="15924">
                  <c:v>-1.82558</c:v>
                </c:pt>
                <c:pt idx="15925">
                  <c:v>-1.82576</c:v>
                </c:pt>
                <c:pt idx="15926">
                  <c:v>-1.82592</c:v>
                </c:pt>
                <c:pt idx="15927">
                  <c:v>-1.82616</c:v>
                </c:pt>
                <c:pt idx="15928">
                  <c:v>-1.82646</c:v>
                </c:pt>
                <c:pt idx="15929">
                  <c:v>-1.8267899999999999</c:v>
                </c:pt>
                <c:pt idx="15930">
                  <c:v>-1.8271500000000001</c:v>
                </c:pt>
                <c:pt idx="15931">
                  <c:v>-1.8274999999999999</c:v>
                </c:pt>
                <c:pt idx="15932">
                  <c:v>-1.8278000000000001</c:v>
                </c:pt>
                <c:pt idx="15933">
                  <c:v>-1.8281400000000001</c:v>
                </c:pt>
                <c:pt idx="15934">
                  <c:v>-1.8284899999999999</c:v>
                </c:pt>
                <c:pt idx="15935">
                  <c:v>-1.8288199999999999</c:v>
                </c:pt>
                <c:pt idx="15936">
                  <c:v>-1.8291200000000001</c:v>
                </c:pt>
                <c:pt idx="15937">
                  <c:v>-1.82938</c:v>
                </c:pt>
                <c:pt idx="15938">
                  <c:v>-1.82962</c:v>
                </c:pt>
                <c:pt idx="15939">
                  <c:v>-1.82986</c:v>
                </c:pt>
                <c:pt idx="15940">
                  <c:v>-1.8300799999999999</c:v>
                </c:pt>
                <c:pt idx="15941">
                  <c:v>-1.8303100000000001</c:v>
                </c:pt>
                <c:pt idx="15942">
                  <c:v>-1.8305199999999999</c:v>
                </c:pt>
                <c:pt idx="15943">
                  <c:v>-1.8307199999999999</c:v>
                </c:pt>
                <c:pt idx="15944">
                  <c:v>-1.83094</c:v>
                </c:pt>
                <c:pt idx="15945">
                  <c:v>-1.8311599999999999</c:v>
                </c:pt>
                <c:pt idx="15946">
                  <c:v>-1.8313999999999999</c:v>
                </c:pt>
                <c:pt idx="15947">
                  <c:v>-1.8316300000000001</c:v>
                </c:pt>
                <c:pt idx="15948">
                  <c:v>-1.8318399999999999</c:v>
                </c:pt>
                <c:pt idx="15949">
                  <c:v>-1.83205</c:v>
                </c:pt>
                <c:pt idx="15950">
                  <c:v>-1.8322400000000001</c:v>
                </c:pt>
                <c:pt idx="15951">
                  <c:v>-1.8325499999999999</c:v>
                </c:pt>
                <c:pt idx="15952">
                  <c:v>-1.83317</c:v>
                </c:pt>
                <c:pt idx="15953">
                  <c:v>-1.83403</c:v>
                </c:pt>
                <c:pt idx="15954">
                  <c:v>-1.8349599999999999</c:v>
                </c:pt>
                <c:pt idx="15955">
                  <c:v>-1.8360399999999999</c:v>
                </c:pt>
                <c:pt idx="15956">
                  <c:v>-1.8371500000000001</c:v>
                </c:pt>
                <c:pt idx="15957">
                  <c:v>-1.8383</c:v>
                </c:pt>
                <c:pt idx="15958">
                  <c:v>-1.8393999999999999</c:v>
                </c:pt>
                <c:pt idx="15959">
                  <c:v>-1.8403099999999999</c:v>
                </c:pt>
                <c:pt idx="15960">
                  <c:v>-1.84101</c:v>
                </c:pt>
                <c:pt idx="15961">
                  <c:v>-1.8415299999999999</c:v>
                </c:pt>
                <c:pt idx="15962">
                  <c:v>-1.8419300000000001</c:v>
                </c:pt>
                <c:pt idx="15963">
                  <c:v>-1.84233</c:v>
                </c:pt>
                <c:pt idx="15964">
                  <c:v>-1.8429599999999999</c:v>
                </c:pt>
                <c:pt idx="15965">
                  <c:v>-1.84372</c:v>
                </c:pt>
                <c:pt idx="15966">
                  <c:v>-1.8443799999999999</c:v>
                </c:pt>
                <c:pt idx="15967">
                  <c:v>-1.8448</c:v>
                </c:pt>
                <c:pt idx="15968">
                  <c:v>-1.8448100000000001</c:v>
                </c:pt>
                <c:pt idx="15969">
                  <c:v>-1.8448800000000001</c:v>
                </c:pt>
                <c:pt idx="15970">
                  <c:v>-1.84501</c:v>
                </c:pt>
                <c:pt idx="15971">
                  <c:v>-1.8452299999999999</c:v>
                </c:pt>
                <c:pt idx="15972">
                  <c:v>-1.8453900000000001</c:v>
                </c:pt>
                <c:pt idx="15973">
                  <c:v>-1.84544</c:v>
                </c:pt>
                <c:pt idx="15974">
                  <c:v>-1.84518</c:v>
                </c:pt>
                <c:pt idx="15975">
                  <c:v>-1.8449599999999999</c:v>
                </c:pt>
                <c:pt idx="15976">
                  <c:v>-1.8449500000000001</c:v>
                </c:pt>
                <c:pt idx="15977">
                  <c:v>-1.8449500000000001</c:v>
                </c:pt>
                <c:pt idx="15978">
                  <c:v>-1.8449500000000001</c:v>
                </c:pt>
                <c:pt idx="15979">
                  <c:v>-1.8449500000000001</c:v>
                </c:pt>
                <c:pt idx="15980">
                  <c:v>-1.8449500000000001</c:v>
                </c:pt>
                <c:pt idx="15981">
                  <c:v>-1.8449500000000001</c:v>
                </c:pt>
                <c:pt idx="15982">
                  <c:v>-1.8449500000000001</c:v>
                </c:pt>
                <c:pt idx="15983">
                  <c:v>-1.8449500000000001</c:v>
                </c:pt>
                <c:pt idx="15984">
                  <c:v>-1.8449500000000001</c:v>
                </c:pt>
                <c:pt idx="15985">
                  <c:v>-1.8449500000000001</c:v>
                </c:pt>
                <c:pt idx="15986">
                  <c:v>-1.8449500000000001</c:v>
                </c:pt>
                <c:pt idx="15987">
                  <c:v>-1.8449500000000001</c:v>
                </c:pt>
                <c:pt idx="15988">
                  <c:v>-1.8449500000000001</c:v>
                </c:pt>
                <c:pt idx="15989">
                  <c:v>-1.8449500000000001</c:v>
                </c:pt>
                <c:pt idx="15990">
                  <c:v>-1.8449500000000001</c:v>
                </c:pt>
                <c:pt idx="15991">
                  <c:v>-1.8449500000000001</c:v>
                </c:pt>
                <c:pt idx="15992">
                  <c:v>-1.8449500000000001</c:v>
                </c:pt>
                <c:pt idx="15993">
                  <c:v>-1.8449500000000001</c:v>
                </c:pt>
                <c:pt idx="15994">
                  <c:v>-1.8449500000000001</c:v>
                </c:pt>
                <c:pt idx="15995">
                  <c:v>-1.8449500000000001</c:v>
                </c:pt>
                <c:pt idx="15996">
                  <c:v>-1.8449500000000001</c:v>
                </c:pt>
                <c:pt idx="15997">
                  <c:v>-1.8449500000000001</c:v>
                </c:pt>
                <c:pt idx="15998">
                  <c:v>-1.8449500000000001</c:v>
                </c:pt>
                <c:pt idx="15999">
                  <c:v>-1.8449500000000001</c:v>
                </c:pt>
                <c:pt idx="16000">
                  <c:v>-1.8449500000000001</c:v>
                </c:pt>
                <c:pt idx="16001">
                  <c:v>-1.84493</c:v>
                </c:pt>
                <c:pt idx="16002">
                  <c:v>-1.8448</c:v>
                </c:pt>
                <c:pt idx="16003">
                  <c:v>-1.8447100000000001</c:v>
                </c:pt>
                <c:pt idx="16004">
                  <c:v>-1.8446100000000001</c:v>
                </c:pt>
                <c:pt idx="16005">
                  <c:v>-1.8446499999999999</c:v>
                </c:pt>
                <c:pt idx="16006">
                  <c:v>-1.8456300000000001</c:v>
                </c:pt>
                <c:pt idx="16007">
                  <c:v>-1.8473900000000001</c:v>
                </c:pt>
                <c:pt idx="16008">
                  <c:v>-1.84995</c:v>
                </c:pt>
                <c:pt idx="16009">
                  <c:v>-1.8532200000000001</c:v>
                </c:pt>
                <c:pt idx="16010">
                  <c:v>-1.8565799999999999</c:v>
                </c:pt>
                <c:pt idx="16011">
                  <c:v>-1.8595900000000001</c:v>
                </c:pt>
                <c:pt idx="16012">
                  <c:v>-1.8622099999999999</c:v>
                </c:pt>
                <c:pt idx="16013">
                  <c:v>-1.86409</c:v>
                </c:pt>
                <c:pt idx="16014">
                  <c:v>-1.86609</c:v>
                </c:pt>
                <c:pt idx="16015">
                  <c:v>-1.86853</c:v>
                </c:pt>
                <c:pt idx="16016">
                  <c:v>-1.8711500000000001</c:v>
                </c:pt>
                <c:pt idx="16017">
                  <c:v>-1.87375</c:v>
                </c:pt>
                <c:pt idx="16018">
                  <c:v>-1.8763099999999999</c:v>
                </c:pt>
                <c:pt idx="16019">
                  <c:v>-1.87876</c:v>
                </c:pt>
                <c:pt idx="16020">
                  <c:v>-1.8811199999999999</c:v>
                </c:pt>
                <c:pt idx="16021">
                  <c:v>-1.8833299999999999</c:v>
                </c:pt>
                <c:pt idx="16022">
                  <c:v>-1.88531</c:v>
                </c:pt>
                <c:pt idx="16023">
                  <c:v>-1.8872899999999999</c:v>
                </c:pt>
                <c:pt idx="16024">
                  <c:v>-1.8892199999999999</c:v>
                </c:pt>
                <c:pt idx="16025">
                  <c:v>-1.89106</c:v>
                </c:pt>
                <c:pt idx="16026">
                  <c:v>-1.8930199999999999</c:v>
                </c:pt>
                <c:pt idx="16027">
                  <c:v>-1.8950199999999999</c:v>
                </c:pt>
                <c:pt idx="16028">
                  <c:v>-1.8971199999999999</c:v>
                </c:pt>
                <c:pt idx="16029">
                  <c:v>-1.8993800000000001</c:v>
                </c:pt>
                <c:pt idx="16030">
                  <c:v>-1.9016500000000001</c:v>
                </c:pt>
                <c:pt idx="16031">
                  <c:v>-1.9039600000000001</c:v>
                </c:pt>
                <c:pt idx="16032">
                  <c:v>-1.90628</c:v>
                </c:pt>
                <c:pt idx="16033">
                  <c:v>-1.90859</c:v>
                </c:pt>
                <c:pt idx="16034">
                  <c:v>-1.911</c:v>
                </c:pt>
                <c:pt idx="16035">
                  <c:v>-1.9135</c:v>
                </c:pt>
                <c:pt idx="16036">
                  <c:v>-1.9160200000000001</c:v>
                </c:pt>
                <c:pt idx="16037">
                  <c:v>-1.9185399999999999</c:v>
                </c:pt>
                <c:pt idx="16038">
                  <c:v>-1.9210400000000001</c:v>
                </c:pt>
                <c:pt idx="16039">
                  <c:v>-1.92353</c:v>
                </c:pt>
                <c:pt idx="16040">
                  <c:v>-1.9259900000000001</c:v>
                </c:pt>
                <c:pt idx="16041">
                  <c:v>-1.9283999999999999</c:v>
                </c:pt>
                <c:pt idx="16042">
                  <c:v>-1.93085</c:v>
                </c:pt>
                <c:pt idx="16043">
                  <c:v>-1.9333499999999999</c:v>
                </c:pt>
                <c:pt idx="16044">
                  <c:v>-1.9358599999999999</c:v>
                </c:pt>
                <c:pt idx="16045">
                  <c:v>-1.93838</c:v>
                </c:pt>
                <c:pt idx="16046">
                  <c:v>-1.94089</c:v>
                </c:pt>
                <c:pt idx="16047">
                  <c:v>-1.9433800000000001</c:v>
                </c:pt>
                <c:pt idx="16048">
                  <c:v>-1.9458299999999999</c:v>
                </c:pt>
                <c:pt idx="16049">
                  <c:v>-1.94825</c:v>
                </c:pt>
                <c:pt idx="16050">
                  <c:v>-1.9506699999999999</c:v>
                </c:pt>
                <c:pt idx="16051">
                  <c:v>-1.95269</c:v>
                </c:pt>
                <c:pt idx="16052">
                  <c:v>-1.9539</c:v>
                </c:pt>
                <c:pt idx="16053">
                  <c:v>-1.95461</c:v>
                </c:pt>
                <c:pt idx="16054">
                  <c:v>-1.9549300000000001</c:v>
                </c:pt>
                <c:pt idx="16055">
                  <c:v>-1.95488</c:v>
                </c:pt>
                <c:pt idx="16056">
                  <c:v>-1.9549000000000001</c:v>
                </c:pt>
                <c:pt idx="16057">
                  <c:v>-1.9549300000000001</c:v>
                </c:pt>
                <c:pt idx="16058">
                  <c:v>-1.95492</c:v>
                </c:pt>
                <c:pt idx="16059">
                  <c:v>-1.95489</c:v>
                </c:pt>
                <c:pt idx="16060">
                  <c:v>-1.95489</c:v>
                </c:pt>
                <c:pt idx="16061">
                  <c:v>-1.95489</c:v>
                </c:pt>
                <c:pt idx="16062">
                  <c:v>-1.95489</c:v>
                </c:pt>
                <c:pt idx="16063">
                  <c:v>-1.95489</c:v>
                </c:pt>
                <c:pt idx="16064">
                  <c:v>-1.95489</c:v>
                </c:pt>
                <c:pt idx="16065">
                  <c:v>-1.95489</c:v>
                </c:pt>
                <c:pt idx="16066">
                  <c:v>-1.95489</c:v>
                </c:pt>
                <c:pt idx="16067">
                  <c:v>-1.95489</c:v>
                </c:pt>
                <c:pt idx="16068">
                  <c:v>-1.95489</c:v>
                </c:pt>
                <c:pt idx="16069">
                  <c:v>-1.95489</c:v>
                </c:pt>
                <c:pt idx="16070">
                  <c:v>-1.95489</c:v>
                </c:pt>
                <c:pt idx="16071">
                  <c:v>-1.95489</c:v>
                </c:pt>
                <c:pt idx="16072">
                  <c:v>-1.95489</c:v>
                </c:pt>
                <c:pt idx="16073">
                  <c:v>-1.95489</c:v>
                </c:pt>
                <c:pt idx="16074">
                  <c:v>-1.95489</c:v>
                </c:pt>
                <c:pt idx="16075">
                  <c:v>-1.95489</c:v>
                </c:pt>
                <c:pt idx="16076">
                  <c:v>-1.95489</c:v>
                </c:pt>
                <c:pt idx="16077">
                  <c:v>-1.95489</c:v>
                </c:pt>
                <c:pt idx="16078">
                  <c:v>-1.95489</c:v>
                </c:pt>
                <c:pt idx="16079">
                  <c:v>-1.95489</c:v>
                </c:pt>
                <c:pt idx="16080">
                  <c:v>-1.95489</c:v>
                </c:pt>
                <c:pt idx="16081">
                  <c:v>-1.95489</c:v>
                </c:pt>
                <c:pt idx="16082">
                  <c:v>-1.95489</c:v>
                </c:pt>
                <c:pt idx="16083">
                  <c:v>-1.95489</c:v>
                </c:pt>
                <c:pt idx="16084">
                  <c:v>-1.95489</c:v>
                </c:pt>
                <c:pt idx="16085">
                  <c:v>-1.95489</c:v>
                </c:pt>
                <c:pt idx="16086">
                  <c:v>-1.95489</c:v>
                </c:pt>
                <c:pt idx="16087">
                  <c:v>-1.95489</c:v>
                </c:pt>
                <c:pt idx="16088">
                  <c:v>-1.95489</c:v>
                </c:pt>
                <c:pt idx="16089">
                  <c:v>-1.95489</c:v>
                </c:pt>
                <c:pt idx="16090">
                  <c:v>-1.95489</c:v>
                </c:pt>
                <c:pt idx="16091">
                  <c:v>-1.95489</c:v>
                </c:pt>
                <c:pt idx="16092">
                  <c:v>-1.95489</c:v>
                </c:pt>
                <c:pt idx="16093">
                  <c:v>-1.95489</c:v>
                </c:pt>
                <c:pt idx="16094">
                  <c:v>-1.95489</c:v>
                </c:pt>
                <c:pt idx="16095">
                  <c:v>-1.95489</c:v>
                </c:pt>
                <c:pt idx="16096">
                  <c:v>-1.95489</c:v>
                </c:pt>
                <c:pt idx="16097">
                  <c:v>-1.95489</c:v>
                </c:pt>
                <c:pt idx="16098">
                  <c:v>-1.95489</c:v>
                </c:pt>
                <c:pt idx="16099">
                  <c:v>-1.95489</c:v>
                </c:pt>
                <c:pt idx="16100">
                  <c:v>-1.95489</c:v>
                </c:pt>
                <c:pt idx="16101">
                  <c:v>-1.95489</c:v>
                </c:pt>
                <c:pt idx="16102">
                  <c:v>-1.95489</c:v>
                </c:pt>
                <c:pt idx="16103">
                  <c:v>-1.95489</c:v>
                </c:pt>
                <c:pt idx="16104">
                  <c:v>-1.95489</c:v>
                </c:pt>
                <c:pt idx="16105">
                  <c:v>-1.9549000000000001</c:v>
                </c:pt>
                <c:pt idx="16106">
                  <c:v>-1.9549300000000001</c:v>
                </c:pt>
                <c:pt idx="16107">
                  <c:v>-1.9549300000000001</c:v>
                </c:pt>
                <c:pt idx="16108">
                  <c:v>-1.9549300000000001</c:v>
                </c:pt>
                <c:pt idx="16109">
                  <c:v>-1.9549000000000001</c:v>
                </c:pt>
                <c:pt idx="16110">
                  <c:v>-1.9549000000000001</c:v>
                </c:pt>
                <c:pt idx="16111">
                  <c:v>-1.9549000000000001</c:v>
                </c:pt>
                <c:pt idx="16112">
                  <c:v>-1.9549000000000001</c:v>
                </c:pt>
                <c:pt idx="16113">
                  <c:v>-1.9549000000000001</c:v>
                </c:pt>
                <c:pt idx="16114">
                  <c:v>-1.9549000000000001</c:v>
                </c:pt>
                <c:pt idx="16115">
                  <c:v>-1.9549000000000001</c:v>
                </c:pt>
                <c:pt idx="16116">
                  <c:v>-1.9549000000000001</c:v>
                </c:pt>
                <c:pt idx="16117">
                  <c:v>-1.9549000000000001</c:v>
                </c:pt>
                <c:pt idx="16118">
                  <c:v>-1.9549000000000001</c:v>
                </c:pt>
                <c:pt idx="16119">
                  <c:v>-1.9549000000000001</c:v>
                </c:pt>
                <c:pt idx="16120">
                  <c:v>-1.9549000000000001</c:v>
                </c:pt>
                <c:pt idx="16121">
                  <c:v>-1.9549000000000001</c:v>
                </c:pt>
                <c:pt idx="16122">
                  <c:v>-1.9549000000000001</c:v>
                </c:pt>
                <c:pt idx="16123">
                  <c:v>-1.9549000000000001</c:v>
                </c:pt>
                <c:pt idx="16124">
                  <c:v>-1.9549000000000001</c:v>
                </c:pt>
                <c:pt idx="16125">
                  <c:v>-1.9549000000000001</c:v>
                </c:pt>
                <c:pt idx="16126">
                  <c:v>-1.9549000000000001</c:v>
                </c:pt>
                <c:pt idx="16127">
                  <c:v>-1.9549000000000001</c:v>
                </c:pt>
                <c:pt idx="16128">
                  <c:v>-1.9549000000000001</c:v>
                </c:pt>
                <c:pt idx="16129">
                  <c:v>-1.9549000000000001</c:v>
                </c:pt>
                <c:pt idx="16130">
                  <c:v>-1.9549000000000001</c:v>
                </c:pt>
                <c:pt idx="16131">
                  <c:v>-1.9549000000000001</c:v>
                </c:pt>
                <c:pt idx="16132">
                  <c:v>-1.9549000000000001</c:v>
                </c:pt>
                <c:pt idx="16133">
                  <c:v>-1.9549000000000001</c:v>
                </c:pt>
                <c:pt idx="16134">
                  <c:v>-1.9549000000000001</c:v>
                </c:pt>
                <c:pt idx="16135">
                  <c:v>-1.9549000000000001</c:v>
                </c:pt>
                <c:pt idx="16136">
                  <c:v>-1.9549000000000001</c:v>
                </c:pt>
                <c:pt idx="16137">
                  <c:v>-1.9549000000000001</c:v>
                </c:pt>
                <c:pt idx="16138">
                  <c:v>-1.9549000000000001</c:v>
                </c:pt>
                <c:pt idx="16139">
                  <c:v>-1.9549000000000001</c:v>
                </c:pt>
                <c:pt idx="16140">
                  <c:v>-1.9549000000000001</c:v>
                </c:pt>
                <c:pt idx="16141">
                  <c:v>-1.9549000000000001</c:v>
                </c:pt>
                <c:pt idx="16142">
                  <c:v>-1.9549000000000001</c:v>
                </c:pt>
                <c:pt idx="16143">
                  <c:v>-1.9549000000000001</c:v>
                </c:pt>
                <c:pt idx="16144">
                  <c:v>-1.9549000000000001</c:v>
                </c:pt>
                <c:pt idx="16145">
                  <c:v>-1.95488</c:v>
                </c:pt>
                <c:pt idx="16146">
                  <c:v>-1.95488</c:v>
                </c:pt>
                <c:pt idx="16147">
                  <c:v>-1.9548099999999999</c:v>
                </c:pt>
                <c:pt idx="16148">
                  <c:v>-1.9544999999999999</c:v>
                </c:pt>
                <c:pt idx="16149">
                  <c:v>-1.9540599999999999</c:v>
                </c:pt>
                <c:pt idx="16150">
                  <c:v>-1.9537800000000001</c:v>
                </c:pt>
                <c:pt idx="16151">
                  <c:v>-1.9537199999999999</c:v>
                </c:pt>
                <c:pt idx="16152">
                  <c:v>-1.9537100000000001</c:v>
                </c:pt>
                <c:pt idx="16153">
                  <c:v>-1.9536100000000001</c:v>
                </c:pt>
                <c:pt idx="16154">
                  <c:v>-1.95364</c:v>
                </c:pt>
                <c:pt idx="16155">
                  <c:v>-1.95374</c:v>
                </c:pt>
                <c:pt idx="16156">
                  <c:v>-1.9538599999999999</c:v>
                </c:pt>
                <c:pt idx="16157">
                  <c:v>-1.9539500000000001</c:v>
                </c:pt>
                <c:pt idx="16158">
                  <c:v>-1.9540200000000001</c:v>
                </c:pt>
                <c:pt idx="16159">
                  <c:v>-1.9540900000000001</c:v>
                </c:pt>
                <c:pt idx="16160">
                  <c:v>-1.9541200000000001</c:v>
                </c:pt>
                <c:pt idx="16161">
                  <c:v>-1.95414</c:v>
                </c:pt>
                <c:pt idx="16162">
                  <c:v>-1.9541299999999999</c:v>
                </c:pt>
                <c:pt idx="16163">
                  <c:v>-1.9540500000000001</c:v>
                </c:pt>
                <c:pt idx="16164">
                  <c:v>-1.9539500000000001</c:v>
                </c:pt>
                <c:pt idx="16165">
                  <c:v>-1.9537800000000001</c:v>
                </c:pt>
                <c:pt idx="16166">
                  <c:v>-1.95356</c:v>
                </c:pt>
                <c:pt idx="16167">
                  <c:v>-1.9533</c:v>
                </c:pt>
                <c:pt idx="16168">
                  <c:v>-1.95306</c:v>
                </c:pt>
                <c:pt idx="16169">
                  <c:v>-1.95285</c:v>
                </c:pt>
                <c:pt idx="16170">
                  <c:v>-1.9526699999999999</c:v>
                </c:pt>
                <c:pt idx="16171">
                  <c:v>-1.9526300000000001</c:v>
                </c:pt>
                <c:pt idx="16172">
                  <c:v>-1.9526699999999999</c:v>
                </c:pt>
                <c:pt idx="16173">
                  <c:v>-1.9527000000000001</c:v>
                </c:pt>
                <c:pt idx="16174">
                  <c:v>-1.9527099999999999</c:v>
                </c:pt>
                <c:pt idx="16175">
                  <c:v>-1.9526699999999999</c:v>
                </c:pt>
                <c:pt idx="16176">
                  <c:v>-1.95261</c:v>
                </c:pt>
                <c:pt idx="16177">
                  <c:v>-1.95255</c:v>
                </c:pt>
                <c:pt idx="16178">
                  <c:v>-1.95245</c:v>
                </c:pt>
                <c:pt idx="16179">
                  <c:v>-1.9523200000000001</c:v>
                </c:pt>
                <c:pt idx="16180">
                  <c:v>-1.9521500000000001</c:v>
                </c:pt>
                <c:pt idx="16181">
                  <c:v>-1.9519599999999999</c:v>
                </c:pt>
                <c:pt idx="16182">
                  <c:v>-1.95177</c:v>
                </c:pt>
                <c:pt idx="16183">
                  <c:v>-1.9516</c:v>
                </c:pt>
                <c:pt idx="16184">
                  <c:v>-1.95143</c:v>
                </c:pt>
                <c:pt idx="16185">
                  <c:v>-1.9513</c:v>
                </c:pt>
                <c:pt idx="16186">
                  <c:v>-1.9512</c:v>
                </c:pt>
                <c:pt idx="16187">
                  <c:v>-1.9511400000000001</c:v>
                </c:pt>
                <c:pt idx="16188">
                  <c:v>-1.9511099999999999</c:v>
                </c:pt>
                <c:pt idx="16189">
                  <c:v>-1.95109</c:v>
                </c:pt>
                <c:pt idx="16190">
                  <c:v>-1.9510700000000001</c:v>
                </c:pt>
                <c:pt idx="16191">
                  <c:v>-1.95103</c:v>
                </c:pt>
                <c:pt idx="16192">
                  <c:v>-1.95096</c:v>
                </c:pt>
                <c:pt idx="16193">
                  <c:v>-1.9508799999999999</c:v>
                </c:pt>
                <c:pt idx="16194">
                  <c:v>-1.95075</c:v>
                </c:pt>
                <c:pt idx="16195">
                  <c:v>-1.95058</c:v>
                </c:pt>
                <c:pt idx="16196">
                  <c:v>-1.9503900000000001</c:v>
                </c:pt>
                <c:pt idx="16197">
                  <c:v>-1.9501900000000001</c:v>
                </c:pt>
                <c:pt idx="16198">
                  <c:v>-1.95</c:v>
                </c:pt>
                <c:pt idx="16199">
                  <c:v>-1.94983</c:v>
                </c:pt>
                <c:pt idx="16200">
                  <c:v>-1.9497</c:v>
                </c:pt>
                <c:pt idx="16201">
                  <c:v>-1.9495800000000001</c:v>
                </c:pt>
                <c:pt idx="16202">
                  <c:v>-1.94936</c:v>
                </c:pt>
                <c:pt idx="16203">
                  <c:v>-1.9489799999999999</c:v>
                </c:pt>
                <c:pt idx="16204">
                  <c:v>-1.94851</c:v>
                </c:pt>
                <c:pt idx="16205">
                  <c:v>-1.94804</c:v>
                </c:pt>
                <c:pt idx="16206">
                  <c:v>-1.94754</c:v>
                </c:pt>
                <c:pt idx="16207">
                  <c:v>-1.94693</c:v>
                </c:pt>
                <c:pt idx="16208">
                  <c:v>-1.9462600000000001</c:v>
                </c:pt>
                <c:pt idx="16209">
                  <c:v>-1.9456800000000001</c:v>
                </c:pt>
                <c:pt idx="16210">
                  <c:v>-1.9450400000000001</c:v>
                </c:pt>
                <c:pt idx="16211">
                  <c:v>-1.9443600000000001</c:v>
                </c:pt>
                <c:pt idx="16212">
                  <c:v>-1.9436899999999999</c:v>
                </c:pt>
                <c:pt idx="16213">
                  <c:v>-1.94302</c:v>
                </c:pt>
                <c:pt idx="16214">
                  <c:v>-1.9424399999999999</c:v>
                </c:pt>
                <c:pt idx="16215">
                  <c:v>-1.9419</c:v>
                </c:pt>
                <c:pt idx="16216">
                  <c:v>-1.9414100000000001</c:v>
                </c:pt>
                <c:pt idx="16217">
                  <c:v>-1.94092</c:v>
                </c:pt>
                <c:pt idx="16218">
                  <c:v>-1.94035</c:v>
                </c:pt>
                <c:pt idx="16219">
                  <c:v>-1.93967</c:v>
                </c:pt>
                <c:pt idx="16220">
                  <c:v>-1.93886</c:v>
                </c:pt>
                <c:pt idx="16221">
                  <c:v>-1.9379500000000001</c:v>
                </c:pt>
                <c:pt idx="16222">
                  <c:v>-1.9370400000000001</c:v>
                </c:pt>
                <c:pt idx="16223">
                  <c:v>-1.9361999999999999</c:v>
                </c:pt>
                <c:pt idx="16224">
                  <c:v>-1.9354199999999999</c:v>
                </c:pt>
                <c:pt idx="16225">
                  <c:v>-1.9346399999999999</c:v>
                </c:pt>
                <c:pt idx="16226">
                  <c:v>-1.93384</c:v>
                </c:pt>
                <c:pt idx="16227">
                  <c:v>-1.9331400000000001</c:v>
                </c:pt>
                <c:pt idx="16228">
                  <c:v>-1.93255</c:v>
                </c:pt>
                <c:pt idx="16229">
                  <c:v>-1.9319299999999999</c:v>
                </c:pt>
                <c:pt idx="16230">
                  <c:v>-1.93127</c:v>
                </c:pt>
                <c:pt idx="16231">
                  <c:v>-1.9306000000000001</c:v>
                </c:pt>
                <c:pt idx="16232">
                  <c:v>-1.93001</c:v>
                </c:pt>
                <c:pt idx="16233">
                  <c:v>-1.9295199999999999</c:v>
                </c:pt>
                <c:pt idx="16234">
                  <c:v>-1.9289700000000001</c:v>
                </c:pt>
                <c:pt idx="16235">
                  <c:v>-1.9283300000000001</c:v>
                </c:pt>
                <c:pt idx="16236">
                  <c:v>-1.9276599999999999</c:v>
                </c:pt>
                <c:pt idx="16237">
                  <c:v>-1.92699</c:v>
                </c:pt>
                <c:pt idx="16238">
                  <c:v>-1.9263699999999999</c:v>
                </c:pt>
                <c:pt idx="16239">
                  <c:v>-1.92577</c:v>
                </c:pt>
                <c:pt idx="16240">
                  <c:v>-1.9251499999999999</c:v>
                </c:pt>
                <c:pt idx="16241">
                  <c:v>-1.9246099999999999</c:v>
                </c:pt>
                <c:pt idx="16242">
                  <c:v>-1.92415</c:v>
                </c:pt>
                <c:pt idx="16243">
                  <c:v>-1.92367</c:v>
                </c:pt>
                <c:pt idx="16244">
                  <c:v>-1.9230700000000001</c:v>
                </c:pt>
                <c:pt idx="16245">
                  <c:v>-1.9224600000000001</c:v>
                </c:pt>
                <c:pt idx="16246">
                  <c:v>-1.92191</c:v>
                </c:pt>
                <c:pt idx="16247">
                  <c:v>-1.9214</c:v>
                </c:pt>
                <c:pt idx="16248">
                  <c:v>-1.92082</c:v>
                </c:pt>
                <c:pt idx="16249">
                  <c:v>-1.92021</c:v>
                </c:pt>
                <c:pt idx="16250">
                  <c:v>-1.9196599999999999</c:v>
                </c:pt>
                <c:pt idx="16251">
                  <c:v>-1.9192</c:v>
                </c:pt>
                <c:pt idx="16252">
                  <c:v>-1.9189499999999999</c:v>
                </c:pt>
                <c:pt idx="16253">
                  <c:v>-1.91876</c:v>
                </c:pt>
                <c:pt idx="16254">
                  <c:v>-1.9187000000000001</c:v>
                </c:pt>
                <c:pt idx="16255">
                  <c:v>-1.91889</c:v>
                </c:pt>
                <c:pt idx="16256">
                  <c:v>-1.9192100000000001</c:v>
                </c:pt>
                <c:pt idx="16257">
                  <c:v>-1.9194100000000001</c:v>
                </c:pt>
                <c:pt idx="16258">
                  <c:v>-1.9196200000000001</c:v>
                </c:pt>
                <c:pt idx="16259">
                  <c:v>-1.91994</c:v>
                </c:pt>
                <c:pt idx="16260">
                  <c:v>-1.92032</c:v>
                </c:pt>
                <c:pt idx="16261">
                  <c:v>-1.92073</c:v>
                </c:pt>
                <c:pt idx="16262">
                  <c:v>-1.9211199999999999</c:v>
                </c:pt>
                <c:pt idx="16263">
                  <c:v>-1.9213800000000001</c:v>
                </c:pt>
                <c:pt idx="16264">
                  <c:v>-1.9217500000000001</c:v>
                </c:pt>
                <c:pt idx="16265">
                  <c:v>-1.92208</c:v>
                </c:pt>
                <c:pt idx="16266">
                  <c:v>-1.9222900000000001</c:v>
                </c:pt>
                <c:pt idx="16267">
                  <c:v>-1.92252</c:v>
                </c:pt>
                <c:pt idx="16268">
                  <c:v>-1.9227399999999999</c:v>
                </c:pt>
                <c:pt idx="16269">
                  <c:v>-1.923</c:v>
                </c:pt>
                <c:pt idx="16270">
                  <c:v>-1.92336</c:v>
                </c:pt>
                <c:pt idx="16271">
                  <c:v>-1.9237500000000001</c:v>
                </c:pt>
                <c:pt idx="16272">
                  <c:v>-1.9241600000000001</c:v>
                </c:pt>
                <c:pt idx="16273">
                  <c:v>-1.92449</c:v>
                </c:pt>
                <c:pt idx="16274">
                  <c:v>-1.9247000000000001</c:v>
                </c:pt>
                <c:pt idx="16275">
                  <c:v>-1.9249000000000001</c:v>
                </c:pt>
                <c:pt idx="16276">
                  <c:v>-1.9251199999999999</c:v>
                </c:pt>
                <c:pt idx="16277">
                  <c:v>-1.92543</c:v>
                </c:pt>
                <c:pt idx="16278">
                  <c:v>-1.92588</c:v>
                </c:pt>
                <c:pt idx="16279">
                  <c:v>-1.9263699999999999</c:v>
                </c:pt>
                <c:pt idx="16280">
                  <c:v>-1.9268700000000001</c:v>
                </c:pt>
                <c:pt idx="16281">
                  <c:v>-1.9273899999999999</c:v>
                </c:pt>
                <c:pt idx="16282">
                  <c:v>-1.9277599999999999</c:v>
                </c:pt>
                <c:pt idx="16283">
                  <c:v>-1.92798</c:v>
                </c:pt>
                <c:pt idx="16284">
                  <c:v>-1.92818</c:v>
                </c:pt>
                <c:pt idx="16285">
                  <c:v>-1.9285000000000001</c:v>
                </c:pt>
                <c:pt idx="16286">
                  <c:v>-1.9289799999999999</c:v>
                </c:pt>
                <c:pt idx="16287">
                  <c:v>-1.9295500000000001</c:v>
                </c:pt>
                <c:pt idx="16288">
                  <c:v>-1.93014</c:v>
                </c:pt>
                <c:pt idx="16289">
                  <c:v>-1.93076</c:v>
                </c:pt>
                <c:pt idx="16290">
                  <c:v>-1.93137</c:v>
                </c:pt>
                <c:pt idx="16291">
                  <c:v>-1.9317899999999999</c:v>
                </c:pt>
                <c:pt idx="16292">
                  <c:v>-1.9320299999999999</c:v>
                </c:pt>
                <c:pt idx="16293">
                  <c:v>-1.9322299999999999</c:v>
                </c:pt>
                <c:pt idx="16294">
                  <c:v>-1.9325300000000001</c:v>
                </c:pt>
                <c:pt idx="16295">
                  <c:v>-1.9330000000000001</c:v>
                </c:pt>
                <c:pt idx="16296">
                  <c:v>-1.93364</c:v>
                </c:pt>
                <c:pt idx="16297">
                  <c:v>-1.9343699999999999</c:v>
                </c:pt>
                <c:pt idx="16298">
                  <c:v>-1.9351100000000001</c:v>
                </c:pt>
                <c:pt idx="16299">
                  <c:v>-1.9358500000000001</c:v>
                </c:pt>
                <c:pt idx="16300">
                  <c:v>-1.93648</c:v>
                </c:pt>
                <c:pt idx="16301">
                  <c:v>-1.9367399999999999</c:v>
                </c:pt>
                <c:pt idx="16302">
                  <c:v>-1.93672</c:v>
                </c:pt>
                <c:pt idx="16303">
                  <c:v>-1.93682</c:v>
                </c:pt>
                <c:pt idx="16304">
                  <c:v>-1.9368099999999999</c:v>
                </c:pt>
                <c:pt idx="16305">
                  <c:v>-1.9367700000000001</c:v>
                </c:pt>
                <c:pt idx="16306">
                  <c:v>-1.9370000000000001</c:v>
                </c:pt>
                <c:pt idx="16307">
                  <c:v>-1.9374499999999999</c:v>
                </c:pt>
                <c:pt idx="16308">
                  <c:v>-1.9380500000000001</c:v>
                </c:pt>
                <c:pt idx="16309">
                  <c:v>-1.9387399999999999</c:v>
                </c:pt>
                <c:pt idx="16310">
                  <c:v>-1.9394899999999999</c:v>
                </c:pt>
                <c:pt idx="16311">
                  <c:v>-1.9402699999999999</c:v>
                </c:pt>
                <c:pt idx="16312">
                  <c:v>-1.9408700000000001</c:v>
                </c:pt>
                <c:pt idx="16313">
                  <c:v>-1.9413100000000001</c:v>
                </c:pt>
                <c:pt idx="16314">
                  <c:v>-1.94157</c:v>
                </c:pt>
                <c:pt idx="16315">
                  <c:v>-1.9417</c:v>
                </c:pt>
                <c:pt idx="16316">
                  <c:v>-1.9417500000000001</c:v>
                </c:pt>
                <c:pt idx="16317">
                  <c:v>-1.94173</c:v>
                </c:pt>
                <c:pt idx="16318">
                  <c:v>-1.9415800000000001</c:v>
                </c:pt>
                <c:pt idx="16319">
                  <c:v>-1.94136</c:v>
                </c:pt>
                <c:pt idx="16320">
                  <c:v>-1.9411799999999999</c:v>
                </c:pt>
                <c:pt idx="16321">
                  <c:v>-1.94102</c:v>
                </c:pt>
                <c:pt idx="16322">
                  <c:v>-1.9409000000000001</c:v>
                </c:pt>
                <c:pt idx="16323">
                  <c:v>-1.9408300000000001</c:v>
                </c:pt>
                <c:pt idx="16324">
                  <c:v>-1.94082</c:v>
                </c:pt>
                <c:pt idx="16325">
                  <c:v>-1.94082</c:v>
                </c:pt>
                <c:pt idx="16326">
                  <c:v>-1.94082</c:v>
                </c:pt>
                <c:pt idx="16327">
                  <c:v>-1.9407799999999999</c:v>
                </c:pt>
                <c:pt idx="16328">
                  <c:v>-1.9407099999999999</c:v>
                </c:pt>
                <c:pt idx="16329">
                  <c:v>-1.94062</c:v>
                </c:pt>
                <c:pt idx="16330">
                  <c:v>-1.94051</c:v>
                </c:pt>
                <c:pt idx="16331">
                  <c:v>-1.9403699999999999</c:v>
                </c:pt>
                <c:pt idx="16332">
                  <c:v>-1.9401900000000001</c:v>
                </c:pt>
                <c:pt idx="16333">
                  <c:v>-1.9399900000000001</c:v>
                </c:pt>
                <c:pt idx="16334">
                  <c:v>-1.9397800000000001</c:v>
                </c:pt>
                <c:pt idx="16335">
                  <c:v>-1.9395800000000001</c:v>
                </c:pt>
                <c:pt idx="16336">
                  <c:v>-1.9393800000000001</c:v>
                </c:pt>
                <c:pt idx="16337">
                  <c:v>-1.93919</c:v>
                </c:pt>
                <c:pt idx="16338">
                  <c:v>-1.9390000000000001</c:v>
                </c:pt>
                <c:pt idx="16339">
                  <c:v>-1.9388300000000001</c:v>
                </c:pt>
                <c:pt idx="16340">
                  <c:v>-1.9386699999999999</c:v>
                </c:pt>
                <c:pt idx="16341">
                  <c:v>-1.93852</c:v>
                </c:pt>
                <c:pt idx="16342">
                  <c:v>-1.93838</c:v>
                </c:pt>
                <c:pt idx="16343">
                  <c:v>-1.93824</c:v>
                </c:pt>
                <c:pt idx="16344">
                  <c:v>-1.9380900000000001</c:v>
                </c:pt>
                <c:pt idx="16345">
                  <c:v>-1.9379299999999999</c:v>
                </c:pt>
                <c:pt idx="16346">
                  <c:v>-1.9377599999999999</c:v>
                </c:pt>
                <c:pt idx="16347">
                  <c:v>-1.9375800000000001</c:v>
                </c:pt>
                <c:pt idx="16348">
                  <c:v>-1.9373899999999999</c:v>
                </c:pt>
                <c:pt idx="16349">
                  <c:v>-1.9371799999999999</c:v>
                </c:pt>
                <c:pt idx="16350">
                  <c:v>-1.93696</c:v>
                </c:pt>
                <c:pt idx="16351">
                  <c:v>-1.9368700000000001</c:v>
                </c:pt>
                <c:pt idx="16352">
                  <c:v>-1.9369000000000001</c:v>
                </c:pt>
                <c:pt idx="16353">
                  <c:v>-1.93669</c:v>
                </c:pt>
                <c:pt idx="16354">
                  <c:v>-1.9368399999999999</c:v>
                </c:pt>
                <c:pt idx="16355">
                  <c:v>-1.93737</c:v>
                </c:pt>
                <c:pt idx="16356">
                  <c:v>-1.9375899999999999</c:v>
                </c:pt>
                <c:pt idx="16357">
                  <c:v>-1.93787</c:v>
                </c:pt>
                <c:pt idx="16358">
                  <c:v>-1.9380999999999999</c:v>
                </c:pt>
                <c:pt idx="16359">
                  <c:v>-1.93832</c:v>
                </c:pt>
                <c:pt idx="16360">
                  <c:v>-1.93855</c:v>
                </c:pt>
                <c:pt idx="16361">
                  <c:v>-1.93879</c:v>
                </c:pt>
                <c:pt idx="16362">
                  <c:v>-1.9390099999999999</c:v>
                </c:pt>
                <c:pt idx="16363">
                  <c:v>-1.93916</c:v>
                </c:pt>
                <c:pt idx="16364">
                  <c:v>-1.93923</c:v>
                </c:pt>
                <c:pt idx="16365">
                  <c:v>-1.9392199999999999</c:v>
                </c:pt>
                <c:pt idx="16366">
                  <c:v>-1.9392100000000001</c:v>
                </c:pt>
                <c:pt idx="16367">
                  <c:v>-1.9392400000000001</c:v>
                </c:pt>
                <c:pt idx="16368">
                  <c:v>-1.93929</c:v>
                </c:pt>
                <c:pt idx="16369">
                  <c:v>-1.93937</c:v>
                </c:pt>
                <c:pt idx="16370">
                  <c:v>-1.9394800000000001</c:v>
                </c:pt>
                <c:pt idx="16371">
                  <c:v>-1.9395899999999999</c:v>
                </c:pt>
                <c:pt idx="16372">
                  <c:v>-1.9396899999999999</c:v>
                </c:pt>
                <c:pt idx="16373">
                  <c:v>-1.9397599999999999</c:v>
                </c:pt>
                <c:pt idx="16374">
                  <c:v>-1.9398299999999999</c:v>
                </c:pt>
                <c:pt idx="16375">
                  <c:v>-1.93991</c:v>
                </c:pt>
                <c:pt idx="16376">
                  <c:v>-1.9400200000000001</c:v>
                </c:pt>
                <c:pt idx="16377">
                  <c:v>-1.94014</c:v>
                </c:pt>
                <c:pt idx="16378">
                  <c:v>-1.9402600000000001</c:v>
                </c:pt>
                <c:pt idx="16379">
                  <c:v>-1.9403900000000001</c:v>
                </c:pt>
                <c:pt idx="16380">
                  <c:v>-1.94052</c:v>
                </c:pt>
                <c:pt idx="16381">
                  <c:v>-1.9406600000000001</c:v>
                </c:pt>
                <c:pt idx="16382">
                  <c:v>-1.94082</c:v>
                </c:pt>
                <c:pt idx="16383">
                  <c:v>-1.94099</c:v>
                </c:pt>
                <c:pt idx="16384">
                  <c:v>-1.9411499999999999</c:v>
                </c:pt>
                <c:pt idx="16385">
                  <c:v>-1.9413</c:v>
                </c:pt>
                <c:pt idx="16386">
                  <c:v>-1.94143</c:v>
                </c:pt>
                <c:pt idx="16387">
                  <c:v>-1.9415500000000001</c:v>
                </c:pt>
                <c:pt idx="16388">
                  <c:v>-1.9416599999999999</c:v>
                </c:pt>
                <c:pt idx="16389">
                  <c:v>-1.94177</c:v>
                </c:pt>
                <c:pt idx="16390">
                  <c:v>-1.94187</c:v>
                </c:pt>
                <c:pt idx="16391">
                  <c:v>-1.9419500000000001</c:v>
                </c:pt>
                <c:pt idx="16392">
                  <c:v>-1.94201</c:v>
                </c:pt>
                <c:pt idx="16393">
                  <c:v>-1.9420599999999999</c:v>
                </c:pt>
                <c:pt idx="16394">
                  <c:v>-1.9420999999999999</c:v>
                </c:pt>
                <c:pt idx="16395">
                  <c:v>-1.9421299999999999</c:v>
                </c:pt>
                <c:pt idx="16396">
                  <c:v>-1.9421600000000001</c:v>
                </c:pt>
                <c:pt idx="16397">
                  <c:v>-1.94217</c:v>
                </c:pt>
                <c:pt idx="16398">
                  <c:v>-1.94218</c:v>
                </c:pt>
                <c:pt idx="16399">
                  <c:v>-1.94218</c:v>
                </c:pt>
                <c:pt idx="16400">
                  <c:v>-1.94218</c:v>
                </c:pt>
                <c:pt idx="16401">
                  <c:v>-1.9421900000000001</c:v>
                </c:pt>
                <c:pt idx="16402">
                  <c:v>-1.9422600000000001</c:v>
                </c:pt>
                <c:pt idx="16403">
                  <c:v>-1.9424999999999999</c:v>
                </c:pt>
                <c:pt idx="16404">
                  <c:v>-1.94279</c:v>
                </c:pt>
                <c:pt idx="16405">
                  <c:v>-1.9430799999999999</c:v>
                </c:pt>
                <c:pt idx="16406">
                  <c:v>-1.94336</c:v>
                </c:pt>
                <c:pt idx="16407">
                  <c:v>-1.9435899999999999</c:v>
                </c:pt>
                <c:pt idx="16408">
                  <c:v>-1.9438</c:v>
                </c:pt>
                <c:pt idx="16409">
                  <c:v>-1.94411</c:v>
                </c:pt>
                <c:pt idx="16410">
                  <c:v>-1.94448</c:v>
                </c:pt>
                <c:pt idx="16411">
                  <c:v>-1.94496</c:v>
                </c:pt>
                <c:pt idx="16412">
                  <c:v>-1.9454400000000001</c:v>
                </c:pt>
                <c:pt idx="16413">
                  <c:v>-1.9458299999999999</c:v>
                </c:pt>
                <c:pt idx="16414">
                  <c:v>-1.9461599999999999</c:v>
                </c:pt>
                <c:pt idx="16415">
                  <c:v>-1.94641</c:v>
                </c:pt>
                <c:pt idx="16416">
                  <c:v>-1.94665</c:v>
                </c:pt>
                <c:pt idx="16417">
                  <c:v>-1.9469700000000001</c:v>
                </c:pt>
                <c:pt idx="16418">
                  <c:v>-1.94733</c:v>
                </c:pt>
                <c:pt idx="16419">
                  <c:v>-1.94773</c:v>
                </c:pt>
                <c:pt idx="16420">
                  <c:v>-1.9481299999999999</c:v>
                </c:pt>
                <c:pt idx="16421">
                  <c:v>-1.94848</c:v>
                </c:pt>
                <c:pt idx="16422">
                  <c:v>-1.94882</c:v>
                </c:pt>
                <c:pt idx="16423">
                  <c:v>-1.9491400000000001</c:v>
                </c:pt>
                <c:pt idx="16424">
                  <c:v>-1.94943</c:v>
                </c:pt>
                <c:pt idx="16425">
                  <c:v>-1.9497800000000001</c:v>
                </c:pt>
                <c:pt idx="16426">
                  <c:v>-1.9501500000000001</c:v>
                </c:pt>
                <c:pt idx="16427">
                  <c:v>-1.9505300000000001</c:v>
                </c:pt>
                <c:pt idx="16428">
                  <c:v>-1.9508799999999999</c:v>
                </c:pt>
                <c:pt idx="16429">
                  <c:v>-1.9512</c:v>
                </c:pt>
                <c:pt idx="16430">
                  <c:v>-1.9514800000000001</c:v>
                </c:pt>
                <c:pt idx="16431">
                  <c:v>-1.9517800000000001</c:v>
                </c:pt>
                <c:pt idx="16432">
                  <c:v>-1.9521200000000001</c:v>
                </c:pt>
                <c:pt idx="16433">
                  <c:v>-1.9524900000000001</c:v>
                </c:pt>
                <c:pt idx="16434">
                  <c:v>-1.9528799999999999</c:v>
                </c:pt>
                <c:pt idx="16435">
                  <c:v>-1.9532499999999999</c:v>
                </c:pt>
                <c:pt idx="16436">
                  <c:v>-1.9535800000000001</c:v>
                </c:pt>
                <c:pt idx="16437">
                  <c:v>-1.9538899999999999</c:v>
                </c:pt>
                <c:pt idx="16438">
                  <c:v>-1.95418</c:v>
                </c:pt>
                <c:pt idx="16439">
                  <c:v>-1.9544900000000001</c:v>
                </c:pt>
                <c:pt idx="16440">
                  <c:v>-1.9548399999999999</c:v>
                </c:pt>
                <c:pt idx="16441">
                  <c:v>-1.95519</c:v>
                </c:pt>
                <c:pt idx="16442">
                  <c:v>-1.9555400000000001</c:v>
                </c:pt>
                <c:pt idx="16443">
                  <c:v>-1.9558800000000001</c:v>
                </c:pt>
                <c:pt idx="16444">
                  <c:v>-1.95621</c:v>
                </c:pt>
                <c:pt idx="16445">
                  <c:v>-1.95652</c:v>
                </c:pt>
                <c:pt idx="16446">
                  <c:v>-1.9568300000000001</c:v>
                </c:pt>
                <c:pt idx="16447">
                  <c:v>-1.9571700000000001</c:v>
                </c:pt>
                <c:pt idx="16448">
                  <c:v>-1.9575100000000001</c:v>
                </c:pt>
                <c:pt idx="16449">
                  <c:v>-1.9578599999999999</c:v>
                </c:pt>
                <c:pt idx="16450">
                  <c:v>-1.95821</c:v>
                </c:pt>
                <c:pt idx="16451">
                  <c:v>-1.95838</c:v>
                </c:pt>
                <c:pt idx="16452">
                  <c:v>-1.9581200000000001</c:v>
                </c:pt>
                <c:pt idx="16453">
                  <c:v>-1.9575400000000001</c:v>
                </c:pt>
                <c:pt idx="16454">
                  <c:v>-1.95688</c:v>
                </c:pt>
                <c:pt idx="16455">
                  <c:v>-1.9565399999999999</c:v>
                </c:pt>
                <c:pt idx="16456">
                  <c:v>-1.95645</c:v>
                </c:pt>
                <c:pt idx="16457">
                  <c:v>-1.95627</c:v>
                </c:pt>
                <c:pt idx="16458">
                  <c:v>-1.95614</c:v>
                </c:pt>
                <c:pt idx="16459">
                  <c:v>-1.95591</c:v>
                </c:pt>
                <c:pt idx="16460">
                  <c:v>-1.95557</c:v>
                </c:pt>
                <c:pt idx="16461">
                  <c:v>-1.9552</c:v>
                </c:pt>
                <c:pt idx="16462">
                  <c:v>-1.9548399999999999</c:v>
                </c:pt>
                <c:pt idx="16463">
                  <c:v>-1.95458</c:v>
                </c:pt>
                <c:pt idx="16464">
                  <c:v>-1.95431</c:v>
                </c:pt>
                <c:pt idx="16465">
                  <c:v>-1.9539599999999999</c:v>
                </c:pt>
                <c:pt idx="16466">
                  <c:v>-1.9536199999999999</c:v>
                </c:pt>
                <c:pt idx="16467">
                  <c:v>-1.9532799999999999</c:v>
                </c:pt>
                <c:pt idx="16468">
                  <c:v>-1.95296</c:v>
                </c:pt>
                <c:pt idx="16469">
                  <c:v>-1.95258</c:v>
                </c:pt>
                <c:pt idx="16470">
                  <c:v>-1.9521599999999999</c:v>
                </c:pt>
                <c:pt idx="16471">
                  <c:v>-1.9517899999999999</c:v>
                </c:pt>
                <c:pt idx="16472">
                  <c:v>-1.95146</c:v>
                </c:pt>
                <c:pt idx="16473">
                  <c:v>-1.9511499999999999</c:v>
                </c:pt>
                <c:pt idx="16474">
                  <c:v>-1.9509099999999999</c:v>
                </c:pt>
                <c:pt idx="16475">
                  <c:v>-1.95065</c:v>
                </c:pt>
                <c:pt idx="16476">
                  <c:v>-1.9503600000000001</c:v>
                </c:pt>
                <c:pt idx="16477">
                  <c:v>-1.9500299999999999</c:v>
                </c:pt>
                <c:pt idx="16478">
                  <c:v>-1.9496800000000001</c:v>
                </c:pt>
                <c:pt idx="16479">
                  <c:v>-1.9493199999999999</c:v>
                </c:pt>
                <c:pt idx="16480">
                  <c:v>-1.9488799999999999</c:v>
                </c:pt>
                <c:pt idx="16481">
                  <c:v>-1.9484300000000001</c:v>
                </c:pt>
                <c:pt idx="16482">
                  <c:v>-1.9480599999999999</c:v>
                </c:pt>
                <c:pt idx="16483">
                  <c:v>-1.9477100000000001</c:v>
                </c:pt>
                <c:pt idx="16484">
                  <c:v>-1.9474100000000001</c:v>
                </c:pt>
                <c:pt idx="16485">
                  <c:v>-1.9471700000000001</c:v>
                </c:pt>
                <c:pt idx="16486">
                  <c:v>-1.94689</c:v>
                </c:pt>
                <c:pt idx="16487">
                  <c:v>-1.94659</c:v>
                </c:pt>
                <c:pt idx="16488">
                  <c:v>-1.94625</c:v>
                </c:pt>
                <c:pt idx="16489">
                  <c:v>-1.9458800000000001</c:v>
                </c:pt>
                <c:pt idx="16490">
                  <c:v>-1.9455</c:v>
                </c:pt>
                <c:pt idx="16491">
                  <c:v>-1.9450499999999999</c:v>
                </c:pt>
                <c:pt idx="16492">
                  <c:v>-1.9446399999999999</c:v>
                </c:pt>
                <c:pt idx="16493">
                  <c:v>-1.94431</c:v>
                </c:pt>
                <c:pt idx="16494">
                  <c:v>-1.94397</c:v>
                </c:pt>
                <c:pt idx="16495">
                  <c:v>-1.94363</c:v>
                </c:pt>
                <c:pt idx="16496">
                  <c:v>-1.94333</c:v>
                </c:pt>
                <c:pt idx="16497">
                  <c:v>-1.94303</c:v>
                </c:pt>
                <c:pt idx="16498">
                  <c:v>-1.9427300000000001</c:v>
                </c:pt>
                <c:pt idx="16499">
                  <c:v>-1.9423699999999999</c:v>
                </c:pt>
                <c:pt idx="16500">
                  <c:v>-1.9419599999999999</c:v>
                </c:pt>
                <c:pt idx="16501">
                  <c:v>-1.94157</c:v>
                </c:pt>
                <c:pt idx="16502">
                  <c:v>-1.9411700000000001</c:v>
                </c:pt>
                <c:pt idx="16503">
                  <c:v>-1.9407300000000001</c:v>
                </c:pt>
                <c:pt idx="16504">
                  <c:v>-1.94035</c:v>
                </c:pt>
                <c:pt idx="16505">
                  <c:v>-1.9400299999999999</c:v>
                </c:pt>
                <c:pt idx="16506">
                  <c:v>-1.93971</c:v>
                </c:pt>
                <c:pt idx="16507">
                  <c:v>-1.9394100000000001</c:v>
                </c:pt>
                <c:pt idx="16508">
                  <c:v>-1.9391400000000001</c:v>
                </c:pt>
                <c:pt idx="16509">
                  <c:v>-1.9388300000000001</c:v>
                </c:pt>
                <c:pt idx="16510">
                  <c:v>-1.93851</c:v>
                </c:pt>
                <c:pt idx="16511">
                  <c:v>-1.93814</c:v>
                </c:pt>
                <c:pt idx="16512">
                  <c:v>-1.93773</c:v>
                </c:pt>
                <c:pt idx="16513">
                  <c:v>-1.93726</c:v>
                </c:pt>
                <c:pt idx="16514">
                  <c:v>-1.9368000000000001</c:v>
                </c:pt>
                <c:pt idx="16515">
                  <c:v>-1.93641</c:v>
                </c:pt>
                <c:pt idx="16516">
                  <c:v>-1.93604</c:v>
                </c:pt>
                <c:pt idx="16517">
                  <c:v>-1.93571</c:v>
                </c:pt>
                <c:pt idx="16518">
                  <c:v>-1.93543</c:v>
                </c:pt>
                <c:pt idx="16519">
                  <c:v>-1.93512</c:v>
                </c:pt>
                <c:pt idx="16520">
                  <c:v>-1.9348000000000001</c:v>
                </c:pt>
                <c:pt idx="16521">
                  <c:v>-1.9344600000000001</c:v>
                </c:pt>
                <c:pt idx="16522">
                  <c:v>-1.93408</c:v>
                </c:pt>
                <c:pt idx="16523">
                  <c:v>-1.9336800000000001</c:v>
                </c:pt>
                <c:pt idx="16524">
                  <c:v>-1.9332400000000001</c:v>
                </c:pt>
                <c:pt idx="16525">
                  <c:v>-1.9328399999999999</c:v>
                </c:pt>
                <c:pt idx="16526">
                  <c:v>-1.93248</c:v>
                </c:pt>
                <c:pt idx="16527">
                  <c:v>-1.9320999999999999</c:v>
                </c:pt>
                <c:pt idx="16528">
                  <c:v>-1.9317599999999999</c:v>
                </c:pt>
                <c:pt idx="16529">
                  <c:v>-1.93143</c:v>
                </c:pt>
                <c:pt idx="16530">
                  <c:v>-1.9310700000000001</c:v>
                </c:pt>
                <c:pt idx="16531">
                  <c:v>-1.93072</c:v>
                </c:pt>
                <c:pt idx="16532">
                  <c:v>-1.93035</c:v>
                </c:pt>
                <c:pt idx="16533">
                  <c:v>-1.9299599999999999</c:v>
                </c:pt>
                <c:pt idx="16534">
                  <c:v>-1.9295800000000001</c:v>
                </c:pt>
                <c:pt idx="16535">
                  <c:v>-1.92919</c:v>
                </c:pt>
                <c:pt idx="16536">
                  <c:v>-1.92879</c:v>
                </c:pt>
                <c:pt idx="16537">
                  <c:v>-1.92842</c:v>
                </c:pt>
                <c:pt idx="16538">
                  <c:v>-1.92807</c:v>
                </c:pt>
                <c:pt idx="16539">
                  <c:v>-1.9277</c:v>
                </c:pt>
                <c:pt idx="16540">
                  <c:v>-1.9273400000000001</c:v>
                </c:pt>
                <c:pt idx="16541">
                  <c:v>-1.9269700000000001</c:v>
                </c:pt>
                <c:pt idx="16542">
                  <c:v>-1.9266000000000001</c:v>
                </c:pt>
                <c:pt idx="16543">
                  <c:v>-1.9262300000000001</c:v>
                </c:pt>
                <c:pt idx="16544">
                  <c:v>-1.9258500000000001</c:v>
                </c:pt>
                <c:pt idx="16545">
                  <c:v>-1.9254899999999999</c:v>
                </c:pt>
                <c:pt idx="16546">
                  <c:v>-1.92513</c:v>
                </c:pt>
                <c:pt idx="16547">
                  <c:v>-1.9247300000000001</c:v>
                </c:pt>
                <c:pt idx="16548">
                  <c:v>-1.9243300000000001</c:v>
                </c:pt>
                <c:pt idx="16549">
                  <c:v>-1.92394</c:v>
                </c:pt>
                <c:pt idx="16550">
                  <c:v>-1.9235199999999999</c:v>
                </c:pt>
                <c:pt idx="16551">
                  <c:v>-1.92316</c:v>
                </c:pt>
                <c:pt idx="16552">
                  <c:v>-1.9228799999999999</c:v>
                </c:pt>
                <c:pt idx="16553">
                  <c:v>-1.9224000000000001</c:v>
                </c:pt>
                <c:pt idx="16554">
                  <c:v>-1.9219900000000001</c:v>
                </c:pt>
                <c:pt idx="16555">
                  <c:v>-1.92153</c:v>
                </c:pt>
                <c:pt idx="16556">
                  <c:v>-1.92113</c:v>
                </c:pt>
                <c:pt idx="16557">
                  <c:v>-1.9209700000000001</c:v>
                </c:pt>
                <c:pt idx="16558">
                  <c:v>-1.9207799999999999</c:v>
                </c:pt>
                <c:pt idx="16559">
                  <c:v>-1.92059</c:v>
                </c:pt>
                <c:pt idx="16560">
                  <c:v>-1.9204399999999999</c:v>
                </c:pt>
                <c:pt idx="16561">
                  <c:v>-1.92025</c:v>
                </c:pt>
                <c:pt idx="16562">
                  <c:v>-1.9201299999999999</c:v>
                </c:pt>
                <c:pt idx="16563">
                  <c:v>-1.9198900000000001</c:v>
                </c:pt>
                <c:pt idx="16564">
                  <c:v>-1.9196500000000001</c:v>
                </c:pt>
                <c:pt idx="16565">
                  <c:v>-1.9196500000000001</c:v>
                </c:pt>
                <c:pt idx="16566">
                  <c:v>-1.91981</c:v>
                </c:pt>
                <c:pt idx="16567">
                  <c:v>-1.9198999999999999</c:v>
                </c:pt>
                <c:pt idx="16568">
                  <c:v>-1.9200299999999999</c:v>
                </c:pt>
                <c:pt idx="16569">
                  <c:v>-1.9199900000000001</c:v>
                </c:pt>
                <c:pt idx="16570">
                  <c:v>-1.91988</c:v>
                </c:pt>
                <c:pt idx="16571">
                  <c:v>-1.9198299999999999</c:v>
                </c:pt>
                <c:pt idx="16572">
                  <c:v>-1.9197900000000001</c:v>
                </c:pt>
                <c:pt idx="16573">
                  <c:v>-1.9197900000000001</c:v>
                </c:pt>
                <c:pt idx="16574">
                  <c:v>-1.9196899999999999</c:v>
                </c:pt>
                <c:pt idx="16575">
                  <c:v>-1.9195500000000001</c:v>
                </c:pt>
                <c:pt idx="16576">
                  <c:v>-1.9194100000000001</c:v>
                </c:pt>
                <c:pt idx="16577">
                  <c:v>-1.9192100000000001</c:v>
                </c:pt>
                <c:pt idx="16578">
                  <c:v>-1.9191</c:v>
                </c:pt>
                <c:pt idx="16579">
                  <c:v>-1.9191100000000001</c:v>
                </c:pt>
                <c:pt idx="16580">
                  <c:v>-1.9191499999999999</c:v>
                </c:pt>
                <c:pt idx="16581">
                  <c:v>-1.919</c:v>
                </c:pt>
                <c:pt idx="16582">
                  <c:v>-1.91886</c:v>
                </c:pt>
                <c:pt idx="16583">
                  <c:v>-1.9189499999999999</c:v>
                </c:pt>
                <c:pt idx="16584">
                  <c:v>-1.9190100000000001</c:v>
                </c:pt>
                <c:pt idx="16585">
                  <c:v>-1.9190100000000001</c:v>
                </c:pt>
                <c:pt idx="16586">
                  <c:v>-1.9188799999999999</c:v>
                </c:pt>
                <c:pt idx="16587">
                  <c:v>-1.91865</c:v>
                </c:pt>
                <c:pt idx="16588">
                  <c:v>-1.91845</c:v>
                </c:pt>
                <c:pt idx="16589">
                  <c:v>-1.9184000000000001</c:v>
                </c:pt>
                <c:pt idx="16590">
                  <c:v>-1.91835</c:v>
                </c:pt>
                <c:pt idx="16591">
                  <c:v>-1.91842</c:v>
                </c:pt>
                <c:pt idx="16592">
                  <c:v>-1.9184699999999999</c:v>
                </c:pt>
                <c:pt idx="16593">
                  <c:v>-1.9184600000000001</c:v>
                </c:pt>
                <c:pt idx="16594">
                  <c:v>-1.9184099999999999</c:v>
                </c:pt>
                <c:pt idx="16595">
                  <c:v>-1.91831</c:v>
                </c:pt>
                <c:pt idx="16596">
                  <c:v>-1.9181900000000001</c:v>
                </c:pt>
                <c:pt idx="16597">
                  <c:v>-1.91812</c:v>
                </c:pt>
                <c:pt idx="16598">
                  <c:v>-1.9180999999999999</c:v>
                </c:pt>
                <c:pt idx="16599">
                  <c:v>-1.91801</c:v>
                </c:pt>
                <c:pt idx="16600">
                  <c:v>-1.91788</c:v>
                </c:pt>
                <c:pt idx="16601">
                  <c:v>-1.9178200000000001</c:v>
                </c:pt>
                <c:pt idx="16602">
                  <c:v>-1.91814</c:v>
                </c:pt>
                <c:pt idx="16603">
                  <c:v>-1.91862</c:v>
                </c:pt>
                <c:pt idx="16604">
                  <c:v>-1.9192800000000001</c:v>
                </c:pt>
                <c:pt idx="16605">
                  <c:v>-1.9197</c:v>
                </c:pt>
                <c:pt idx="16606">
                  <c:v>-1.9199600000000001</c:v>
                </c:pt>
                <c:pt idx="16607">
                  <c:v>-1.9204699999999999</c:v>
                </c:pt>
                <c:pt idx="16608">
                  <c:v>-1.9208700000000001</c:v>
                </c:pt>
                <c:pt idx="16609">
                  <c:v>-1.92123</c:v>
                </c:pt>
                <c:pt idx="16610">
                  <c:v>-1.92154</c:v>
                </c:pt>
                <c:pt idx="16611">
                  <c:v>-1.9218</c:v>
                </c:pt>
                <c:pt idx="16612">
                  <c:v>-1.9220900000000001</c:v>
                </c:pt>
                <c:pt idx="16613">
                  <c:v>-1.92245</c:v>
                </c:pt>
                <c:pt idx="16614">
                  <c:v>-1.9228000000000001</c:v>
                </c:pt>
                <c:pt idx="16615">
                  <c:v>-1.9232400000000001</c:v>
                </c:pt>
                <c:pt idx="16616">
                  <c:v>-1.92367</c:v>
                </c:pt>
                <c:pt idx="16617">
                  <c:v>-1.92405</c:v>
                </c:pt>
                <c:pt idx="16618">
                  <c:v>-1.9244300000000001</c:v>
                </c:pt>
                <c:pt idx="16619">
                  <c:v>-1.92475</c:v>
                </c:pt>
                <c:pt idx="16620">
                  <c:v>-1.9250799999999999</c:v>
                </c:pt>
                <c:pt idx="16621">
                  <c:v>-1.92543</c:v>
                </c:pt>
                <c:pt idx="16622">
                  <c:v>-1.9258</c:v>
                </c:pt>
                <c:pt idx="16623">
                  <c:v>-1.92618</c:v>
                </c:pt>
                <c:pt idx="16624">
                  <c:v>-1.9265600000000001</c:v>
                </c:pt>
                <c:pt idx="16625">
                  <c:v>-1.92692</c:v>
                </c:pt>
                <c:pt idx="16626">
                  <c:v>-1.9272100000000001</c:v>
                </c:pt>
                <c:pt idx="16627">
                  <c:v>-1.9275599999999999</c:v>
                </c:pt>
                <c:pt idx="16628">
                  <c:v>-1.9279500000000001</c:v>
                </c:pt>
                <c:pt idx="16629">
                  <c:v>-1.92832</c:v>
                </c:pt>
                <c:pt idx="16630">
                  <c:v>-1.9287300000000001</c:v>
                </c:pt>
                <c:pt idx="16631">
                  <c:v>-1.9291199999999999</c:v>
                </c:pt>
                <c:pt idx="16632">
                  <c:v>-1.92946</c:v>
                </c:pt>
                <c:pt idx="16633">
                  <c:v>-1.9297899999999999</c:v>
                </c:pt>
                <c:pt idx="16634">
                  <c:v>-1.9301200000000001</c:v>
                </c:pt>
                <c:pt idx="16635">
                  <c:v>-1.93045</c:v>
                </c:pt>
                <c:pt idx="16636">
                  <c:v>-1.9308099999999999</c:v>
                </c:pt>
                <c:pt idx="16637">
                  <c:v>-1.93116</c:v>
                </c:pt>
                <c:pt idx="16638">
                  <c:v>-1.9315599999999999</c:v>
                </c:pt>
                <c:pt idx="16639">
                  <c:v>-1.9319500000000001</c:v>
                </c:pt>
                <c:pt idx="16640">
                  <c:v>-1.93231</c:v>
                </c:pt>
                <c:pt idx="16641">
                  <c:v>-1.93266</c:v>
                </c:pt>
                <c:pt idx="16642">
                  <c:v>-1.93299</c:v>
                </c:pt>
                <c:pt idx="16643">
                  <c:v>-1.93333</c:v>
                </c:pt>
                <c:pt idx="16644">
                  <c:v>-1.9337</c:v>
                </c:pt>
                <c:pt idx="16645">
                  <c:v>-1.93404</c:v>
                </c:pt>
                <c:pt idx="16646">
                  <c:v>-1.93441</c:v>
                </c:pt>
                <c:pt idx="16647">
                  <c:v>-1.9347799999999999</c:v>
                </c:pt>
                <c:pt idx="16648">
                  <c:v>-1.93513</c:v>
                </c:pt>
                <c:pt idx="16649">
                  <c:v>-1.93547</c:v>
                </c:pt>
                <c:pt idx="16650">
                  <c:v>-1.9358</c:v>
                </c:pt>
                <c:pt idx="16651">
                  <c:v>-1.9359999999999999</c:v>
                </c:pt>
                <c:pt idx="16652">
                  <c:v>-1.93597</c:v>
                </c:pt>
                <c:pt idx="16653">
                  <c:v>-1.9360599999999999</c:v>
                </c:pt>
                <c:pt idx="16654">
                  <c:v>-1.93608</c:v>
                </c:pt>
                <c:pt idx="16655">
                  <c:v>-1.9359599999999999</c:v>
                </c:pt>
                <c:pt idx="16656">
                  <c:v>-1.9358</c:v>
                </c:pt>
                <c:pt idx="16657">
                  <c:v>-1.93519</c:v>
                </c:pt>
                <c:pt idx="16658">
                  <c:v>-1.9341999999999999</c:v>
                </c:pt>
                <c:pt idx="16659">
                  <c:v>-1.93357</c:v>
                </c:pt>
                <c:pt idx="16660">
                  <c:v>-1.9332199999999999</c:v>
                </c:pt>
                <c:pt idx="16661">
                  <c:v>-1.9328700000000001</c:v>
                </c:pt>
                <c:pt idx="16662">
                  <c:v>-1.93235</c:v>
                </c:pt>
                <c:pt idx="16663">
                  <c:v>-1.93187</c:v>
                </c:pt>
                <c:pt idx="16664">
                  <c:v>-1.9316500000000001</c:v>
                </c:pt>
                <c:pt idx="16665">
                  <c:v>-1.9313800000000001</c:v>
                </c:pt>
                <c:pt idx="16666">
                  <c:v>-1.9312100000000001</c:v>
                </c:pt>
                <c:pt idx="16667">
                  <c:v>-1.9307300000000001</c:v>
                </c:pt>
                <c:pt idx="16668">
                  <c:v>-1.93024</c:v>
                </c:pt>
                <c:pt idx="16669">
                  <c:v>-1.93008</c:v>
                </c:pt>
                <c:pt idx="16670">
                  <c:v>-1.92984</c:v>
                </c:pt>
                <c:pt idx="16671">
                  <c:v>-1.9296599999999999</c:v>
                </c:pt>
                <c:pt idx="16672">
                  <c:v>-1.9292400000000001</c:v>
                </c:pt>
                <c:pt idx="16673">
                  <c:v>-1.9286000000000001</c:v>
                </c:pt>
                <c:pt idx="16674">
                  <c:v>-1.92835</c:v>
                </c:pt>
                <c:pt idx="16675">
                  <c:v>-1.92808</c:v>
                </c:pt>
                <c:pt idx="16676">
                  <c:v>-1.9278500000000001</c:v>
                </c:pt>
                <c:pt idx="16677">
                  <c:v>-1.9274</c:v>
                </c:pt>
                <c:pt idx="16678">
                  <c:v>-1.9267099999999999</c:v>
                </c:pt>
                <c:pt idx="16679">
                  <c:v>-1.92645</c:v>
                </c:pt>
                <c:pt idx="16680">
                  <c:v>-1.92614</c:v>
                </c:pt>
                <c:pt idx="16681">
                  <c:v>-1.9259500000000001</c:v>
                </c:pt>
                <c:pt idx="16682">
                  <c:v>-1.92564</c:v>
                </c:pt>
                <c:pt idx="16683">
                  <c:v>-1.9250700000000001</c:v>
                </c:pt>
                <c:pt idx="16684">
                  <c:v>-1.9248700000000001</c:v>
                </c:pt>
                <c:pt idx="16685">
                  <c:v>-1.92458</c:v>
                </c:pt>
                <c:pt idx="16686">
                  <c:v>-1.92438</c:v>
                </c:pt>
                <c:pt idx="16687">
                  <c:v>-1.92425</c:v>
                </c:pt>
                <c:pt idx="16688">
                  <c:v>-1.9240999999999999</c:v>
                </c:pt>
                <c:pt idx="16689">
                  <c:v>-1.92404</c:v>
                </c:pt>
                <c:pt idx="16690">
                  <c:v>-1.9238999999999999</c:v>
                </c:pt>
                <c:pt idx="16691">
                  <c:v>-1.9237299999999999</c:v>
                </c:pt>
                <c:pt idx="16692">
                  <c:v>-1.9236200000000001</c:v>
                </c:pt>
                <c:pt idx="16693">
                  <c:v>-1.9234199999999999</c:v>
                </c:pt>
                <c:pt idx="16694">
                  <c:v>-1.9232199999999999</c:v>
                </c:pt>
                <c:pt idx="16695">
                  <c:v>-1.9231199999999999</c:v>
                </c:pt>
                <c:pt idx="16696">
                  <c:v>-1.92296</c:v>
                </c:pt>
                <c:pt idx="16697">
                  <c:v>-1.92276</c:v>
                </c:pt>
                <c:pt idx="16698">
                  <c:v>-1.9226000000000001</c:v>
                </c:pt>
                <c:pt idx="16699">
                  <c:v>-1.9221999999999999</c:v>
                </c:pt>
                <c:pt idx="16700">
                  <c:v>-1.92197</c:v>
                </c:pt>
                <c:pt idx="16701">
                  <c:v>-1.92191</c:v>
                </c:pt>
                <c:pt idx="16702">
                  <c:v>-1.9220999999999999</c:v>
                </c:pt>
                <c:pt idx="16703">
                  <c:v>-1.92248</c:v>
                </c:pt>
                <c:pt idx="16704">
                  <c:v>-1.92299</c:v>
                </c:pt>
                <c:pt idx="16705">
                  <c:v>-1.9234500000000001</c:v>
                </c:pt>
                <c:pt idx="16706">
                  <c:v>-1.9236800000000001</c:v>
                </c:pt>
                <c:pt idx="16707">
                  <c:v>-1.9238200000000001</c:v>
                </c:pt>
                <c:pt idx="16708">
                  <c:v>-1.92397</c:v>
                </c:pt>
                <c:pt idx="16709">
                  <c:v>-1.92421</c:v>
                </c:pt>
                <c:pt idx="16710">
                  <c:v>-1.9247700000000001</c:v>
                </c:pt>
                <c:pt idx="16711">
                  <c:v>-1.9252899999999999</c:v>
                </c:pt>
                <c:pt idx="16712">
                  <c:v>-1.92578</c:v>
                </c:pt>
                <c:pt idx="16713">
                  <c:v>-1.9261900000000001</c:v>
                </c:pt>
                <c:pt idx="16714">
                  <c:v>-1.92649</c:v>
                </c:pt>
                <c:pt idx="16715">
                  <c:v>-1.92679</c:v>
                </c:pt>
                <c:pt idx="16716">
                  <c:v>-1.9271199999999999</c:v>
                </c:pt>
                <c:pt idx="16717">
                  <c:v>-1.9276899999999999</c:v>
                </c:pt>
                <c:pt idx="16718">
                  <c:v>-1.9282999999999999</c:v>
                </c:pt>
                <c:pt idx="16719">
                  <c:v>-1.92886</c:v>
                </c:pt>
                <c:pt idx="16720">
                  <c:v>-1.9293100000000001</c:v>
                </c:pt>
                <c:pt idx="16721">
                  <c:v>-1.92967</c:v>
                </c:pt>
                <c:pt idx="16722">
                  <c:v>-1.9299599999999999</c:v>
                </c:pt>
                <c:pt idx="16723">
                  <c:v>-1.93031</c:v>
                </c:pt>
                <c:pt idx="16724">
                  <c:v>-1.9307399999999999</c:v>
                </c:pt>
                <c:pt idx="16725">
                  <c:v>-1.9312499999999999</c:v>
                </c:pt>
                <c:pt idx="16726">
                  <c:v>-1.93181</c:v>
                </c:pt>
                <c:pt idx="16727">
                  <c:v>-1.93231</c:v>
                </c:pt>
                <c:pt idx="16728">
                  <c:v>-1.9327300000000001</c:v>
                </c:pt>
                <c:pt idx="16729">
                  <c:v>-1.9330799999999999</c:v>
                </c:pt>
                <c:pt idx="16730">
                  <c:v>-1.9334199999999999</c:v>
                </c:pt>
                <c:pt idx="16731">
                  <c:v>-1.9337899999999999</c:v>
                </c:pt>
                <c:pt idx="16732">
                  <c:v>-1.93424</c:v>
                </c:pt>
                <c:pt idx="16733">
                  <c:v>-1.9347399999999999</c:v>
                </c:pt>
                <c:pt idx="16734">
                  <c:v>-1.93526</c:v>
                </c:pt>
                <c:pt idx="16735">
                  <c:v>-1.9357500000000001</c:v>
                </c:pt>
                <c:pt idx="16736">
                  <c:v>-1.9361699999999999</c:v>
                </c:pt>
                <c:pt idx="16737">
                  <c:v>-1.93655</c:v>
                </c:pt>
                <c:pt idx="16738">
                  <c:v>-1.9369099999999999</c:v>
                </c:pt>
                <c:pt idx="16739">
                  <c:v>-1.9373</c:v>
                </c:pt>
                <c:pt idx="16740">
                  <c:v>-1.93774</c:v>
                </c:pt>
                <c:pt idx="16741">
                  <c:v>-1.9382200000000001</c:v>
                </c:pt>
                <c:pt idx="16742">
                  <c:v>-1.93869</c:v>
                </c:pt>
                <c:pt idx="16743">
                  <c:v>-1.93916</c:v>
                </c:pt>
                <c:pt idx="16744">
                  <c:v>-1.9396</c:v>
                </c:pt>
                <c:pt idx="16745">
                  <c:v>-1.94001</c:v>
                </c:pt>
                <c:pt idx="16746">
                  <c:v>-1.9403999999999999</c:v>
                </c:pt>
                <c:pt idx="16747">
                  <c:v>-1.9408099999999999</c:v>
                </c:pt>
                <c:pt idx="16748">
                  <c:v>-1.9412499999999999</c:v>
                </c:pt>
                <c:pt idx="16749">
                  <c:v>-1.9417</c:v>
                </c:pt>
                <c:pt idx="16750">
                  <c:v>-1.94217</c:v>
                </c:pt>
                <c:pt idx="16751">
                  <c:v>-1.94259</c:v>
                </c:pt>
                <c:pt idx="16752">
                  <c:v>-1.9429700000000001</c:v>
                </c:pt>
                <c:pt idx="16753">
                  <c:v>-1.9433100000000001</c:v>
                </c:pt>
                <c:pt idx="16754">
                  <c:v>-1.9434499999999999</c:v>
                </c:pt>
                <c:pt idx="16755">
                  <c:v>-1.94329</c:v>
                </c:pt>
                <c:pt idx="16756">
                  <c:v>-1.9429000000000001</c:v>
                </c:pt>
                <c:pt idx="16757">
                  <c:v>-1.9429399999999999</c:v>
                </c:pt>
                <c:pt idx="16758">
                  <c:v>-1.94312</c:v>
                </c:pt>
                <c:pt idx="16759">
                  <c:v>-1.9432499999999999</c:v>
                </c:pt>
                <c:pt idx="16760">
                  <c:v>-1.94329</c:v>
                </c:pt>
                <c:pt idx="16761">
                  <c:v>-1.94347</c:v>
                </c:pt>
                <c:pt idx="16762">
                  <c:v>-1.9435500000000001</c:v>
                </c:pt>
                <c:pt idx="16763">
                  <c:v>-1.9435100000000001</c:v>
                </c:pt>
                <c:pt idx="16764">
                  <c:v>-1.9433</c:v>
                </c:pt>
                <c:pt idx="16765">
                  <c:v>-1.94299</c:v>
                </c:pt>
                <c:pt idx="16766">
                  <c:v>-1.94292</c:v>
                </c:pt>
                <c:pt idx="16767">
                  <c:v>-1.9430400000000001</c:v>
                </c:pt>
                <c:pt idx="16768">
                  <c:v>-1.9432499999999999</c:v>
                </c:pt>
                <c:pt idx="16769">
                  <c:v>-1.9434</c:v>
                </c:pt>
                <c:pt idx="16770">
                  <c:v>-1.9435899999999999</c:v>
                </c:pt>
                <c:pt idx="16771">
                  <c:v>-1.94374</c:v>
                </c:pt>
                <c:pt idx="16772">
                  <c:v>-1.94384</c:v>
                </c:pt>
                <c:pt idx="16773">
                  <c:v>-1.94401</c:v>
                </c:pt>
                <c:pt idx="16774">
                  <c:v>-1.9441200000000001</c:v>
                </c:pt>
                <c:pt idx="16775">
                  <c:v>-1.94424</c:v>
                </c:pt>
                <c:pt idx="16776">
                  <c:v>-1.94438</c:v>
                </c:pt>
                <c:pt idx="16777">
                  <c:v>-1.94445</c:v>
                </c:pt>
                <c:pt idx="16778">
                  <c:v>-1.94459</c:v>
                </c:pt>
                <c:pt idx="16779">
                  <c:v>-1.94469</c:v>
                </c:pt>
                <c:pt idx="16780">
                  <c:v>-1.94478</c:v>
                </c:pt>
                <c:pt idx="16781">
                  <c:v>-1.94492</c:v>
                </c:pt>
                <c:pt idx="16782">
                  <c:v>-1.9449399999999999</c:v>
                </c:pt>
                <c:pt idx="16783">
                  <c:v>-1.9450400000000001</c:v>
                </c:pt>
                <c:pt idx="16784">
                  <c:v>-1.94513</c:v>
                </c:pt>
                <c:pt idx="16785">
                  <c:v>-1.9451700000000001</c:v>
                </c:pt>
                <c:pt idx="16786">
                  <c:v>-1.9453100000000001</c:v>
                </c:pt>
                <c:pt idx="16787">
                  <c:v>-1.9453499999999999</c:v>
                </c:pt>
                <c:pt idx="16788">
                  <c:v>-1.94543</c:v>
                </c:pt>
                <c:pt idx="16789">
                  <c:v>-1.94557</c:v>
                </c:pt>
                <c:pt idx="16790">
                  <c:v>-1.94556</c:v>
                </c:pt>
                <c:pt idx="16791">
                  <c:v>-1.94567</c:v>
                </c:pt>
                <c:pt idx="16792">
                  <c:v>-1.94574</c:v>
                </c:pt>
                <c:pt idx="16793">
                  <c:v>-1.94574</c:v>
                </c:pt>
                <c:pt idx="16794">
                  <c:v>-1.94587</c:v>
                </c:pt>
                <c:pt idx="16795">
                  <c:v>-1.94591</c:v>
                </c:pt>
                <c:pt idx="16796">
                  <c:v>-1.94597</c:v>
                </c:pt>
                <c:pt idx="16797">
                  <c:v>-1.94608</c:v>
                </c:pt>
                <c:pt idx="16798">
                  <c:v>-1.9460299999999999</c:v>
                </c:pt>
                <c:pt idx="16799">
                  <c:v>-1.94604</c:v>
                </c:pt>
                <c:pt idx="16800">
                  <c:v>-1.9460900000000001</c:v>
                </c:pt>
                <c:pt idx="16801">
                  <c:v>-1.9459900000000001</c:v>
                </c:pt>
                <c:pt idx="16802">
                  <c:v>-1.9457899999999999</c:v>
                </c:pt>
                <c:pt idx="16803">
                  <c:v>-1.94512</c:v>
                </c:pt>
                <c:pt idx="16804">
                  <c:v>-1.9443999999999999</c:v>
                </c:pt>
                <c:pt idx="16805">
                  <c:v>-1.9439599999999999</c:v>
                </c:pt>
                <c:pt idx="16806">
                  <c:v>-1.9437500000000001</c:v>
                </c:pt>
                <c:pt idx="16807">
                  <c:v>-1.94391</c:v>
                </c:pt>
                <c:pt idx="16808">
                  <c:v>-1.9442200000000001</c:v>
                </c:pt>
                <c:pt idx="16809">
                  <c:v>-1.94445</c:v>
                </c:pt>
                <c:pt idx="16810">
                  <c:v>-1.9447300000000001</c:v>
                </c:pt>
                <c:pt idx="16811">
                  <c:v>-1.9448799999999999</c:v>
                </c:pt>
                <c:pt idx="16812">
                  <c:v>-1.94512</c:v>
                </c:pt>
                <c:pt idx="16813">
                  <c:v>-1.94547</c:v>
                </c:pt>
                <c:pt idx="16814">
                  <c:v>-1.9457899999999999</c:v>
                </c:pt>
                <c:pt idx="16815">
                  <c:v>-1.94604</c:v>
                </c:pt>
                <c:pt idx="16816">
                  <c:v>-1.9461900000000001</c:v>
                </c:pt>
                <c:pt idx="16817">
                  <c:v>-1.9462999999999999</c:v>
                </c:pt>
                <c:pt idx="16818">
                  <c:v>-1.94642</c:v>
                </c:pt>
                <c:pt idx="16819">
                  <c:v>-1.94655</c:v>
                </c:pt>
                <c:pt idx="16820">
                  <c:v>-1.94665</c:v>
                </c:pt>
                <c:pt idx="16821">
                  <c:v>-1.9467000000000001</c:v>
                </c:pt>
                <c:pt idx="16822">
                  <c:v>-1.94672</c:v>
                </c:pt>
                <c:pt idx="16823">
                  <c:v>-1.9467300000000001</c:v>
                </c:pt>
                <c:pt idx="16824">
                  <c:v>-1.94676</c:v>
                </c:pt>
                <c:pt idx="16825">
                  <c:v>-1.94685</c:v>
                </c:pt>
                <c:pt idx="16826">
                  <c:v>-1.9470000000000001</c:v>
                </c:pt>
                <c:pt idx="16827">
                  <c:v>-1.94716</c:v>
                </c:pt>
                <c:pt idx="16828">
                  <c:v>-1.9473</c:v>
                </c:pt>
                <c:pt idx="16829">
                  <c:v>-1.9474</c:v>
                </c:pt>
                <c:pt idx="16830">
                  <c:v>-1.9475</c:v>
                </c:pt>
                <c:pt idx="16831">
                  <c:v>-1.94763</c:v>
                </c:pt>
                <c:pt idx="16832">
                  <c:v>-1.9477599999999999</c:v>
                </c:pt>
                <c:pt idx="16833">
                  <c:v>-1.94787</c:v>
                </c:pt>
                <c:pt idx="16834">
                  <c:v>-1.9479500000000001</c:v>
                </c:pt>
                <c:pt idx="16835">
                  <c:v>-1.9480299999999999</c:v>
                </c:pt>
                <c:pt idx="16836">
                  <c:v>-1.9480900000000001</c:v>
                </c:pt>
                <c:pt idx="16837">
                  <c:v>-1.94815</c:v>
                </c:pt>
                <c:pt idx="16838">
                  <c:v>-1.94821</c:v>
                </c:pt>
                <c:pt idx="16839">
                  <c:v>-1.94828</c:v>
                </c:pt>
                <c:pt idx="16840">
                  <c:v>-1.9483299999999999</c:v>
                </c:pt>
                <c:pt idx="16841">
                  <c:v>-1.94835</c:v>
                </c:pt>
                <c:pt idx="16842">
                  <c:v>-1.9483699999999999</c:v>
                </c:pt>
                <c:pt idx="16843">
                  <c:v>-1.9483999999999999</c:v>
                </c:pt>
                <c:pt idx="16844">
                  <c:v>-1.9484699999999999</c:v>
                </c:pt>
                <c:pt idx="16845">
                  <c:v>-1.9485300000000001</c:v>
                </c:pt>
                <c:pt idx="16846">
                  <c:v>-1.94858</c:v>
                </c:pt>
                <c:pt idx="16847">
                  <c:v>-1.94861</c:v>
                </c:pt>
                <c:pt idx="16848">
                  <c:v>-1.9486300000000001</c:v>
                </c:pt>
                <c:pt idx="16849">
                  <c:v>-1.94868</c:v>
                </c:pt>
                <c:pt idx="16850">
                  <c:v>-1.94872</c:v>
                </c:pt>
                <c:pt idx="16851">
                  <c:v>-1.9489000000000001</c:v>
                </c:pt>
                <c:pt idx="16852">
                  <c:v>-1.9492400000000001</c:v>
                </c:pt>
                <c:pt idx="16853">
                  <c:v>-1.9495899999999999</c:v>
                </c:pt>
                <c:pt idx="16854">
                  <c:v>-1.9502900000000001</c:v>
                </c:pt>
                <c:pt idx="16855">
                  <c:v>-1.95123</c:v>
                </c:pt>
                <c:pt idx="16856">
                  <c:v>-1.9521200000000001</c:v>
                </c:pt>
                <c:pt idx="16857">
                  <c:v>-1.9527399999999999</c:v>
                </c:pt>
                <c:pt idx="16858">
                  <c:v>-1.95322</c:v>
                </c:pt>
                <c:pt idx="16859">
                  <c:v>-1.9537899999999999</c:v>
                </c:pt>
                <c:pt idx="16860">
                  <c:v>-1.95434</c:v>
                </c:pt>
                <c:pt idx="16861">
                  <c:v>-1.9548300000000001</c:v>
                </c:pt>
                <c:pt idx="16862">
                  <c:v>-1.95526</c:v>
                </c:pt>
                <c:pt idx="16863">
                  <c:v>-1.9556100000000001</c:v>
                </c:pt>
                <c:pt idx="16864">
                  <c:v>-1.9560200000000001</c:v>
                </c:pt>
                <c:pt idx="16865">
                  <c:v>-1.9564699999999999</c:v>
                </c:pt>
                <c:pt idx="16866">
                  <c:v>-1.9569399999999999</c:v>
                </c:pt>
                <c:pt idx="16867">
                  <c:v>-1.95736</c:v>
                </c:pt>
                <c:pt idx="16868">
                  <c:v>-1.95783</c:v>
                </c:pt>
                <c:pt idx="16869">
                  <c:v>-1.9583999999999999</c:v>
                </c:pt>
                <c:pt idx="16870">
                  <c:v>-1.95902</c:v>
                </c:pt>
                <c:pt idx="16871">
                  <c:v>-1.9596899999999999</c:v>
                </c:pt>
                <c:pt idx="16872">
                  <c:v>-1.96034</c:v>
                </c:pt>
                <c:pt idx="16873">
                  <c:v>-1.96095</c:v>
                </c:pt>
                <c:pt idx="16874">
                  <c:v>-1.9615100000000001</c:v>
                </c:pt>
                <c:pt idx="16875">
                  <c:v>-1.96207</c:v>
                </c:pt>
                <c:pt idx="16876">
                  <c:v>-1.9625699999999999</c:v>
                </c:pt>
                <c:pt idx="16877">
                  <c:v>-1.9630399999999999</c:v>
                </c:pt>
                <c:pt idx="16878">
                  <c:v>-1.9636</c:v>
                </c:pt>
                <c:pt idx="16879">
                  <c:v>-1.9642599999999999</c:v>
                </c:pt>
                <c:pt idx="16880">
                  <c:v>-1.96499</c:v>
                </c:pt>
                <c:pt idx="16881">
                  <c:v>-1.96567</c:v>
                </c:pt>
                <c:pt idx="16882">
                  <c:v>-1.96635</c:v>
                </c:pt>
                <c:pt idx="16883">
                  <c:v>-1.9670300000000001</c:v>
                </c:pt>
                <c:pt idx="16884">
                  <c:v>-1.9676800000000001</c:v>
                </c:pt>
                <c:pt idx="16885">
                  <c:v>-1.9683200000000001</c:v>
                </c:pt>
                <c:pt idx="16886">
                  <c:v>-1.96899</c:v>
                </c:pt>
                <c:pt idx="16887">
                  <c:v>-1.96966</c:v>
                </c:pt>
                <c:pt idx="16888">
                  <c:v>-1.97034</c:v>
                </c:pt>
                <c:pt idx="16889">
                  <c:v>-1.9710099999999999</c:v>
                </c:pt>
                <c:pt idx="16890">
                  <c:v>-1.97166</c:v>
                </c:pt>
                <c:pt idx="16891">
                  <c:v>-1.97231</c:v>
                </c:pt>
                <c:pt idx="16892">
                  <c:v>-1.97296</c:v>
                </c:pt>
                <c:pt idx="16893">
                  <c:v>-1.9736400000000001</c:v>
                </c:pt>
                <c:pt idx="16894">
                  <c:v>-1.97437</c:v>
                </c:pt>
                <c:pt idx="16895">
                  <c:v>-1.97519</c:v>
                </c:pt>
                <c:pt idx="16896">
                  <c:v>-1.97607</c:v>
                </c:pt>
                <c:pt idx="16897">
                  <c:v>-1.9770399999999999</c:v>
                </c:pt>
                <c:pt idx="16898">
                  <c:v>-1.9780599999999999</c:v>
                </c:pt>
                <c:pt idx="16899">
                  <c:v>-1.97912</c:v>
                </c:pt>
                <c:pt idx="16900">
                  <c:v>-1.9802299999999999</c:v>
                </c:pt>
                <c:pt idx="16901">
                  <c:v>-1.98119</c:v>
                </c:pt>
                <c:pt idx="16902">
                  <c:v>-1.9817899999999999</c:v>
                </c:pt>
                <c:pt idx="16903">
                  <c:v>-1.98231</c:v>
                </c:pt>
                <c:pt idx="16904">
                  <c:v>-1.9825999999999999</c:v>
                </c:pt>
                <c:pt idx="16905">
                  <c:v>-1.9826999999999999</c:v>
                </c:pt>
                <c:pt idx="16906">
                  <c:v>-1.98268</c:v>
                </c:pt>
                <c:pt idx="16907">
                  <c:v>-1.98262</c:v>
                </c:pt>
                <c:pt idx="16908">
                  <c:v>-1.98282</c:v>
                </c:pt>
                <c:pt idx="16909">
                  <c:v>-1.9833499999999999</c:v>
                </c:pt>
                <c:pt idx="16910">
                  <c:v>-1.9843299999999999</c:v>
                </c:pt>
                <c:pt idx="16911">
                  <c:v>-1.9857899999999999</c:v>
                </c:pt>
                <c:pt idx="16912">
                  <c:v>-1.9876</c:v>
                </c:pt>
                <c:pt idx="16913">
                  <c:v>-1.9895499999999999</c:v>
                </c:pt>
                <c:pt idx="16914">
                  <c:v>-1.99139</c:v>
                </c:pt>
                <c:pt idx="16915">
                  <c:v>-1.99288</c:v>
                </c:pt>
                <c:pt idx="16916">
                  <c:v>-1.9939100000000001</c:v>
                </c:pt>
                <c:pt idx="16917">
                  <c:v>-1.9944900000000001</c:v>
                </c:pt>
                <c:pt idx="16918">
                  <c:v>-1.9946699999999999</c:v>
                </c:pt>
                <c:pt idx="16919">
                  <c:v>-1.9944500000000001</c:v>
                </c:pt>
                <c:pt idx="16920">
                  <c:v>-1.9938499999999999</c:v>
                </c:pt>
                <c:pt idx="16921">
                  <c:v>-1.99285</c:v>
                </c:pt>
                <c:pt idx="16922">
                  <c:v>-1.99136</c:v>
                </c:pt>
                <c:pt idx="16923">
                  <c:v>-1.9894000000000001</c:v>
                </c:pt>
                <c:pt idx="16924">
                  <c:v>-1.98695</c:v>
                </c:pt>
                <c:pt idx="16925">
                  <c:v>-1.9840800000000001</c:v>
                </c:pt>
                <c:pt idx="16926">
                  <c:v>-1.9808600000000001</c:v>
                </c:pt>
                <c:pt idx="16927">
                  <c:v>-1.9773799999999999</c:v>
                </c:pt>
                <c:pt idx="16928">
                  <c:v>-1.9738</c:v>
                </c:pt>
                <c:pt idx="16929">
                  <c:v>-1.97021</c:v>
                </c:pt>
                <c:pt idx="16930">
                  <c:v>-1.96669</c:v>
                </c:pt>
                <c:pt idx="16931">
                  <c:v>-1.9632700000000001</c:v>
                </c:pt>
                <c:pt idx="16932">
                  <c:v>-1.9599500000000001</c:v>
                </c:pt>
                <c:pt idx="16933">
                  <c:v>-1.95672</c:v>
                </c:pt>
                <c:pt idx="16934">
                  <c:v>-1.9536899999999999</c:v>
                </c:pt>
                <c:pt idx="16935">
                  <c:v>-1.9508799999999999</c:v>
                </c:pt>
                <c:pt idx="16936">
                  <c:v>-1.94817</c:v>
                </c:pt>
                <c:pt idx="16937">
                  <c:v>-1.9455899999999999</c:v>
                </c:pt>
                <c:pt idx="16938">
                  <c:v>-1.9430799999999999</c:v>
                </c:pt>
                <c:pt idx="16939">
                  <c:v>-1.9405600000000001</c:v>
                </c:pt>
                <c:pt idx="16940">
                  <c:v>-1.93807</c:v>
                </c:pt>
                <c:pt idx="16941">
                  <c:v>-1.93564</c:v>
                </c:pt>
                <c:pt idx="16942">
                  <c:v>-1.93344</c:v>
                </c:pt>
                <c:pt idx="16943">
                  <c:v>-1.9315100000000001</c:v>
                </c:pt>
                <c:pt idx="16944">
                  <c:v>-1.9297500000000001</c:v>
                </c:pt>
                <c:pt idx="16945">
                  <c:v>-1.92804</c:v>
                </c:pt>
                <c:pt idx="16946">
                  <c:v>-1.9262699999999999</c:v>
                </c:pt>
                <c:pt idx="16947">
                  <c:v>-1.92442</c:v>
                </c:pt>
                <c:pt idx="16948">
                  <c:v>-1.9224300000000001</c:v>
                </c:pt>
                <c:pt idx="16949">
                  <c:v>-1.9202900000000001</c:v>
                </c:pt>
                <c:pt idx="16950">
                  <c:v>-1.9180200000000001</c:v>
                </c:pt>
                <c:pt idx="16951">
                  <c:v>-1.91568</c:v>
                </c:pt>
                <c:pt idx="16952">
                  <c:v>-1.9134199999999999</c:v>
                </c:pt>
                <c:pt idx="16953">
                  <c:v>-1.9113500000000001</c:v>
                </c:pt>
                <c:pt idx="16954">
                  <c:v>-1.9094500000000001</c:v>
                </c:pt>
                <c:pt idx="16955">
                  <c:v>-1.90777</c:v>
                </c:pt>
                <c:pt idx="16956">
                  <c:v>-1.9063000000000001</c:v>
                </c:pt>
                <c:pt idx="16957">
                  <c:v>-1.9049499999999999</c:v>
                </c:pt>
                <c:pt idx="16958">
                  <c:v>-1.9036999999999999</c:v>
                </c:pt>
                <c:pt idx="16959">
                  <c:v>-1.9026099999999999</c:v>
                </c:pt>
                <c:pt idx="16960">
                  <c:v>-1.90167</c:v>
                </c:pt>
                <c:pt idx="16961">
                  <c:v>-1.90086</c:v>
                </c:pt>
                <c:pt idx="16962">
                  <c:v>-1.90018</c:v>
                </c:pt>
                <c:pt idx="16963">
                  <c:v>-1.8996299999999999</c:v>
                </c:pt>
                <c:pt idx="16964">
                  <c:v>-1.8992199999999999</c:v>
                </c:pt>
                <c:pt idx="16965">
                  <c:v>-1.89896</c:v>
                </c:pt>
                <c:pt idx="16966">
                  <c:v>-1.89883</c:v>
                </c:pt>
                <c:pt idx="16967">
                  <c:v>-1.8988</c:v>
                </c:pt>
                <c:pt idx="16968">
                  <c:v>-1.8987799999999999</c:v>
                </c:pt>
                <c:pt idx="16969">
                  <c:v>-1.89873</c:v>
                </c:pt>
                <c:pt idx="16970">
                  <c:v>-1.8986799999999999</c:v>
                </c:pt>
                <c:pt idx="16971">
                  <c:v>-1.8985399999999999</c:v>
                </c:pt>
                <c:pt idx="16972">
                  <c:v>-1.8983300000000001</c:v>
                </c:pt>
                <c:pt idx="16973">
                  <c:v>-1.8980699999999999</c:v>
                </c:pt>
                <c:pt idx="16974">
                  <c:v>-1.89775</c:v>
                </c:pt>
                <c:pt idx="16975">
                  <c:v>-1.8974299999999999</c:v>
                </c:pt>
                <c:pt idx="16976">
                  <c:v>-1.89713</c:v>
                </c:pt>
                <c:pt idx="16977">
                  <c:v>-1.8968799999999999</c:v>
                </c:pt>
                <c:pt idx="16978">
                  <c:v>-1.8967000000000001</c:v>
                </c:pt>
                <c:pt idx="16979">
                  <c:v>-1.8965000000000001</c:v>
                </c:pt>
                <c:pt idx="16980">
                  <c:v>-1.8963000000000001</c:v>
                </c:pt>
                <c:pt idx="16981">
                  <c:v>-1.89608</c:v>
                </c:pt>
                <c:pt idx="16982">
                  <c:v>-1.8957599999999999</c:v>
                </c:pt>
                <c:pt idx="16983">
                  <c:v>-1.8953899999999999</c:v>
                </c:pt>
                <c:pt idx="16984">
                  <c:v>-1.8949800000000001</c:v>
                </c:pt>
                <c:pt idx="16985">
                  <c:v>-1.89452</c:v>
                </c:pt>
                <c:pt idx="16986">
                  <c:v>-1.89411</c:v>
                </c:pt>
                <c:pt idx="16987">
                  <c:v>-1.8936900000000001</c:v>
                </c:pt>
                <c:pt idx="16988">
                  <c:v>-1.89324</c:v>
                </c:pt>
                <c:pt idx="16989">
                  <c:v>-1.89283</c:v>
                </c:pt>
                <c:pt idx="16990">
                  <c:v>-1.8924099999999999</c:v>
                </c:pt>
                <c:pt idx="16991">
                  <c:v>-1.89195</c:v>
                </c:pt>
                <c:pt idx="16992">
                  <c:v>-1.8915</c:v>
                </c:pt>
                <c:pt idx="16993">
                  <c:v>-1.89103</c:v>
                </c:pt>
                <c:pt idx="16994">
                  <c:v>-1.8905099999999999</c:v>
                </c:pt>
                <c:pt idx="16995">
                  <c:v>-1.8899900000000001</c:v>
                </c:pt>
                <c:pt idx="16996">
                  <c:v>-1.88948</c:v>
                </c:pt>
                <c:pt idx="16997">
                  <c:v>-1.889</c:v>
                </c:pt>
                <c:pt idx="16998">
                  <c:v>-1.88856</c:v>
                </c:pt>
                <c:pt idx="16999">
                  <c:v>-1.88812</c:v>
                </c:pt>
                <c:pt idx="17000">
                  <c:v>-1.88768</c:v>
                </c:pt>
                <c:pt idx="17001">
                  <c:v>-1.8871100000000001</c:v>
                </c:pt>
                <c:pt idx="17002">
                  <c:v>-1.8862300000000001</c:v>
                </c:pt>
                <c:pt idx="17003">
                  <c:v>-1.88523</c:v>
                </c:pt>
                <c:pt idx="17004">
                  <c:v>-1.8843399999999999</c:v>
                </c:pt>
                <c:pt idx="17005">
                  <c:v>-1.8835</c:v>
                </c:pt>
                <c:pt idx="17006">
                  <c:v>-1.88262</c:v>
                </c:pt>
                <c:pt idx="17007">
                  <c:v>-1.88164</c:v>
                </c:pt>
                <c:pt idx="17008">
                  <c:v>-1.88046</c:v>
                </c:pt>
                <c:pt idx="17009">
                  <c:v>-1.87924</c:v>
                </c:pt>
                <c:pt idx="17010">
                  <c:v>-1.8780600000000001</c:v>
                </c:pt>
                <c:pt idx="17011">
                  <c:v>-1.8769100000000001</c:v>
                </c:pt>
                <c:pt idx="17012">
                  <c:v>-1.8758300000000001</c:v>
                </c:pt>
                <c:pt idx="17013">
                  <c:v>-1.8747499999999999</c:v>
                </c:pt>
                <c:pt idx="17014">
                  <c:v>-1.87357</c:v>
                </c:pt>
                <c:pt idx="17015">
                  <c:v>-1.8724000000000001</c:v>
                </c:pt>
                <c:pt idx="17016">
                  <c:v>-1.87127</c:v>
                </c:pt>
                <c:pt idx="17017">
                  <c:v>-1.8701700000000001</c:v>
                </c:pt>
                <c:pt idx="17018">
                  <c:v>-1.86913</c:v>
                </c:pt>
                <c:pt idx="17019">
                  <c:v>-1.8681000000000001</c:v>
                </c:pt>
                <c:pt idx="17020">
                  <c:v>-1.8670599999999999</c:v>
                </c:pt>
                <c:pt idx="17021">
                  <c:v>-1.86608</c:v>
                </c:pt>
                <c:pt idx="17022">
                  <c:v>-1.8651500000000001</c:v>
                </c:pt>
                <c:pt idx="17023">
                  <c:v>-1.86426</c:v>
                </c:pt>
                <c:pt idx="17024">
                  <c:v>-1.8634299999999999</c:v>
                </c:pt>
                <c:pt idx="17025">
                  <c:v>-1.8625700000000001</c:v>
                </c:pt>
                <c:pt idx="17026">
                  <c:v>-1.8616699999999999</c:v>
                </c:pt>
                <c:pt idx="17027">
                  <c:v>-1.8608100000000001</c:v>
                </c:pt>
                <c:pt idx="17028">
                  <c:v>-1.85998</c:v>
                </c:pt>
                <c:pt idx="17029">
                  <c:v>-1.8591500000000001</c:v>
                </c:pt>
                <c:pt idx="17030">
                  <c:v>-1.85836</c:v>
                </c:pt>
                <c:pt idx="17031">
                  <c:v>-1.85755</c:v>
                </c:pt>
                <c:pt idx="17032">
                  <c:v>-1.8567100000000001</c:v>
                </c:pt>
                <c:pt idx="17033">
                  <c:v>-1.85589</c:v>
                </c:pt>
                <c:pt idx="17034">
                  <c:v>-1.8550899999999999</c:v>
                </c:pt>
                <c:pt idx="17035">
                  <c:v>-1.8542700000000001</c:v>
                </c:pt>
                <c:pt idx="17036">
                  <c:v>-1.85344</c:v>
                </c:pt>
                <c:pt idx="17037">
                  <c:v>-1.85253</c:v>
                </c:pt>
                <c:pt idx="17038">
                  <c:v>-1.8516300000000001</c:v>
                </c:pt>
                <c:pt idx="17039">
                  <c:v>-1.8507899999999999</c:v>
                </c:pt>
                <c:pt idx="17040">
                  <c:v>-1.8499099999999999</c:v>
                </c:pt>
                <c:pt idx="17041">
                  <c:v>-1.84901</c:v>
                </c:pt>
                <c:pt idx="17042">
                  <c:v>-1.84809</c:v>
                </c:pt>
                <c:pt idx="17043">
                  <c:v>-1.8471</c:v>
                </c:pt>
                <c:pt idx="17044">
                  <c:v>-1.8461099999999999</c:v>
                </c:pt>
                <c:pt idx="17045">
                  <c:v>-1.84514</c:v>
                </c:pt>
                <c:pt idx="17046">
                  <c:v>-1.84419</c:v>
                </c:pt>
                <c:pt idx="17047">
                  <c:v>-1.84324</c:v>
                </c:pt>
                <c:pt idx="17048">
                  <c:v>-1.84223</c:v>
                </c:pt>
                <c:pt idx="17049">
                  <c:v>-1.8412200000000001</c:v>
                </c:pt>
                <c:pt idx="17050">
                  <c:v>-1.84022</c:v>
                </c:pt>
                <c:pt idx="17051">
                  <c:v>-1.83927</c:v>
                </c:pt>
                <c:pt idx="17052">
                  <c:v>-1.83843</c:v>
                </c:pt>
                <c:pt idx="17053">
                  <c:v>-1.8375900000000001</c:v>
                </c:pt>
                <c:pt idx="17054">
                  <c:v>-1.8367800000000001</c:v>
                </c:pt>
                <c:pt idx="17055">
                  <c:v>-1.83602</c:v>
                </c:pt>
                <c:pt idx="17056">
                  <c:v>-1.8353600000000001</c:v>
                </c:pt>
                <c:pt idx="17057">
                  <c:v>-1.8347899999999999</c:v>
                </c:pt>
                <c:pt idx="17058">
                  <c:v>-1.8343400000000001</c:v>
                </c:pt>
                <c:pt idx="17059">
                  <c:v>-1.8341000000000001</c:v>
                </c:pt>
                <c:pt idx="17060">
                  <c:v>-1.8339000000000001</c:v>
                </c:pt>
                <c:pt idx="17061">
                  <c:v>-1.83369</c:v>
                </c:pt>
                <c:pt idx="17062">
                  <c:v>-1.8335999999999999</c:v>
                </c:pt>
                <c:pt idx="17063">
                  <c:v>-1.8335399999999999</c:v>
                </c:pt>
                <c:pt idx="17064">
                  <c:v>-1.8335900000000001</c:v>
                </c:pt>
                <c:pt idx="17065">
                  <c:v>-1.8339000000000001</c:v>
                </c:pt>
                <c:pt idx="17066">
                  <c:v>-1.83453</c:v>
                </c:pt>
                <c:pt idx="17067">
                  <c:v>-1.83558</c:v>
                </c:pt>
                <c:pt idx="17068">
                  <c:v>-1.8371599999999999</c:v>
                </c:pt>
                <c:pt idx="17069">
                  <c:v>-1.8392299999999999</c:v>
                </c:pt>
                <c:pt idx="17070">
                  <c:v>-1.8418099999999999</c:v>
                </c:pt>
                <c:pt idx="17071">
                  <c:v>-1.84491</c:v>
                </c:pt>
                <c:pt idx="17072">
                  <c:v>-1.8485199999999999</c:v>
                </c:pt>
                <c:pt idx="17073">
                  <c:v>-1.8527499999999999</c:v>
                </c:pt>
                <c:pt idx="17074">
                  <c:v>-1.85765</c:v>
                </c:pt>
                <c:pt idx="17075">
                  <c:v>-1.8631899999999999</c:v>
                </c:pt>
                <c:pt idx="17076">
                  <c:v>-1.86938</c:v>
                </c:pt>
                <c:pt idx="17077">
                  <c:v>-1.87608</c:v>
                </c:pt>
                <c:pt idx="17078">
                  <c:v>-1.88331</c:v>
                </c:pt>
                <c:pt idx="17079">
                  <c:v>-1.8910499999999999</c:v>
                </c:pt>
                <c:pt idx="17080">
                  <c:v>-1.8991800000000001</c:v>
                </c:pt>
                <c:pt idx="17081">
                  <c:v>-1.90761</c:v>
                </c:pt>
                <c:pt idx="17082">
                  <c:v>-1.9162699999999999</c:v>
                </c:pt>
                <c:pt idx="17083">
                  <c:v>-1.9249499999999999</c:v>
                </c:pt>
                <c:pt idx="17084">
                  <c:v>-1.9337200000000001</c:v>
                </c:pt>
                <c:pt idx="17085">
                  <c:v>-1.94235</c:v>
                </c:pt>
                <c:pt idx="17086">
                  <c:v>-1.95059</c:v>
                </c:pt>
                <c:pt idx="17087">
                  <c:v>-1.95882</c:v>
                </c:pt>
                <c:pt idx="17088">
                  <c:v>-1.9668399999999999</c:v>
                </c:pt>
                <c:pt idx="17089">
                  <c:v>-1.97454</c:v>
                </c:pt>
                <c:pt idx="17090">
                  <c:v>-1.98187</c:v>
                </c:pt>
                <c:pt idx="17091">
                  <c:v>-1.98889</c:v>
                </c:pt>
                <c:pt idx="17092">
                  <c:v>-1.9954700000000001</c:v>
                </c:pt>
                <c:pt idx="17093">
                  <c:v>-2.0017200000000002</c:v>
                </c:pt>
                <c:pt idx="17094">
                  <c:v>-2.0076200000000002</c:v>
                </c:pt>
                <c:pt idx="17095">
                  <c:v>-2.0131899999999998</c:v>
                </c:pt>
                <c:pt idx="17096">
                  <c:v>-2.0185200000000001</c:v>
                </c:pt>
                <c:pt idx="17097">
                  <c:v>-2.02352</c:v>
                </c:pt>
                <c:pt idx="17098">
                  <c:v>-2.0282</c:v>
                </c:pt>
                <c:pt idx="17099">
                  <c:v>-2.0326599999999999</c:v>
                </c:pt>
                <c:pt idx="17100">
                  <c:v>-2.0368499999999998</c:v>
                </c:pt>
                <c:pt idx="17101">
                  <c:v>-2.0408300000000001</c:v>
                </c:pt>
                <c:pt idx="17102">
                  <c:v>-2.0447600000000001</c:v>
                </c:pt>
                <c:pt idx="17103">
                  <c:v>-2.0488200000000001</c:v>
                </c:pt>
                <c:pt idx="17104">
                  <c:v>-2.0527299999999999</c:v>
                </c:pt>
                <c:pt idx="17105">
                  <c:v>-2.0561099999999999</c:v>
                </c:pt>
                <c:pt idx="17106">
                  <c:v>-2.0588700000000002</c:v>
                </c:pt>
                <c:pt idx="17107">
                  <c:v>-2.06094</c:v>
                </c:pt>
                <c:pt idx="17108">
                  <c:v>-2.0627200000000001</c:v>
                </c:pt>
                <c:pt idx="17109">
                  <c:v>-2.0642999999999998</c:v>
                </c:pt>
                <c:pt idx="17110">
                  <c:v>-2.0657299999999998</c:v>
                </c:pt>
                <c:pt idx="17111">
                  <c:v>-2.0667599999999999</c:v>
                </c:pt>
                <c:pt idx="17112">
                  <c:v>-2.06725</c:v>
                </c:pt>
                <c:pt idx="17113">
                  <c:v>-2.06731</c:v>
                </c:pt>
                <c:pt idx="17114">
                  <c:v>-2.0671599999999999</c:v>
                </c:pt>
                <c:pt idx="17115">
                  <c:v>-2.06711</c:v>
                </c:pt>
                <c:pt idx="17116">
                  <c:v>-2.0671599999999999</c:v>
                </c:pt>
                <c:pt idx="17117">
                  <c:v>-2.0671599999999999</c:v>
                </c:pt>
                <c:pt idx="17118">
                  <c:v>-2.0668799999999998</c:v>
                </c:pt>
                <c:pt idx="17119">
                  <c:v>-2.0663900000000002</c:v>
                </c:pt>
                <c:pt idx="17120">
                  <c:v>-2.0657700000000001</c:v>
                </c:pt>
                <c:pt idx="17121">
                  <c:v>-2.0652699999999999</c:v>
                </c:pt>
                <c:pt idx="17122">
                  <c:v>-2.0650400000000002</c:v>
                </c:pt>
                <c:pt idx="17123">
                  <c:v>-2.0649799999999998</c:v>
                </c:pt>
                <c:pt idx="17124">
                  <c:v>-2.0649099999999998</c:v>
                </c:pt>
                <c:pt idx="17125">
                  <c:v>-2.0647000000000002</c:v>
                </c:pt>
                <c:pt idx="17126">
                  <c:v>-2.0644200000000001</c:v>
                </c:pt>
                <c:pt idx="17127">
                  <c:v>-2.0641799999999999</c:v>
                </c:pt>
                <c:pt idx="17128">
                  <c:v>-2.0640900000000002</c:v>
                </c:pt>
                <c:pt idx="17129">
                  <c:v>-2.0641099999999999</c:v>
                </c:pt>
                <c:pt idx="17130">
                  <c:v>-2.0641400000000001</c:v>
                </c:pt>
                <c:pt idx="17131">
                  <c:v>-2.06412</c:v>
                </c:pt>
                <c:pt idx="17132">
                  <c:v>-2.0640299999999998</c:v>
                </c:pt>
                <c:pt idx="17133">
                  <c:v>-2.06393</c:v>
                </c:pt>
                <c:pt idx="17134">
                  <c:v>-2.0638700000000001</c:v>
                </c:pt>
                <c:pt idx="17135">
                  <c:v>-2.06386</c:v>
                </c:pt>
                <c:pt idx="17136">
                  <c:v>-2.0638999999999998</c:v>
                </c:pt>
                <c:pt idx="17137">
                  <c:v>-2.0639699999999999</c:v>
                </c:pt>
                <c:pt idx="17138">
                  <c:v>-2.0640200000000002</c:v>
                </c:pt>
                <c:pt idx="17139">
                  <c:v>-2.0640000000000001</c:v>
                </c:pt>
                <c:pt idx="17140">
                  <c:v>-2.0638999999999998</c:v>
                </c:pt>
                <c:pt idx="17141">
                  <c:v>-2.0637099999999999</c:v>
                </c:pt>
                <c:pt idx="17142">
                  <c:v>-2.0634700000000001</c:v>
                </c:pt>
                <c:pt idx="17143">
                  <c:v>-2.06325</c:v>
                </c:pt>
                <c:pt idx="17144">
                  <c:v>-2.0630199999999999</c:v>
                </c:pt>
                <c:pt idx="17145">
                  <c:v>-2.0627900000000001</c:v>
                </c:pt>
                <c:pt idx="17146">
                  <c:v>-2.06257</c:v>
                </c:pt>
                <c:pt idx="17147">
                  <c:v>-2.0623999999999998</c:v>
                </c:pt>
                <c:pt idx="17148">
                  <c:v>-2.0623100000000001</c:v>
                </c:pt>
                <c:pt idx="17149">
                  <c:v>-2.0623200000000002</c:v>
                </c:pt>
                <c:pt idx="17150">
                  <c:v>-2.0624500000000001</c:v>
                </c:pt>
                <c:pt idx="17151">
                  <c:v>-2.0625800000000001</c:v>
                </c:pt>
                <c:pt idx="17152">
                  <c:v>-2.0625</c:v>
                </c:pt>
                <c:pt idx="17153">
                  <c:v>-2.0625499999999999</c:v>
                </c:pt>
                <c:pt idx="17154">
                  <c:v>-2.0630899999999999</c:v>
                </c:pt>
                <c:pt idx="17155">
                  <c:v>-2.0639699999999999</c:v>
                </c:pt>
                <c:pt idx="17156">
                  <c:v>-2.0649500000000001</c:v>
                </c:pt>
                <c:pt idx="17157">
                  <c:v>-2.06623</c:v>
                </c:pt>
                <c:pt idx="17158">
                  <c:v>-2.0680800000000001</c:v>
                </c:pt>
                <c:pt idx="17159">
                  <c:v>-2.07043</c:v>
                </c:pt>
                <c:pt idx="17160">
                  <c:v>-2.07307</c:v>
                </c:pt>
                <c:pt idx="17161">
                  <c:v>-2.07606</c:v>
                </c:pt>
                <c:pt idx="17162">
                  <c:v>-2.0793300000000001</c:v>
                </c:pt>
                <c:pt idx="17163">
                  <c:v>-2.0825800000000001</c:v>
                </c:pt>
                <c:pt idx="17164">
                  <c:v>-2.0857299999999999</c:v>
                </c:pt>
                <c:pt idx="17165">
                  <c:v>-2.0885500000000001</c:v>
                </c:pt>
                <c:pt idx="17166">
                  <c:v>-2.0909599999999999</c:v>
                </c:pt>
                <c:pt idx="17167">
                  <c:v>-2.0929099999999998</c:v>
                </c:pt>
                <c:pt idx="17168">
                  <c:v>-2.0945200000000002</c:v>
                </c:pt>
                <c:pt idx="17169">
                  <c:v>-2.0959500000000002</c:v>
                </c:pt>
                <c:pt idx="17170">
                  <c:v>-2.09701</c:v>
                </c:pt>
                <c:pt idx="17171">
                  <c:v>-2.0978400000000001</c:v>
                </c:pt>
                <c:pt idx="17172">
                  <c:v>-2.0984099999999999</c:v>
                </c:pt>
                <c:pt idx="17173">
                  <c:v>-2.0987399999999998</c:v>
                </c:pt>
                <c:pt idx="17174">
                  <c:v>-2.0989</c:v>
                </c:pt>
                <c:pt idx="17175">
                  <c:v>-2.09897</c:v>
                </c:pt>
                <c:pt idx="17176">
                  <c:v>-2.0990600000000001</c:v>
                </c:pt>
                <c:pt idx="17177">
                  <c:v>-2.0994100000000002</c:v>
                </c:pt>
                <c:pt idx="17178">
                  <c:v>-2.1004399999999999</c:v>
                </c:pt>
                <c:pt idx="17179">
                  <c:v>-2.10175</c:v>
                </c:pt>
                <c:pt idx="17180">
                  <c:v>-2.1029800000000001</c:v>
                </c:pt>
                <c:pt idx="17181">
                  <c:v>-2.1040999999999999</c:v>
                </c:pt>
                <c:pt idx="17182">
                  <c:v>-2.1054900000000001</c:v>
                </c:pt>
                <c:pt idx="17183">
                  <c:v>-2.1071300000000002</c:v>
                </c:pt>
                <c:pt idx="17184">
                  <c:v>-2.1088900000000002</c:v>
                </c:pt>
                <c:pt idx="17185">
                  <c:v>-2.1105399999999999</c:v>
                </c:pt>
                <c:pt idx="17186">
                  <c:v>-2.11199</c:v>
                </c:pt>
                <c:pt idx="17187">
                  <c:v>-2.1132900000000001</c:v>
                </c:pt>
                <c:pt idx="17188">
                  <c:v>-2.11422</c:v>
                </c:pt>
                <c:pt idx="17189">
                  <c:v>-2.1145700000000001</c:v>
                </c:pt>
                <c:pt idx="17190">
                  <c:v>-2.1143200000000002</c:v>
                </c:pt>
                <c:pt idx="17191">
                  <c:v>-2.1132399999999998</c:v>
                </c:pt>
                <c:pt idx="17192">
                  <c:v>-2.1114000000000002</c:v>
                </c:pt>
                <c:pt idx="17193">
                  <c:v>-2.1089899999999999</c:v>
                </c:pt>
                <c:pt idx="17194">
                  <c:v>-2.1064600000000002</c:v>
                </c:pt>
                <c:pt idx="17195">
                  <c:v>-2.1041300000000001</c:v>
                </c:pt>
                <c:pt idx="17196">
                  <c:v>-2.10256</c:v>
                </c:pt>
                <c:pt idx="17197">
                  <c:v>-2.10141</c:v>
                </c:pt>
                <c:pt idx="17198">
                  <c:v>-2.1004800000000001</c:v>
                </c:pt>
                <c:pt idx="17199">
                  <c:v>-2.0999300000000001</c:v>
                </c:pt>
                <c:pt idx="17200">
                  <c:v>-2.1000399999999999</c:v>
                </c:pt>
                <c:pt idx="17201">
                  <c:v>-2.1008900000000001</c:v>
                </c:pt>
                <c:pt idx="17202">
                  <c:v>-2.1021800000000002</c:v>
                </c:pt>
                <c:pt idx="17203">
                  <c:v>-2.1033599999999999</c:v>
                </c:pt>
                <c:pt idx="17204">
                  <c:v>-2.1040899999999998</c:v>
                </c:pt>
                <c:pt idx="17205">
                  <c:v>-2.1043599999999998</c:v>
                </c:pt>
                <c:pt idx="17206">
                  <c:v>-2.1046299999999998</c:v>
                </c:pt>
                <c:pt idx="17207">
                  <c:v>-2.1046800000000001</c:v>
                </c:pt>
                <c:pt idx="17208">
                  <c:v>-2.1046399999999998</c:v>
                </c:pt>
                <c:pt idx="17209">
                  <c:v>-2.1043699999999999</c:v>
                </c:pt>
                <c:pt idx="17210">
                  <c:v>-2.10371</c:v>
                </c:pt>
                <c:pt idx="17211">
                  <c:v>-2.10276</c:v>
                </c:pt>
                <c:pt idx="17212">
                  <c:v>-2.1014699999999999</c:v>
                </c:pt>
                <c:pt idx="17213">
                  <c:v>-2.1000399999999999</c:v>
                </c:pt>
                <c:pt idx="17214">
                  <c:v>-2.0986799999999999</c:v>
                </c:pt>
                <c:pt idx="17215">
                  <c:v>-2.09748</c:v>
                </c:pt>
                <c:pt idx="17216">
                  <c:v>-2.09667</c:v>
                </c:pt>
                <c:pt idx="17217">
                  <c:v>-2.0963799999999999</c:v>
                </c:pt>
                <c:pt idx="17218">
                  <c:v>-2.0972</c:v>
                </c:pt>
                <c:pt idx="17219">
                  <c:v>-2.0986500000000001</c:v>
                </c:pt>
                <c:pt idx="17220">
                  <c:v>-2.10039</c:v>
                </c:pt>
                <c:pt idx="17221">
                  <c:v>-2.1023800000000001</c:v>
                </c:pt>
                <c:pt idx="17222">
                  <c:v>-2.10459</c:v>
                </c:pt>
                <c:pt idx="17223">
                  <c:v>-2.1069800000000001</c:v>
                </c:pt>
                <c:pt idx="17224">
                  <c:v>-2.10968</c:v>
                </c:pt>
                <c:pt idx="17225">
                  <c:v>-2.1126900000000002</c:v>
                </c:pt>
                <c:pt idx="17226">
                  <c:v>-2.11591</c:v>
                </c:pt>
                <c:pt idx="17227">
                  <c:v>-2.1192799999999998</c:v>
                </c:pt>
                <c:pt idx="17228">
                  <c:v>-2.1228099999999999</c:v>
                </c:pt>
                <c:pt idx="17229">
                  <c:v>-2.1265100000000001</c:v>
                </c:pt>
                <c:pt idx="17230">
                  <c:v>-2.1303100000000001</c:v>
                </c:pt>
                <c:pt idx="17231">
                  <c:v>-2.1341399999999999</c:v>
                </c:pt>
                <c:pt idx="17232">
                  <c:v>-2.13808</c:v>
                </c:pt>
                <c:pt idx="17233">
                  <c:v>-2.1418400000000002</c:v>
                </c:pt>
                <c:pt idx="17234">
                  <c:v>-2.1455099999999998</c:v>
                </c:pt>
                <c:pt idx="17235">
                  <c:v>-2.1491699999999998</c:v>
                </c:pt>
                <c:pt idx="17236">
                  <c:v>-2.1527699999999999</c:v>
                </c:pt>
                <c:pt idx="17237">
                  <c:v>-2.1562700000000001</c:v>
                </c:pt>
                <c:pt idx="17238">
                  <c:v>-2.1596799999999998</c:v>
                </c:pt>
                <c:pt idx="17239">
                  <c:v>-2.16303</c:v>
                </c:pt>
                <c:pt idx="17240">
                  <c:v>-2.1663199999999998</c:v>
                </c:pt>
                <c:pt idx="17241">
                  <c:v>-2.1695199999999999</c:v>
                </c:pt>
                <c:pt idx="17242">
                  <c:v>-2.1726100000000002</c:v>
                </c:pt>
                <c:pt idx="17243">
                  <c:v>-2.1756000000000002</c:v>
                </c:pt>
                <c:pt idx="17244">
                  <c:v>-2.1785100000000002</c:v>
                </c:pt>
                <c:pt idx="17245">
                  <c:v>-2.1813199999999999</c:v>
                </c:pt>
                <c:pt idx="17246">
                  <c:v>-2.18405</c:v>
                </c:pt>
                <c:pt idx="17247">
                  <c:v>-2.18668</c:v>
                </c:pt>
                <c:pt idx="17248">
                  <c:v>-2.1892299999999998</c:v>
                </c:pt>
                <c:pt idx="17249">
                  <c:v>-2.1917200000000001</c:v>
                </c:pt>
                <c:pt idx="17250">
                  <c:v>-2.1941600000000001</c:v>
                </c:pt>
                <c:pt idx="17251">
                  <c:v>-2.19652</c:v>
                </c:pt>
                <c:pt idx="17252">
                  <c:v>-2.19876</c:v>
                </c:pt>
                <c:pt idx="17253">
                  <c:v>-2.2011599999999998</c:v>
                </c:pt>
                <c:pt idx="17254">
                  <c:v>-2.2038799999999998</c:v>
                </c:pt>
                <c:pt idx="17255">
                  <c:v>-2.2069000000000001</c:v>
                </c:pt>
                <c:pt idx="17256">
                  <c:v>-2.2099000000000002</c:v>
                </c:pt>
                <c:pt idx="17257">
                  <c:v>-2.21272</c:v>
                </c:pt>
                <c:pt idx="17258">
                  <c:v>-2.21549</c:v>
                </c:pt>
                <c:pt idx="17259">
                  <c:v>-2.21848</c:v>
                </c:pt>
                <c:pt idx="17260">
                  <c:v>-2.22159</c:v>
                </c:pt>
                <c:pt idx="17261">
                  <c:v>-2.2247699999999999</c:v>
                </c:pt>
                <c:pt idx="17262">
                  <c:v>-2.2279599999999999</c:v>
                </c:pt>
                <c:pt idx="17263">
                  <c:v>-2.2311999999999999</c:v>
                </c:pt>
                <c:pt idx="17264">
                  <c:v>-2.2341700000000002</c:v>
                </c:pt>
                <c:pt idx="17265">
                  <c:v>-2.2368999999999999</c:v>
                </c:pt>
                <c:pt idx="17266">
                  <c:v>-2.2392699999999999</c:v>
                </c:pt>
                <c:pt idx="17267">
                  <c:v>-2.24125</c:v>
                </c:pt>
                <c:pt idx="17268">
                  <c:v>-2.2430699999999999</c:v>
                </c:pt>
                <c:pt idx="17269">
                  <c:v>-2.2446299999999999</c:v>
                </c:pt>
                <c:pt idx="17270">
                  <c:v>-2.2459199999999999</c:v>
                </c:pt>
                <c:pt idx="17271">
                  <c:v>-2.2469199999999998</c:v>
                </c:pt>
                <c:pt idx="17272">
                  <c:v>-2.2475499999999999</c:v>
                </c:pt>
                <c:pt idx="17273">
                  <c:v>-2.2479200000000001</c:v>
                </c:pt>
                <c:pt idx="17274">
                  <c:v>-2.2480199999999999</c:v>
                </c:pt>
                <c:pt idx="17275">
                  <c:v>-2.2480600000000002</c:v>
                </c:pt>
                <c:pt idx="17276">
                  <c:v>-2.2482899999999999</c:v>
                </c:pt>
                <c:pt idx="17277">
                  <c:v>-2.2484099999999998</c:v>
                </c:pt>
                <c:pt idx="17278">
                  <c:v>-2.2485599999999999</c:v>
                </c:pt>
                <c:pt idx="17279">
                  <c:v>-2.24837</c:v>
                </c:pt>
                <c:pt idx="17280">
                  <c:v>-2.2477399999999998</c:v>
                </c:pt>
                <c:pt idx="17281">
                  <c:v>-2.24695</c:v>
                </c:pt>
                <c:pt idx="17282">
                  <c:v>-2.2464200000000001</c:v>
                </c:pt>
                <c:pt idx="17283">
                  <c:v>-2.2467100000000002</c:v>
                </c:pt>
                <c:pt idx="17284">
                  <c:v>-2.2477900000000002</c:v>
                </c:pt>
                <c:pt idx="17285">
                  <c:v>-2.2488600000000001</c:v>
                </c:pt>
                <c:pt idx="17286">
                  <c:v>-2.2492299999999998</c:v>
                </c:pt>
                <c:pt idx="17287">
                  <c:v>-2.2494299999999998</c:v>
                </c:pt>
                <c:pt idx="17288">
                  <c:v>-2.2503899999999999</c:v>
                </c:pt>
                <c:pt idx="17289">
                  <c:v>-2.2513200000000002</c:v>
                </c:pt>
                <c:pt idx="17290">
                  <c:v>-2.25163</c:v>
                </c:pt>
                <c:pt idx="17291">
                  <c:v>-2.2515900000000002</c:v>
                </c:pt>
                <c:pt idx="17292">
                  <c:v>-2.2513200000000002</c:v>
                </c:pt>
                <c:pt idx="17293">
                  <c:v>-2.2507899999999998</c:v>
                </c:pt>
                <c:pt idx="17294">
                  <c:v>-2.2497199999999999</c:v>
                </c:pt>
                <c:pt idx="17295">
                  <c:v>-2.2479</c:v>
                </c:pt>
                <c:pt idx="17296">
                  <c:v>-2.24518</c:v>
                </c:pt>
                <c:pt idx="17297">
                  <c:v>-2.2431899999999998</c:v>
                </c:pt>
                <c:pt idx="17298">
                  <c:v>-2.24194</c:v>
                </c:pt>
                <c:pt idx="17299">
                  <c:v>-2.2408399999999999</c:v>
                </c:pt>
                <c:pt idx="17300">
                  <c:v>-2.2398699999999998</c:v>
                </c:pt>
                <c:pt idx="17301">
                  <c:v>-2.2385899999999999</c:v>
                </c:pt>
                <c:pt idx="17302">
                  <c:v>-2.2372299999999998</c:v>
                </c:pt>
                <c:pt idx="17303">
                  <c:v>-2.2361200000000001</c:v>
                </c:pt>
                <c:pt idx="17304">
                  <c:v>-2.2353999999999998</c:v>
                </c:pt>
                <c:pt idx="17305">
                  <c:v>-2.2346699999999999</c:v>
                </c:pt>
                <c:pt idx="17306">
                  <c:v>-2.2336200000000002</c:v>
                </c:pt>
                <c:pt idx="17307">
                  <c:v>-2.2324299999999999</c:v>
                </c:pt>
                <c:pt idx="17308">
                  <c:v>-2.2313100000000001</c:v>
                </c:pt>
                <c:pt idx="17309">
                  <c:v>-2.2296200000000002</c:v>
                </c:pt>
                <c:pt idx="17310">
                  <c:v>-2.2273999999999998</c:v>
                </c:pt>
                <c:pt idx="17311">
                  <c:v>-2.2247400000000002</c:v>
                </c:pt>
                <c:pt idx="17312">
                  <c:v>-2.2222</c:v>
                </c:pt>
                <c:pt idx="17313">
                  <c:v>-2.2199300000000002</c:v>
                </c:pt>
                <c:pt idx="17314">
                  <c:v>-2.2179199999999999</c:v>
                </c:pt>
                <c:pt idx="17315">
                  <c:v>-2.2158099999999998</c:v>
                </c:pt>
                <c:pt idx="17316">
                  <c:v>-2.2132000000000001</c:v>
                </c:pt>
                <c:pt idx="17317">
                  <c:v>-2.2098900000000001</c:v>
                </c:pt>
                <c:pt idx="17318">
                  <c:v>-2.2058200000000001</c:v>
                </c:pt>
                <c:pt idx="17319">
                  <c:v>-2.2009500000000002</c:v>
                </c:pt>
                <c:pt idx="17320">
                  <c:v>-2.1955300000000002</c:v>
                </c:pt>
                <c:pt idx="17321">
                  <c:v>-2.1898300000000002</c:v>
                </c:pt>
                <c:pt idx="17322">
                  <c:v>-2.1841599999999999</c:v>
                </c:pt>
                <c:pt idx="17323">
                  <c:v>-2.17876</c:v>
                </c:pt>
                <c:pt idx="17324">
                  <c:v>-2.1735000000000002</c:v>
                </c:pt>
                <c:pt idx="17325">
                  <c:v>-2.1683300000000001</c:v>
                </c:pt>
                <c:pt idx="17326">
                  <c:v>-2.1632400000000001</c:v>
                </c:pt>
                <c:pt idx="17327">
                  <c:v>-2.1583700000000001</c:v>
                </c:pt>
                <c:pt idx="17328">
                  <c:v>-2.1538300000000001</c:v>
                </c:pt>
                <c:pt idx="17329">
                  <c:v>-2.1497199999999999</c:v>
                </c:pt>
                <c:pt idx="17330">
                  <c:v>-2.1459100000000002</c:v>
                </c:pt>
                <c:pt idx="17331">
                  <c:v>-2.14222</c:v>
                </c:pt>
                <c:pt idx="17332">
                  <c:v>-2.1385900000000002</c:v>
                </c:pt>
                <c:pt idx="17333">
                  <c:v>-2.13497</c:v>
                </c:pt>
                <c:pt idx="17334">
                  <c:v>-2.1312600000000002</c:v>
                </c:pt>
                <c:pt idx="17335">
                  <c:v>-2.1274000000000002</c:v>
                </c:pt>
                <c:pt idx="17336">
                  <c:v>-2.12337</c:v>
                </c:pt>
                <c:pt idx="17337">
                  <c:v>-2.11917</c:v>
                </c:pt>
                <c:pt idx="17338">
                  <c:v>-2.1148699999999998</c:v>
                </c:pt>
                <c:pt idx="17339">
                  <c:v>-2.1105499999999999</c:v>
                </c:pt>
                <c:pt idx="17340">
                  <c:v>-2.1061800000000002</c:v>
                </c:pt>
                <c:pt idx="17341">
                  <c:v>-2.10168</c:v>
                </c:pt>
                <c:pt idx="17342">
                  <c:v>-2.0969699999999998</c:v>
                </c:pt>
                <c:pt idx="17343">
                  <c:v>-2.0920899999999998</c:v>
                </c:pt>
                <c:pt idx="17344">
                  <c:v>-2.0870899999999999</c:v>
                </c:pt>
                <c:pt idx="17345">
                  <c:v>-2.08202</c:v>
                </c:pt>
                <c:pt idx="17346">
                  <c:v>-2.0769299999999999</c:v>
                </c:pt>
                <c:pt idx="17347">
                  <c:v>-2.0719500000000002</c:v>
                </c:pt>
                <c:pt idx="17348">
                  <c:v>-2.0678200000000002</c:v>
                </c:pt>
                <c:pt idx="17349">
                  <c:v>-2.0645600000000002</c:v>
                </c:pt>
                <c:pt idx="17350">
                  <c:v>-2.0617999999999999</c:v>
                </c:pt>
                <c:pt idx="17351">
                  <c:v>-2.0593900000000001</c:v>
                </c:pt>
                <c:pt idx="17352">
                  <c:v>-2.0574300000000001</c:v>
                </c:pt>
                <c:pt idx="17353">
                  <c:v>-2.0567199999999999</c:v>
                </c:pt>
                <c:pt idx="17354">
                  <c:v>-2.05647</c:v>
                </c:pt>
                <c:pt idx="17355">
                  <c:v>-2.0564200000000001</c:v>
                </c:pt>
                <c:pt idx="17356">
                  <c:v>-2.05654</c:v>
                </c:pt>
                <c:pt idx="17357">
                  <c:v>-2.0569299999999999</c:v>
                </c:pt>
                <c:pt idx="17358">
                  <c:v>-2.0575700000000001</c:v>
                </c:pt>
                <c:pt idx="17359">
                  <c:v>-2.0583</c:v>
                </c:pt>
                <c:pt idx="17360">
                  <c:v>-2.0587800000000001</c:v>
                </c:pt>
                <c:pt idx="17361">
                  <c:v>-2.05918</c:v>
                </c:pt>
                <c:pt idx="17362">
                  <c:v>-2.0592700000000002</c:v>
                </c:pt>
                <c:pt idx="17363">
                  <c:v>-2.05925</c:v>
                </c:pt>
                <c:pt idx="17364">
                  <c:v>-2.0592199999999998</c:v>
                </c:pt>
                <c:pt idx="17365">
                  <c:v>-2.0591400000000002</c:v>
                </c:pt>
                <c:pt idx="17366">
                  <c:v>-2.05918</c:v>
                </c:pt>
                <c:pt idx="17367">
                  <c:v>-2.0594100000000002</c:v>
                </c:pt>
                <c:pt idx="17368">
                  <c:v>-2.05979</c:v>
                </c:pt>
                <c:pt idx="17369">
                  <c:v>-2.0603199999999999</c:v>
                </c:pt>
                <c:pt idx="17370">
                  <c:v>-2.0609700000000002</c:v>
                </c:pt>
                <c:pt idx="17371">
                  <c:v>-2.0617000000000001</c:v>
                </c:pt>
                <c:pt idx="17372">
                  <c:v>-2.0625900000000001</c:v>
                </c:pt>
                <c:pt idx="17373">
                  <c:v>-2.0636000000000001</c:v>
                </c:pt>
                <c:pt idx="17374">
                  <c:v>-2.0648399999999998</c:v>
                </c:pt>
                <c:pt idx="17375">
                  <c:v>-2.0663100000000001</c:v>
                </c:pt>
                <c:pt idx="17376">
                  <c:v>-2.0680200000000002</c:v>
                </c:pt>
                <c:pt idx="17377">
                  <c:v>-2.0699999999999998</c:v>
                </c:pt>
                <c:pt idx="17378">
                  <c:v>-2.0722200000000002</c:v>
                </c:pt>
                <c:pt idx="17379">
                  <c:v>-2.0747</c:v>
                </c:pt>
                <c:pt idx="17380">
                  <c:v>-2.0773999999999999</c:v>
                </c:pt>
                <c:pt idx="17381">
                  <c:v>-2.0803600000000002</c:v>
                </c:pt>
                <c:pt idx="17382">
                  <c:v>-2.0835599999999999</c:v>
                </c:pt>
                <c:pt idx="17383">
                  <c:v>-2.0869800000000001</c:v>
                </c:pt>
                <c:pt idx="17384">
                  <c:v>-2.0905900000000002</c:v>
                </c:pt>
                <c:pt idx="17385">
                  <c:v>-2.0943000000000001</c:v>
                </c:pt>
                <c:pt idx="17386">
                  <c:v>-2.0980599999999998</c:v>
                </c:pt>
                <c:pt idx="17387">
                  <c:v>-2.1017800000000002</c:v>
                </c:pt>
                <c:pt idx="17388">
                  <c:v>-2.1054599999999999</c:v>
                </c:pt>
                <c:pt idx="17389">
                  <c:v>-2.1090399999999998</c:v>
                </c:pt>
                <c:pt idx="17390">
                  <c:v>-2.1125699999999998</c:v>
                </c:pt>
                <c:pt idx="17391">
                  <c:v>-2.1160600000000001</c:v>
                </c:pt>
                <c:pt idx="17392">
                  <c:v>-2.1195200000000001</c:v>
                </c:pt>
                <c:pt idx="17393">
                  <c:v>-2.12297</c:v>
                </c:pt>
                <c:pt idx="17394">
                  <c:v>-2.12636</c:v>
                </c:pt>
                <c:pt idx="17395">
                  <c:v>-2.1296599999999999</c:v>
                </c:pt>
                <c:pt idx="17396">
                  <c:v>-2.1328399999999998</c:v>
                </c:pt>
                <c:pt idx="17397">
                  <c:v>-2.13585</c:v>
                </c:pt>
                <c:pt idx="17398">
                  <c:v>-2.1387</c:v>
                </c:pt>
                <c:pt idx="17399">
                  <c:v>-2.1413799999999998</c:v>
                </c:pt>
                <c:pt idx="17400">
                  <c:v>-2.14391</c:v>
                </c:pt>
                <c:pt idx="17401">
                  <c:v>-2.14642</c:v>
                </c:pt>
                <c:pt idx="17402">
                  <c:v>-2.1491600000000002</c:v>
                </c:pt>
                <c:pt idx="17403">
                  <c:v>-2.1519200000000001</c:v>
                </c:pt>
                <c:pt idx="17404">
                  <c:v>-2.15449</c:v>
                </c:pt>
                <c:pt idx="17405">
                  <c:v>-2.1564899999999998</c:v>
                </c:pt>
                <c:pt idx="17406">
                  <c:v>-2.1578300000000001</c:v>
                </c:pt>
                <c:pt idx="17407">
                  <c:v>-2.1587200000000002</c:v>
                </c:pt>
                <c:pt idx="17408">
                  <c:v>-2.15951</c:v>
                </c:pt>
                <c:pt idx="17409">
                  <c:v>-2.16039</c:v>
                </c:pt>
                <c:pt idx="17410">
                  <c:v>-2.16134</c:v>
                </c:pt>
                <c:pt idx="17411">
                  <c:v>-2.16222</c:v>
                </c:pt>
                <c:pt idx="17412">
                  <c:v>-2.16289</c:v>
                </c:pt>
                <c:pt idx="17413">
                  <c:v>-2.1632500000000001</c:v>
                </c:pt>
                <c:pt idx="17414">
                  <c:v>-2.1632799999999999</c:v>
                </c:pt>
                <c:pt idx="17415">
                  <c:v>-2.1631</c:v>
                </c:pt>
                <c:pt idx="17416">
                  <c:v>-2.1629100000000001</c:v>
                </c:pt>
                <c:pt idx="17417">
                  <c:v>-2.1628400000000001</c:v>
                </c:pt>
                <c:pt idx="17418">
                  <c:v>-2.1629</c:v>
                </c:pt>
                <c:pt idx="17419">
                  <c:v>-2.1630400000000001</c:v>
                </c:pt>
                <c:pt idx="17420">
                  <c:v>-2.1631800000000001</c:v>
                </c:pt>
                <c:pt idx="17421">
                  <c:v>-2.1632699999999998</c:v>
                </c:pt>
                <c:pt idx="17422">
                  <c:v>-2.1634000000000002</c:v>
                </c:pt>
                <c:pt idx="17423">
                  <c:v>-2.1636199999999999</c:v>
                </c:pt>
                <c:pt idx="17424">
                  <c:v>-2.1639400000000002</c:v>
                </c:pt>
                <c:pt idx="17425">
                  <c:v>-2.1643400000000002</c:v>
                </c:pt>
                <c:pt idx="17426">
                  <c:v>-2.1647099999999999</c:v>
                </c:pt>
                <c:pt idx="17427">
                  <c:v>-2.1650399999999999</c:v>
                </c:pt>
                <c:pt idx="17428">
                  <c:v>-2.1652800000000001</c:v>
                </c:pt>
                <c:pt idx="17429">
                  <c:v>-2.1654900000000001</c:v>
                </c:pt>
                <c:pt idx="17430">
                  <c:v>-2.1656900000000001</c:v>
                </c:pt>
                <c:pt idx="17431">
                  <c:v>-2.1659299999999999</c:v>
                </c:pt>
                <c:pt idx="17432">
                  <c:v>-2.1661700000000002</c:v>
                </c:pt>
                <c:pt idx="17433">
                  <c:v>-2.1664400000000001</c:v>
                </c:pt>
                <c:pt idx="17434">
                  <c:v>-2.16682</c:v>
                </c:pt>
                <c:pt idx="17435">
                  <c:v>-2.1673200000000001</c:v>
                </c:pt>
                <c:pt idx="17436">
                  <c:v>-2.16797</c:v>
                </c:pt>
                <c:pt idx="17437">
                  <c:v>-2.1686999999999999</c:v>
                </c:pt>
                <c:pt idx="17438">
                  <c:v>-2.1694800000000001</c:v>
                </c:pt>
                <c:pt idx="17439">
                  <c:v>-2.17028</c:v>
                </c:pt>
                <c:pt idx="17440">
                  <c:v>-2.1711299999999998</c:v>
                </c:pt>
                <c:pt idx="17441">
                  <c:v>-2.1720100000000002</c:v>
                </c:pt>
                <c:pt idx="17442">
                  <c:v>-2.1729400000000001</c:v>
                </c:pt>
                <c:pt idx="17443">
                  <c:v>-2.17387</c:v>
                </c:pt>
                <c:pt idx="17444">
                  <c:v>-2.1747999999999998</c:v>
                </c:pt>
                <c:pt idx="17445">
                  <c:v>-2.1756899999999999</c:v>
                </c:pt>
                <c:pt idx="17446">
                  <c:v>-2.1765699999999999</c:v>
                </c:pt>
                <c:pt idx="17447">
                  <c:v>-2.1774200000000001</c:v>
                </c:pt>
                <c:pt idx="17448">
                  <c:v>-2.1783000000000001</c:v>
                </c:pt>
                <c:pt idx="17449">
                  <c:v>-2.1792199999999999</c:v>
                </c:pt>
                <c:pt idx="17450">
                  <c:v>-2.1802000000000001</c:v>
                </c:pt>
                <c:pt idx="17451">
                  <c:v>-2.1811199999999999</c:v>
                </c:pt>
                <c:pt idx="17452">
                  <c:v>-2.18201</c:v>
                </c:pt>
                <c:pt idx="17453">
                  <c:v>-2.1831399999999999</c:v>
                </c:pt>
                <c:pt idx="17454">
                  <c:v>-2.1844000000000001</c:v>
                </c:pt>
                <c:pt idx="17455">
                  <c:v>-2.1858399999999998</c:v>
                </c:pt>
                <c:pt idx="17456">
                  <c:v>-2.1874699999999998</c:v>
                </c:pt>
                <c:pt idx="17457">
                  <c:v>-2.18926</c:v>
                </c:pt>
                <c:pt idx="17458">
                  <c:v>-2.1912099999999999</c:v>
                </c:pt>
                <c:pt idx="17459">
                  <c:v>-2.1933199999999999</c:v>
                </c:pt>
                <c:pt idx="17460">
                  <c:v>-2.1955300000000002</c:v>
                </c:pt>
                <c:pt idx="17461">
                  <c:v>-2.1977799999999998</c:v>
                </c:pt>
                <c:pt idx="17462">
                  <c:v>-2.19998</c:v>
                </c:pt>
                <c:pt idx="17463">
                  <c:v>-2.2020300000000002</c:v>
                </c:pt>
                <c:pt idx="17464">
                  <c:v>-2.2040099999999998</c:v>
                </c:pt>
                <c:pt idx="17465">
                  <c:v>-2.2057899999999999</c:v>
                </c:pt>
                <c:pt idx="17466">
                  <c:v>-2.20743</c:v>
                </c:pt>
                <c:pt idx="17467">
                  <c:v>-2.2090200000000002</c:v>
                </c:pt>
                <c:pt idx="17468">
                  <c:v>-2.2104699999999999</c:v>
                </c:pt>
                <c:pt idx="17469">
                  <c:v>-2.2119300000000002</c:v>
                </c:pt>
                <c:pt idx="17470">
                  <c:v>-2.2134499999999999</c:v>
                </c:pt>
                <c:pt idx="17471">
                  <c:v>-2.2150400000000001</c:v>
                </c:pt>
                <c:pt idx="17472">
                  <c:v>-2.2166899999999998</c:v>
                </c:pt>
                <c:pt idx="17473">
                  <c:v>-2.2183999999999999</c:v>
                </c:pt>
                <c:pt idx="17474">
                  <c:v>-2.22017</c:v>
                </c:pt>
                <c:pt idx="17475">
                  <c:v>-2.2219699999999998</c:v>
                </c:pt>
                <c:pt idx="17476">
                  <c:v>-2.2237800000000001</c:v>
                </c:pt>
                <c:pt idx="17477">
                  <c:v>-2.2255699999999998</c:v>
                </c:pt>
                <c:pt idx="17478">
                  <c:v>-2.2273499999999999</c:v>
                </c:pt>
                <c:pt idx="17479">
                  <c:v>-2.2291099999999999</c:v>
                </c:pt>
                <c:pt idx="17480">
                  <c:v>-2.2308699999999999</c:v>
                </c:pt>
                <c:pt idx="17481">
                  <c:v>-2.2326299999999999</c:v>
                </c:pt>
                <c:pt idx="17482">
                  <c:v>-2.2344300000000001</c:v>
                </c:pt>
                <c:pt idx="17483">
                  <c:v>-2.2362700000000002</c:v>
                </c:pt>
                <c:pt idx="17484">
                  <c:v>-2.2381600000000001</c:v>
                </c:pt>
                <c:pt idx="17485">
                  <c:v>-2.2400899999999999</c:v>
                </c:pt>
                <c:pt idx="17486">
                  <c:v>-2.2420399999999998</c:v>
                </c:pt>
                <c:pt idx="17487">
                  <c:v>-2.2440099999999998</c:v>
                </c:pt>
                <c:pt idx="17488">
                  <c:v>-2.2460100000000001</c:v>
                </c:pt>
                <c:pt idx="17489">
                  <c:v>-2.2480500000000001</c:v>
                </c:pt>
                <c:pt idx="17490">
                  <c:v>-2.2501099999999998</c:v>
                </c:pt>
                <c:pt idx="17491">
                  <c:v>-2.25217</c:v>
                </c:pt>
                <c:pt idx="17492">
                  <c:v>-2.2542399999999998</c:v>
                </c:pt>
                <c:pt idx="17493">
                  <c:v>-2.2563300000000002</c:v>
                </c:pt>
                <c:pt idx="17494">
                  <c:v>-2.2584399999999998</c:v>
                </c:pt>
                <c:pt idx="17495">
                  <c:v>-2.26057</c:v>
                </c:pt>
                <c:pt idx="17496">
                  <c:v>-2.2626900000000001</c:v>
                </c:pt>
                <c:pt idx="17497">
                  <c:v>-2.2648000000000001</c:v>
                </c:pt>
                <c:pt idx="17498">
                  <c:v>-2.2669199999999998</c:v>
                </c:pt>
                <c:pt idx="17499">
                  <c:v>-2.2690600000000001</c:v>
                </c:pt>
                <c:pt idx="17500">
                  <c:v>-2.2711899999999998</c:v>
                </c:pt>
                <c:pt idx="17501">
                  <c:v>-2.27332</c:v>
                </c:pt>
                <c:pt idx="17502">
                  <c:v>-2.2754799999999999</c:v>
                </c:pt>
                <c:pt idx="17503">
                  <c:v>-2.2775799999999999</c:v>
                </c:pt>
                <c:pt idx="17504">
                  <c:v>-2.2794699999999999</c:v>
                </c:pt>
                <c:pt idx="17505">
                  <c:v>-2.2811499999999998</c:v>
                </c:pt>
                <c:pt idx="17506">
                  <c:v>-2.2827099999999998</c:v>
                </c:pt>
                <c:pt idx="17507">
                  <c:v>-2.2842500000000001</c:v>
                </c:pt>
                <c:pt idx="17508">
                  <c:v>-2.2858299999999998</c:v>
                </c:pt>
                <c:pt idx="17509">
                  <c:v>-2.2873899999999998</c:v>
                </c:pt>
                <c:pt idx="17510">
                  <c:v>-2.28884</c:v>
                </c:pt>
                <c:pt idx="17511">
                  <c:v>-2.2900499999999999</c:v>
                </c:pt>
                <c:pt idx="17512">
                  <c:v>-2.2909799999999998</c:v>
                </c:pt>
                <c:pt idx="17513">
                  <c:v>-2.2915999999999999</c:v>
                </c:pt>
                <c:pt idx="17514">
                  <c:v>-2.2919700000000001</c:v>
                </c:pt>
                <c:pt idx="17515">
                  <c:v>-2.2921200000000002</c:v>
                </c:pt>
                <c:pt idx="17516">
                  <c:v>-2.2920799999999999</c:v>
                </c:pt>
                <c:pt idx="17517">
                  <c:v>-2.2918599999999998</c:v>
                </c:pt>
                <c:pt idx="17518">
                  <c:v>-2.29148</c:v>
                </c:pt>
                <c:pt idx="17519">
                  <c:v>-2.2909299999999999</c:v>
                </c:pt>
                <c:pt idx="17520">
                  <c:v>-2.2902</c:v>
                </c:pt>
                <c:pt idx="17521">
                  <c:v>-2.2892999999999999</c:v>
                </c:pt>
                <c:pt idx="17522">
                  <c:v>-2.2881900000000002</c:v>
                </c:pt>
                <c:pt idx="17523">
                  <c:v>-2.2869000000000002</c:v>
                </c:pt>
                <c:pt idx="17524">
                  <c:v>-2.2854100000000002</c:v>
                </c:pt>
                <c:pt idx="17525">
                  <c:v>-2.2837900000000002</c:v>
                </c:pt>
                <c:pt idx="17526">
                  <c:v>-2.2820800000000001</c:v>
                </c:pt>
                <c:pt idx="17527">
                  <c:v>-2.2803900000000001</c:v>
                </c:pt>
                <c:pt idx="17528">
                  <c:v>-2.2786599999999999</c:v>
                </c:pt>
                <c:pt idx="17529">
                  <c:v>-2.2769200000000001</c:v>
                </c:pt>
                <c:pt idx="17530">
                  <c:v>-2.2750400000000002</c:v>
                </c:pt>
                <c:pt idx="17531">
                  <c:v>-2.27311</c:v>
                </c:pt>
                <c:pt idx="17532">
                  <c:v>-2.2711299999999999</c:v>
                </c:pt>
                <c:pt idx="17533">
                  <c:v>-2.2689699999999999</c:v>
                </c:pt>
                <c:pt idx="17534">
                  <c:v>-2.26681</c:v>
                </c:pt>
                <c:pt idx="17535">
                  <c:v>-2.26458</c:v>
                </c:pt>
                <c:pt idx="17536">
                  <c:v>-2.2623899999999999</c:v>
                </c:pt>
                <c:pt idx="17537">
                  <c:v>-2.2603200000000001</c:v>
                </c:pt>
                <c:pt idx="17538">
                  <c:v>-2.2583099999999998</c:v>
                </c:pt>
                <c:pt idx="17539">
                  <c:v>-2.25637</c:v>
                </c:pt>
                <c:pt idx="17540">
                  <c:v>-2.25448</c:v>
                </c:pt>
                <c:pt idx="17541">
                  <c:v>-2.25258</c:v>
                </c:pt>
                <c:pt idx="17542">
                  <c:v>-2.2506699999999999</c:v>
                </c:pt>
                <c:pt idx="17543">
                  <c:v>-2.2486999999999999</c:v>
                </c:pt>
                <c:pt idx="17544">
                  <c:v>-2.2466599999999999</c:v>
                </c:pt>
                <c:pt idx="17545">
                  <c:v>-2.24458</c:v>
                </c:pt>
                <c:pt idx="17546">
                  <c:v>-2.2424499999999998</c:v>
                </c:pt>
                <c:pt idx="17547">
                  <c:v>-2.2403499999999998</c:v>
                </c:pt>
                <c:pt idx="17548">
                  <c:v>-2.2383099999999998</c:v>
                </c:pt>
                <c:pt idx="17549">
                  <c:v>-2.23637</c:v>
                </c:pt>
                <c:pt idx="17550">
                  <c:v>-2.23447</c:v>
                </c:pt>
                <c:pt idx="17551">
                  <c:v>-2.2325200000000001</c:v>
                </c:pt>
                <c:pt idx="17552">
                  <c:v>-2.2304300000000001</c:v>
                </c:pt>
                <c:pt idx="17553">
                  <c:v>-2.2284799999999998</c:v>
                </c:pt>
                <c:pt idx="17554">
                  <c:v>-2.2272099999999999</c:v>
                </c:pt>
                <c:pt idx="17555">
                  <c:v>-2.2266599999999999</c:v>
                </c:pt>
                <c:pt idx="17556">
                  <c:v>-2.2267299999999999</c:v>
                </c:pt>
                <c:pt idx="17557">
                  <c:v>-2.22736</c:v>
                </c:pt>
                <c:pt idx="17558">
                  <c:v>-2.2284600000000001</c:v>
                </c:pt>
                <c:pt idx="17559">
                  <c:v>-2.2300900000000001</c:v>
                </c:pt>
                <c:pt idx="17560">
                  <c:v>-2.2320799999999998</c:v>
                </c:pt>
                <c:pt idx="17561">
                  <c:v>-2.2342499999999998</c:v>
                </c:pt>
                <c:pt idx="17562">
                  <c:v>-2.23645</c:v>
                </c:pt>
                <c:pt idx="17563">
                  <c:v>-2.2385600000000001</c:v>
                </c:pt>
                <c:pt idx="17564">
                  <c:v>-2.2405900000000001</c:v>
                </c:pt>
                <c:pt idx="17565">
                  <c:v>-2.2425899999999999</c:v>
                </c:pt>
                <c:pt idx="17566">
                  <c:v>-2.2443599999999999</c:v>
                </c:pt>
                <c:pt idx="17567">
                  <c:v>-2.2459899999999999</c:v>
                </c:pt>
                <c:pt idx="17568">
                  <c:v>-2.2474799999999999</c:v>
                </c:pt>
                <c:pt idx="17569">
                  <c:v>-2.24885</c:v>
                </c:pt>
                <c:pt idx="17570">
                  <c:v>-2.2502200000000001</c:v>
                </c:pt>
                <c:pt idx="17571">
                  <c:v>-2.25162</c:v>
                </c:pt>
                <c:pt idx="17572">
                  <c:v>-2.2531500000000002</c:v>
                </c:pt>
                <c:pt idx="17573">
                  <c:v>-2.2547899999999998</c:v>
                </c:pt>
                <c:pt idx="17574">
                  <c:v>-2.2565300000000001</c:v>
                </c:pt>
                <c:pt idx="17575">
                  <c:v>-2.2583099999999998</c:v>
                </c:pt>
                <c:pt idx="17576">
                  <c:v>-2.2599800000000001</c:v>
                </c:pt>
                <c:pt idx="17577">
                  <c:v>-2.26152</c:v>
                </c:pt>
                <c:pt idx="17578">
                  <c:v>-2.2629199999999998</c:v>
                </c:pt>
                <c:pt idx="17579">
                  <c:v>-2.2642899999999999</c:v>
                </c:pt>
                <c:pt idx="17580">
                  <c:v>-2.2658900000000002</c:v>
                </c:pt>
                <c:pt idx="17581">
                  <c:v>-2.2677499999999999</c:v>
                </c:pt>
                <c:pt idx="17582">
                  <c:v>-2.2697099999999999</c:v>
                </c:pt>
                <c:pt idx="17583">
                  <c:v>-2.2714400000000001</c:v>
                </c:pt>
                <c:pt idx="17584">
                  <c:v>-2.2728899999999999</c:v>
                </c:pt>
                <c:pt idx="17585">
                  <c:v>-2.2741899999999999</c:v>
                </c:pt>
                <c:pt idx="17586">
                  <c:v>-2.27521</c:v>
                </c:pt>
                <c:pt idx="17587">
                  <c:v>-2.2760699999999998</c:v>
                </c:pt>
                <c:pt idx="17588">
                  <c:v>-2.2766600000000001</c:v>
                </c:pt>
                <c:pt idx="17589">
                  <c:v>-2.27704</c:v>
                </c:pt>
                <c:pt idx="17590">
                  <c:v>-2.2771499999999998</c:v>
                </c:pt>
                <c:pt idx="17591">
                  <c:v>-2.2773300000000001</c:v>
                </c:pt>
                <c:pt idx="17592">
                  <c:v>-2.2778299999999998</c:v>
                </c:pt>
                <c:pt idx="17593">
                  <c:v>-2.2786900000000001</c:v>
                </c:pt>
                <c:pt idx="17594">
                  <c:v>-2.2799299999999998</c:v>
                </c:pt>
                <c:pt idx="17595">
                  <c:v>-2.2812600000000001</c:v>
                </c:pt>
                <c:pt idx="17596">
                  <c:v>-2.2824499999999999</c:v>
                </c:pt>
                <c:pt idx="17597">
                  <c:v>-2.2835100000000002</c:v>
                </c:pt>
                <c:pt idx="17598">
                  <c:v>-2.2847300000000001</c:v>
                </c:pt>
                <c:pt idx="17599">
                  <c:v>-2.2861099999999999</c:v>
                </c:pt>
                <c:pt idx="17600">
                  <c:v>-2.2875399999999999</c:v>
                </c:pt>
                <c:pt idx="17601">
                  <c:v>-2.28864</c:v>
                </c:pt>
                <c:pt idx="17602">
                  <c:v>-2.2888099999999998</c:v>
                </c:pt>
                <c:pt idx="17603">
                  <c:v>-2.2880699999999998</c:v>
                </c:pt>
                <c:pt idx="17604">
                  <c:v>-2.2865600000000001</c:v>
                </c:pt>
                <c:pt idx="17605">
                  <c:v>-2.2847300000000001</c:v>
                </c:pt>
                <c:pt idx="17606">
                  <c:v>-2.2829600000000001</c:v>
                </c:pt>
                <c:pt idx="17607">
                  <c:v>-2.28159</c:v>
                </c:pt>
                <c:pt idx="17608">
                  <c:v>-2.28057</c:v>
                </c:pt>
                <c:pt idx="17609">
                  <c:v>-2.2795899999999998</c:v>
                </c:pt>
                <c:pt idx="17610">
                  <c:v>-2.2785500000000001</c:v>
                </c:pt>
                <c:pt idx="17611">
                  <c:v>-2.2773400000000001</c:v>
                </c:pt>
                <c:pt idx="17612">
                  <c:v>-2.2760799999999999</c:v>
                </c:pt>
                <c:pt idx="17613">
                  <c:v>-2.2749899999999998</c:v>
                </c:pt>
                <c:pt idx="17614">
                  <c:v>-2.2741500000000001</c:v>
                </c:pt>
                <c:pt idx="17615">
                  <c:v>-2.2735599999999998</c:v>
                </c:pt>
                <c:pt idx="17616">
                  <c:v>-2.2730899999999998</c:v>
                </c:pt>
                <c:pt idx="17617">
                  <c:v>-2.2726000000000002</c:v>
                </c:pt>
                <c:pt idx="17618">
                  <c:v>-2.2720199999999999</c:v>
                </c:pt>
                <c:pt idx="17619">
                  <c:v>-2.27136</c:v>
                </c:pt>
                <c:pt idx="17620">
                  <c:v>-2.2707099999999998</c:v>
                </c:pt>
                <c:pt idx="17621">
                  <c:v>-2.2701099999999999</c:v>
                </c:pt>
                <c:pt idx="17622">
                  <c:v>-2.2695699999999999</c:v>
                </c:pt>
                <c:pt idx="17623">
                  <c:v>-2.2690199999999998</c:v>
                </c:pt>
                <c:pt idx="17624">
                  <c:v>-2.2684600000000001</c:v>
                </c:pt>
                <c:pt idx="17625">
                  <c:v>-2.2679100000000001</c:v>
                </c:pt>
                <c:pt idx="17626">
                  <c:v>-2.2674099999999999</c:v>
                </c:pt>
                <c:pt idx="17627">
                  <c:v>-2.26702</c:v>
                </c:pt>
                <c:pt idx="17628">
                  <c:v>-2.2667099999999998</c:v>
                </c:pt>
                <c:pt idx="17629">
                  <c:v>-2.2664599999999999</c:v>
                </c:pt>
                <c:pt idx="17630">
                  <c:v>-2.2662499999999999</c:v>
                </c:pt>
                <c:pt idx="17631">
                  <c:v>-2.2660499999999999</c:v>
                </c:pt>
                <c:pt idx="17632">
                  <c:v>-2.2659099999999999</c:v>
                </c:pt>
                <c:pt idx="17633">
                  <c:v>-2.2661600000000002</c:v>
                </c:pt>
                <c:pt idx="17634">
                  <c:v>-2.2670400000000002</c:v>
                </c:pt>
                <c:pt idx="17635">
                  <c:v>-2.2682699999999998</c:v>
                </c:pt>
                <c:pt idx="17636">
                  <c:v>-2.2698200000000002</c:v>
                </c:pt>
                <c:pt idx="17637">
                  <c:v>-2.2716500000000002</c:v>
                </c:pt>
                <c:pt idx="17638">
                  <c:v>-2.2736299999999998</c:v>
                </c:pt>
                <c:pt idx="17639">
                  <c:v>-2.2758500000000002</c:v>
                </c:pt>
                <c:pt idx="17640">
                  <c:v>-2.27834</c:v>
                </c:pt>
                <c:pt idx="17641">
                  <c:v>-2.2810999999999999</c:v>
                </c:pt>
                <c:pt idx="17642">
                  <c:v>-2.2841300000000002</c:v>
                </c:pt>
                <c:pt idx="17643">
                  <c:v>-2.28742</c:v>
                </c:pt>
                <c:pt idx="17644">
                  <c:v>-2.2909000000000002</c:v>
                </c:pt>
                <c:pt idx="17645">
                  <c:v>-2.2945199999999999</c:v>
                </c:pt>
                <c:pt idx="17646">
                  <c:v>-2.29819</c:v>
                </c:pt>
                <c:pt idx="17647">
                  <c:v>-2.3018100000000001</c:v>
                </c:pt>
                <c:pt idx="17648">
                  <c:v>-2.3053699999999999</c:v>
                </c:pt>
                <c:pt idx="17649">
                  <c:v>-2.3087900000000001</c:v>
                </c:pt>
                <c:pt idx="17650">
                  <c:v>-2.3120699999999998</c:v>
                </c:pt>
                <c:pt idx="17651">
                  <c:v>-2.3152900000000001</c:v>
                </c:pt>
                <c:pt idx="17652">
                  <c:v>-2.3184399999999998</c:v>
                </c:pt>
                <c:pt idx="17653">
                  <c:v>-2.32131</c:v>
                </c:pt>
                <c:pt idx="17654">
                  <c:v>-2.32409</c:v>
                </c:pt>
                <c:pt idx="17655">
                  <c:v>-2.3265899999999999</c:v>
                </c:pt>
                <c:pt idx="17656">
                  <c:v>-2.3287599999999999</c:v>
                </c:pt>
                <c:pt idx="17657">
                  <c:v>-2.33067</c:v>
                </c:pt>
                <c:pt idx="17658">
                  <c:v>-2.3321299999999998</c:v>
                </c:pt>
                <c:pt idx="17659">
                  <c:v>-2.3332299999999999</c:v>
                </c:pt>
                <c:pt idx="17660">
                  <c:v>-2.3340399999999999</c:v>
                </c:pt>
                <c:pt idx="17661">
                  <c:v>-2.3345600000000002</c:v>
                </c:pt>
                <c:pt idx="17662">
                  <c:v>-2.33487</c:v>
                </c:pt>
                <c:pt idx="17663">
                  <c:v>-2.3351099999999998</c:v>
                </c:pt>
                <c:pt idx="17664">
                  <c:v>-2.3353799999999998</c:v>
                </c:pt>
                <c:pt idx="17665">
                  <c:v>-2.3362099999999999</c:v>
                </c:pt>
                <c:pt idx="17666">
                  <c:v>-2.3373699999999999</c:v>
                </c:pt>
                <c:pt idx="17667">
                  <c:v>-2.3386399999999998</c:v>
                </c:pt>
                <c:pt idx="17668">
                  <c:v>-2.3400599999999998</c:v>
                </c:pt>
                <c:pt idx="17669">
                  <c:v>-2.3416700000000001</c:v>
                </c:pt>
                <c:pt idx="17670">
                  <c:v>-2.3434499999999998</c:v>
                </c:pt>
                <c:pt idx="17671">
                  <c:v>-2.3453599999999999</c:v>
                </c:pt>
                <c:pt idx="17672">
                  <c:v>-2.34741</c:v>
                </c:pt>
                <c:pt idx="17673">
                  <c:v>-2.3494899999999999</c:v>
                </c:pt>
                <c:pt idx="17674">
                  <c:v>-2.3515799999999998</c:v>
                </c:pt>
                <c:pt idx="17675">
                  <c:v>-2.35372</c:v>
                </c:pt>
                <c:pt idx="17676">
                  <c:v>-2.3558500000000002</c:v>
                </c:pt>
                <c:pt idx="17677">
                  <c:v>-2.3578399999999999</c:v>
                </c:pt>
                <c:pt idx="17678">
                  <c:v>-2.3597700000000001</c:v>
                </c:pt>
                <c:pt idx="17679">
                  <c:v>-2.36171</c:v>
                </c:pt>
                <c:pt idx="17680">
                  <c:v>-2.3634499999999998</c:v>
                </c:pt>
                <c:pt idx="17681">
                  <c:v>-2.3650799999999998</c:v>
                </c:pt>
                <c:pt idx="17682">
                  <c:v>-2.3666800000000001</c:v>
                </c:pt>
                <c:pt idx="17683">
                  <c:v>-2.36829</c:v>
                </c:pt>
                <c:pt idx="17684">
                  <c:v>-2.3699499999999998</c:v>
                </c:pt>
                <c:pt idx="17685">
                  <c:v>-2.3716900000000001</c:v>
                </c:pt>
                <c:pt idx="17686">
                  <c:v>-2.3735200000000001</c:v>
                </c:pt>
                <c:pt idx="17687">
                  <c:v>-2.3753600000000001</c:v>
                </c:pt>
                <c:pt idx="17688">
                  <c:v>-2.3771900000000001</c:v>
                </c:pt>
                <c:pt idx="17689">
                  <c:v>-2.3790900000000001</c:v>
                </c:pt>
                <c:pt idx="17690">
                  <c:v>-2.3811</c:v>
                </c:pt>
                <c:pt idx="17691">
                  <c:v>-2.3832399999999998</c:v>
                </c:pt>
                <c:pt idx="17692">
                  <c:v>-2.3854899999999999</c:v>
                </c:pt>
                <c:pt idx="17693">
                  <c:v>-2.3878599999999999</c:v>
                </c:pt>
                <c:pt idx="17694">
                  <c:v>-2.3903500000000002</c:v>
                </c:pt>
                <c:pt idx="17695">
                  <c:v>-2.3928400000000001</c:v>
                </c:pt>
                <c:pt idx="17696">
                  <c:v>-2.39527</c:v>
                </c:pt>
                <c:pt idx="17697">
                  <c:v>-2.3976199999999999</c:v>
                </c:pt>
                <c:pt idx="17698">
                  <c:v>-2.3998200000000001</c:v>
                </c:pt>
                <c:pt idx="17699">
                  <c:v>-2.40184</c:v>
                </c:pt>
                <c:pt idx="17700">
                  <c:v>-2.4037099999999998</c:v>
                </c:pt>
                <c:pt idx="17701">
                  <c:v>-2.4048699999999998</c:v>
                </c:pt>
                <c:pt idx="17702">
                  <c:v>-2.4053900000000001</c:v>
                </c:pt>
                <c:pt idx="17703">
                  <c:v>-2.4055499999999999</c:v>
                </c:pt>
                <c:pt idx="17704">
                  <c:v>-2.4054600000000002</c:v>
                </c:pt>
                <c:pt idx="17705">
                  <c:v>-2.4050699999999998</c:v>
                </c:pt>
                <c:pt idx="17706">
                  <c:v>-2.4044699999999999</c:v>
                </c:pt>
                <c:pt idx="17707">
                  <c:v>-2.4040300000000001</c:v>
                </c:pt>
                <c:pt idx="17708">
                  <c:v>-2.4034800000000001</c:v>
                </c:pt>
                <c:pt idx="17709">
                  <c:v>-2.4027099999999999</c:v>
                </c:pt>
                <c:pt idx="17710">
                  <c:v>-2.4016700000000002</c:v>
                </c:pt>
                <c:pt idx="17711">
                  <c:v>-2.4005999999999998</c:v>
                </c:pt>
                <c:pt idx="17712">
                  <c:v>-2.3996200000000001</c:v>
                </c:pt>
                <c:pt idx="17713">
                  <c:v>-2.3988999999999998</c:v>
                </c:pt>
                <c:pt idx="17714">
                  <c:v>-2.39859</c:v>
                </c:pt>
                <c:pt idx="17715">
                  <c:v>-2.3982399999999999</c:v>
                </c:pt>
                <c:pt idx="17716">
                  <c:v>-2.39791</c:v>
                </c:pt>
                <c:pt idx="17717">
                  <c:v>-2.3976799999999998</c:v>
                </c:pt>
                <c:pt idx="17718">
                  <c:v>-2.3974700000000002</c:v>
                </c:pt>
                <c:pt idx="17719">
                  <c:v>-2.3973800000000001</c:v>
                </c:pt>
                <c:pt idx="17720">
                  <c:v>-2.3974500000000001</c:v>
                </c:pt>
                <c:pt idx="17721">
                  <c:v>-2.3980299999999999</c:v>
                </c:pt>
                <c:pt idx="17722">
                  <c:v>-2.3986200000000002</c:v>
                </c:pt>
                <c:pt idx="17723">
                  <c:v>-2.3990800000000001</c:v>
                </c:pt>
                <c:pt idx="17724">
                  <c:v>-2.3995000000000002</c:v>
                </c:pt>
                <c:pt idx="17725">
                  <c:v>-2.3997199999999999</c:v>
                </c:pt>
                <c:pt idx="17726">
                  <c:v>-2.3997299999999999</c:v>
                </c:pt>
                <c:pt idx="17727">
                  <c:v>-2.3995500000000001</c:v>
                </c:pt>
                <c:pt idx="17728">
                  <c:v>-2.3991400000000001</c:v>
                </c:pt>
                <c:pt idx="17729">
                  <c:v>-2.39859</c:v>
                </c:pt>
                <c:pt idx="17730">
                  <c:v>-2.3982199999999998</c:v>
                </c:pt>
                <c:pt idx="17731">
                  <c:v>-2.3979300000000001</c:v>
                </c:pt>
                <c:pt idx="17732">
                  <c:v>-2.3975499999999998</c:v>
                </c:pt>
                <c:pt idx="17733">
                  <c:v>-2.39663</c:v>
                </c:pt>
                <c:pt idx="17734">
                  <c:v>-2.3949099999999999</c:v>
                </c:pt>
                <c:pt idx="17735">
                  <c:v>-2.39296</c:v>
                </c:pt>
                <c:pt idx="17736">
                  <c:v>-2.3911500000000001</c:v>
                </c:pt>
                <c:pt idx="17737">
                  <c:v>-2.3895</c:v>
                </c:pt>
                <c:pt idx="17738">
                  <c:v>-2.3877799999999998</c:v>
                </c:pt>
                <c:pt idx="17739">
                  <c:v>-2.3856000000000002</c:v>
                </c:pt>
                <c:pt idx="17740">
                  <c:v>-2.3827699999999998</c:v>
                </c:pt>
                <c:pt idx="17741">
                  <c:v>-2.3793099999999998</c:v>
                </c:pt>
                <c:pt idx="17742">
                  <c:v>-2.3754599999999999</c:v>
                </c:pt>
                <c:pt idx="17743">
                  <c:v>-2.3714400000000002</c:v>
                </c:pt>
                <c:pt idx="17744">
                  <c:v>-2.3674300000000001</c:v>
                </c:pt>
                <c:pt idx="17745">
                  <c:v>-2.3635199999999998</c:v>
                </c:pt>
                <c:pt idx="17746">
                  <c:v>-2.3596300000000001</c:v>
                </c:pt>
                <c:pt idx="17747">
                  <c:v>-2.3558300000000001</c:v>
                </c:pt>
                <c:pt idx="17748">
                  <c:v>-2.3522599999999998</c:v>
                </c:pt>
                <c:pt idx="17749">
                  <c:v>-2.34876</c:v>
                </c:pt>
                <c:pt idx="17750">
                  <c:v>-2.3451900000000001</c:v>
                </c:pt>
                <c:pt idx="17751">
                  <c:v>-2.34158</c:v>
                </c:pt>
                <c:pt idx="17752">
                  <c:v>-2.3379799999999999</c:v>
                </c:pt>
                <c:pt idx="17753">
                  <c:v>-2.3343400000000001</c:v>
                </c:pt>
                <c:pt idx="17754">
                  <c:v>-2.3307699999999998</c:v>
                </c:pt>
                <c:pt idx="17755">
                  <c:v>-2.3275899999999998</c:v>
                </c:pt>
                <c:pt idx="17756">
                  <c:v>-2.3248000000000002</c:v>
                </c:pt>
                <c:pt idx="17757">
                  <c:v>-2.3223099999999999</c:v>
                </c:pt>
                <c:pt idx="17758">
                  <c:v>-2.3200699999999999</c:v>
                </c:pt>
                <c:pt idx="17759">
                  <c:v>-2.3180800000000001</c:v>
                </c:pt>
                <c:pt idx="17760">
                  <c:v>-2.3164500000000001</c:v>
                </c:pt>
                <c:pt idx="17761">
                  <c:v>-2.3153299999999999</c:v>
                </c:pt>
                <c:pt idx="17762">
                  <c:v>-2.3146399999999998</c:v>
                </c:pt>
                <c:pt idx="17763">
                  <c:v>-2.3143099999999999</c:v>
                </c:pt>
                <c:pt idx="17764">
                  <c:v>-2.3143500000000001</c:v>
                </c:pt>
                <c:pt idx="17765">
                  <c:v>-2.3146100000000001</c:v>
                </c:pt>
                <c:pt idx="17766">
                  <c:v>-2.31467</c:v>
                </c:pt>
                <c:pt idx="17767">
                  <c:v>-2.3143600000000002</c:v>
                </c:pt>
                <c:pt idx="17768">
                  <c:v>-2.3138899999999998</c:v>
                </c:pt>
                <c:pt idx="17769">
                  <c:v>-2.31338</c:v>
                </c:pt>
                <c:pt idx="17770">
                  <c:v>-2.3130500000000001</c:v>
                </c:pt>
                <c:pt idx="17771">
                  <c:v>-2.3129900000000001</c:v>
                </c:pt>
                <c:pt idx="17772">
                  <c:v>-2.3131900000000001</c:v>
                </c:pt>
                <c:pt idx="17773">
                  <c:v>-2.3136100000000002</c:v>
                </c:pt>
                <c:pt idx="17774">
                  <c:v>-2.31412</c:v>
                </c:pt>
                <c:pt idx="17775">
                  <c:v>-2.3146300000000002</c:v>
                </c:pt>
                <c:pt idx="17776">
                  <c:v>-2.3150599999999999</c:v>
                </c:pt>
                <c:pt idx="17777">
                  <c:v>-2.3154400000000002</c:v>
                </c:pt>
                <c:pt idx="17778">
                  <c:v>-2.3157700000000001</c:v>
                </c:pt>
                <c:pt idx="17779">
                  <c:v>-2.3160699999999999</c:v>
                </c:pt>
                <c:pt idx="17780">
                  <c:v>-2.3163499999999999</c:v>
                </c:pt>
                <c:pt idx="17781">
                  <c:v>-2.3165800000000001</c:v>
                </c:pt>
                <c:pt idx="17782">
                  <c:v>-2.3167200000000001</c:v>
                </c:pt>
                <c:pt idx="17783">
                  <c:v>-2.3167200000000001</c:v>
                </c:pt>
                <c:pt idx="17784">
                  <c:v>-2.31657</c:v>
                </c:pt>
                <c:pt idx="17785">
                  <c:v>-2.3163299999999998</c:v>
                </c:pt>
                <c:pt idx="17786">
                  <c:v>-2.31609</c:v>
                </c:pt>
                <c:pt idx="17787">
                  <c:v>-2.3159399999999999</c:v>
                </c:pt>
                <c:pt idx="17788">
                  <c:v>-2.3159000000000001</c:v>
                </c:pt>
                <c:pt idx="17789">
                  <c:v>-2.31603</c:v>
                </c:pt>
                <c:pt idx="17790">
                  <c:v>-2.3162699999999998</c:v>
                </c:pt>
                <c:pt idx="17791">
                  <c:v>-2.3166500000000001</c:v>
                </c:pt>
                <c:pt idx="17792">
                  <c:v>-2.3171400000000002</c:v>
                </c:pt>
                <c:pt idx="17793">
                  <c:v>-2.3176999999999999</c:v>
                </c:pt>
                <c:pt idx="17794">
                  <c:v>-2.3183099999999999</c:v>
                </c:pt>
                <c:pt idx="17795">
                  <c:v>-2.3188599999999999</c:v>
                </c:pt>
                <c:pt idx="17796">
                  <c:v>-2.31935</c:v>
                </c:pt>
                <c:pt idx="17797">
                  <c:v>-2.3197299999999998</c:v>
                </c:pt>
                <c:pt idx="17798">
                  <c:v>-2.3199800000000002</c:v>
                </c:pt>
                <c:pt idx="17799">
                  <c:v>-2.3201299999999998</c:v>
                </c:pt>
                <c:pt idx="17800">
                  <c:v>-2.3201900000000002</c:v>
                </c:pt>
                <c:pt idx="17801">
                  <c:v>-2.3202099999999999</c:v>
                </c:pt>
                <c:pt idx="17802">
                  <c:v>-2.3202699999999998</c:v>
                </c:pt>
                <c:pt idx="17803">
                  <c:v>-2.3204099999999999</c:v>
                </c:pt>
                <c:pt idx="17804">
                  <c:v>-2.3203499999999999</c:v>
                </c:pt>
                <c:pt idx="17805">
                  <c:v>-2.3198500000000002</c:v>
                </c:pt>
                <c:pt idx="17806">
                  <c:v>-2.3188499999999999</c:v>
                </c:pt>
                <c:pt idx="17807">
                  <c:v>-2.3175500000000002</c:v>
                </c:pt>
                <c:pt idx="17808">
                  <c:v>-2.3162600000000002</c:v>
                </c:pt>
                <c:pt idx="17809">
                  <c:v>-2.31514</c:v>
                </c:pt>
                <c:pt idx="17810">
                  <c:v>-2.31412</c:v>
                </c:pt>
                <c:pt idx="17811">
                  <c:v>-2.3130799999999998</c:v>
                </c:pt>
                <c:pt idx="17812">
                  <c:v>-2.3121399999999999</c:v>
                </c:pt>
                <c:pt idx="17813">
                  <c:v>-2.3113999999999999</c:v>
                </c:pt>
                <c:pt idx="17814">
                  <c:v>-2.3109500000000001</c:v>
                </c:pt>
                <c:pt idx="17815">
                  <c:v>-2.3107000000000002</c:v>
                </c:pt>
                <c:pt idx="17816">
                  <c:v>-2.3104300000000002</c:v>
                </c:pt>
                <c:pt idx="17817">
                  <c:v>-2.3099500000000002</c:v>
                </c:pt>
                <c:pt idx="17818">
                  <c:v>-2.3090899999999999</c:v>
                </c:pt>
                <c:pt idx="17819">
                  <c:v>-2.3079399999999999</c:v>
                </c:pt>
                <c:pt idx="17820">
                  <c:v>-2.30654</c:v>
                </c:pt>
                <c:pt idx="17821">
                  <c:v>-2.3049900000000001</c:v>
                </c:pt>
                <c:pt idx="17822">
                  <c:v>-2.3032300000000001</c:v>
                </c:pt>
                <c:pt idx="17823">
                  <c:v>-2.3012199999999998</c:v>
                </c:pt>
                <c:pt idx="17824">
                  <c:v>-2.29894</c:v>
                </c:pt>
                <c:pt idx="17825">
                  <c:v>-2.2964699999999998</c:v>
                </c:pt>
                <c:pt idx="17826">
                  <c:v>-2.2939600000000002</c:v>
                </c:pt>
                <c:pt idx="17827">
                  <c:v>-2.2915399999999999</c:v>
                </c:pt>
                <c:pt idx="17828">
                  <c:v>-2.2892700000000001</c:v>
                </c:pt>
                <c:pt idx="17829">
                  <c:v>-2.2871199999999998</c:v>
                </c:pt>
                <c:pt idx="17830">
                  <c:v>-2.2850999999999999</c:v>
                </c:pt>
                <c:pt idx="17831">
                  <c:v>-2.2831800000000002</c:v>
                </c:pt>
                <c:pt idx="17832">
                  <c:v>-2.2814399999999999</c:v>
                </c:pt>
                <c:pt idx="17833">
                  <c:v>-2.2798699999999998</c:v>
                </c:pt>
                <c:pt idx="17834">
                  <c:v>-2.2785099999999998</c:v>
                </c:pt>
                <c:pt idx="17835">
                  <c:v>-2.2772700000000001</c:v>
                </c:pt>
                <c:pt idx="17836">
                  <c:v>-2.2761499999999999</c:v>
                </c:pt>
                <c:pt idx="17837">
                  <c:v>-2.2750699999999999</c:v>
                </c:pt>
                <c:pt idx="17838">
                  <c:v>-2.27407</c:v>
                </c:pt>
                <c:pt idx="17839">
                  <c:v>-2.2730999999999999</c:v>
                </c:pt>
                <c:pt idx="17840">
                  <c:v>-2.27216</c:v>
                </c:pt>
                <c:pt idx="17841">
                  <c:v>-2.2711800000000002</c:v>
                </c:pt>
                <c:pt idx="17842">
                  <c:v>-2.2701500000000001</c:v>
                </c:pt>
                <c:pt idx="17843">
                  <c:v>-2.2690299999999999</c:v>
                </c:pt>
                <c:pt idx="17844">
                  <c:v>-2.2677900000000002</c:v>
                </c:pt>
                <c:pt idx="17845">
                  <c:v>-2.2664599999999999</c:v>
                </c:pt>
                <c:pt idx="17846">
                  <c:v>-2.2650000000000001</c:v>
                </c:pt>
                <c:pt idx="17847">
                  <c:v>-2.2635399999999999</c:v>
                </c:pt>
                <c:pt idx="17848">
                  <c:v>-2.2620200000000001</c:v>
                </c:pt>
                <c:pt idx="17849">
                  <c:v>-2.2605300000000002</c:v>
                </c:pt>
                <c:pt idx="17850">
                  <c:v>-2.2589700000000001</c:v>
                </c:pt>
                <c:pt idx="17851">
                  <c:v>-2.2573599999999998</c:v>
                </c:pt>
                <c:pt idx="17852">
                  <c:v>-2.2556099999999999</c:v>
                </c:pt>
                <c:pt idx="17853">
                  <c:v>-2.2539400000000001</c:v>
                </c:pt>
                <c:pt idx="17854">
                  <c:v>-2.2527400000000002</c:v>
                </c:pt>
                <c:pt idx="17855">
                  <c:v>-2.2520600000000002</c:v>
                </c:pt>
                <c:pt idx="17856">
                  <c:v>-2.2514699999999999</c:v>
                </c:pt>
                <c:pt idx="17857">
                  <c:v>-2.25102</c:v>
                </c:pt>
                <c:pt idx="17858">
                  <c:v>-2.2511700000000001</c:v>
                </c:pt>
                <c:pt idx="17859">
                  <c:v>-2.25162</c:v>
                </c:pt>
                <c:pt idx="17860">
                  <c:v>-2.25203</c:v>
                </c:pt>
                <c:pt idx="17861">
                  <c:v>-2.2525200000000001</c:v>
                </c:pt>
                <c:pt idx="17862">
                  <c:v>-2.25318</c:v>
                </c:pt>
                <c:pt idx="17863">
                  <c:v>-2.2539099999999999</c:v>
                </c:pt>
                <c:pt idx="17864">
                  <c:v>-2.2545500000000001</c:v>
                </c:pt>
                <c:pt idx="17865">
                  <c:v>-2.2551700000000001</c:v>
                </c:pt>
                <c:pt idx="17866">
                  <c:v>-2.2558400000000001</c:v>
                </c:pt>
                <c:pt idx="17867">
                  <c:v>-2.2564500000000001</c:v>
                </c:pt>
                <c:pt idx="17868">
                  <c:v>-2.2571699999999999</c:v>
                </c:pt>
                <c:pt idx="17869">
                  <c:v>-2.2579400000000001</c:v>
                </c:pt>
                <c:pt idx="17870">
                  <c:v>-2.25875</c:v>
                </c:pt>
                <c:pt idx="17871">
                  <c:v>-2.2597</c:v>
                </c:pt>
                <c:pt idx="17872">
                  <c:v>-2.26071</c:v>
                </c:pt>
                <c:pt idx="17873">
                  <c:v>-2.26172</c:v>
                </c:pt>
                <c:pt idx="17874">
                  <c:v>-2.2627600000000001</c:v>
                </c:pt>
                <c:pt idx="17875">
                  <c:v>-2.2638799999999999</c:v>
                </c:pt>
                <c:pt idx="17876">
                  <c:v>-2.2649499999999998</c:v>
                </c:pt>
                <c:pt idx="17877">
                  <c:v>-2.2660300000000002</c:v>
                </c:pt>
                <c:pt idx="17878">
                  <c:v>-2.2671100000000002</c:v>
                </c:pt>
                <c:pt idx="17879">
                  <c:v>-2.2681499999999999</c:v>
                </c:pt>
                <c:pt idx="17880">
                  <c:v>-2.26919</c:v>
                </c:pt>
                <c:pt idx="17881">
                  <c:v>-2.2701500000000001</c:v>
                </c:pt>
                <c:pt idx="17882">
                  <c:v>-2.2710699999999999</c:v>
                </c:pt>
                <c:pt idx="17883">
                  <c:v>-2.2719999999999998</c:v>
                </c:pt>
                <c:pt idx="17884">
                  <c:v>-2.2728899999999999</c:v>
                </c:pt>
                <c:pt idx="17885">
                  <c:v>-2.2737400000000001</c:v>
                </c:pt>
                <c:pt idx="17886">
                  <c:v>-2.2745600000000001</c:v>
                </c:pt>
                <c:pt idx="17887">
                  <c:v>-2.27529</c:v>
                </c:pt>
                <c:pt idx="17888">
                  <c:v>-2.2759900000000002</c:v>
                </c:pt>
                <c:pt idx="17889">
                  <c:v>-2.2766199999999999</c:v>
                </c:pt>
                <c:pt idx="17890">
                  <c:v>-2.2771300000000001</c:v>
                </c:pt>
                <c:pt idx="17891">
                  <c:v>-2.2776200000000002</c:v>
                </c:pt>
                <c:pt idx="17892">
                  <c:v>-2.2780300000000002</c:v>
                </c:pt>
                <c:pt idx="17893">
                  <c:v>-2.2784</c:v>
                </c:pt>
                <c:pt idx="17894">
                  <c:v>-2.2787500000000001</c:v>
                </c:pt>
                <c:pt idx="17895">
                  <c:v>-2.2790400000000002</c:v>
                </c:pt>
                <c:pt idx="17896">
                  <c:v>-2.2793100000000002</c:v>
                </c:pt>
                <c:pt idx="17897">
                  <c:v>-2.27956</c:v>
                </c:pt>
                <c:pt idx="17898">
                  <c:v>-2.2797999999999998</c:v>
                </c:pt>
                <c:pt idx="17899">
                  <c:v>-2.2800400000000001</c:v>
                </c:pt>
                <c:pt idx="17900">
                  <c:v>-2.2802899999999999</c:v>
                </c:pt>
                <c:pt idx="17901">
                  <c:v>-2.28077</c:v>
                </c:pt>
                <c:pt idx="17902">
                  <c:v>-2.28172</c:v>
                </c:pt>
                <c:pt idx="17903">
                  <c:v>-2.2830499999999998</c:v>
                </c:pt>
                <c:pt idx="17904">
                  <c:v>-2.2841900000000002</c:v>
                </c:pt>
                <c:pt idx="17905">
                  <c:v>-2.28498</c:v>
                </c:pt>
                <c:pt idx="17906">
                  <c:v>-2.2854100000000002</c:v>
                </c:pt>
                <c:pt idx="17907">
                  <c:v>-2.2855300000000001</c:v>
                </c:pt>
                <c:pt idx="17908">
                  <c:v>-2.2856200000000002</c:v>
                </c:pt>
                <c:pt idx="17909">
                  <c:v>-2.2857099999999999</c:v>
                </c:pt>
                <c:pt idx="17910">
                  <c:v>-2.28573</c:v>
                </c:pt>
                <c:pt idx="17911">
                  <c:v>-2.2855699999999999</c:v>
                </c:pt>
                <c:pt idx="17912">
                  <c:v>-2.2852800000000002</c:v>
                </c:pt>
                <c:pt idx="17913">
                  <c:v>-2.2848700000000002</c:v>
                </c:pt>
                <c:pt idx="17914">
                  <c:v>-2.2844500000000001</c:v>
                </c:pt>
                <c:pt idx="17915">
                  <c:v>-2.2839499999999999</c:v>
                </c:pt>
                <c:pt idx="17916">
                  <c:v>-2.2833100000000002</c:v>
                </c:pt>
                <c:pt idx="17917">
                  <c:v>-2.2824</c:v>
                </c:pt>
                <c:pt idx="17918">
                  <c:v>-2.2812399999999999</c:v>
                </c:pt>
                <c:pt idx="17919">
                  <c:v>-2.2798099999999999</c:v>
                </c:pt>
                <c:pt idx="17920">
                  <c:v>-2.2782900000000001</c:v>
                </c:pt>
                <c:pt idx="17921">
                  <c:v>-2.2766899999999999</c:v>
                </c:pt>
                <c:pt idx="17922">
                  <c:v>-2.2751700000000001</c:v>
                </c:pt>
                <c:pt idx="17923">
                  <c:v>-2.2736499999999999</c:v>
                </c:pt>
                <c:pt idx="17924">
                  <c:v>-2.27223</c:v>
                </c:pt>
                <c:pt idx="17925">
                  <c:v>-2.2707899999999999</c:v>
                </c:pt>
                <c:pt idx="17926">
                  <c:v>-2.26938</c:v>
                </c:pt>
                <c:pt idx="17927">
                  <c:v>-2.2679800000000001</c:v>
                </c:pt>
                <c:pt idx="17928">
                  <c:v>-2.2664300000000002</c:v>
                </c:pt>
                <c:pt idx="17929">
                  <c:v>-2.2648799999999998</c:v>
                </c:pt>
                <c:pt idx="17930">
                  <c:v>-2.26329</c:v>
                </c:pt>
                <c:pt idx="17931">
                  <c:v>-2.2618100000000001</c:v>
                </c:pt>
                <c:pt idx="17932">
                  <c:v>-2.2604199999999999</c:v>
                </c:pt>
                <c:pt idx="17933">
                  <c:v>-2.2591800000000002</c:v>
                </c:pt>
                <c:pt idx="17934">
                  <c:v>-2.2580300000000002</c:v>
                </c:pt>
                <c:pt idx="17935">
                  <c:v>-2.2569599999999999</c:v>
                </c:pt>
                <c:pt idx="17936">
                  <c:v>-2.2558799999999999</c:v>
                </c:pt>
                <c:pt idx="17937">
                  <c:v>-2.2547700000000002</c:v>
                </c:pt>
                <c:pt idx="17938">
                  <c:v>-2.2536299999999998</c:v>
                </c:pt>
                <c:pt idx="17939">
                  <c:v>-2.2524799999999998</c:v>
                </c:pt>
                <c:pt idx="17940">
                  <c:v>-2.2513200000000002</c:v>
                </c:pt>
                <c:pt idx="17941">
                  <c:v>-2.2501799999999998</c:v>
                </c:pt>
                <c:pt idx="17942">
                  <c:v>-2.2490800000000002</c:v>
                </c:pt>
                <c:pt idx="17943">
                  <c:v>-2.2480500000000001</c:v>
                </c:pt>
                <c:pt idx="17944">
                  <c:v>-2.24708</c:v>
                </c:pt>
                <c:pt idx="17945">
                  <c:v>-2.24614</c:v>
                </c:pt>
                <c:pt idx="17946">
                  <c:v>-2.2451699999999999</c:v>
                </c:pt>
                <c:pt idx="17947">
                  <c:v>-2.2441599999999999</c:v>
                </c:pt>
                <c:pt idx="17948">
                  <c:v>-2.24308</c:v>
                </c:pt>
                <c:pt idx="17949">
                  <c:v>-2.24193</c:v>
                </c:pt>
                <c:pt idx="17950">
                  <c:v>-2.2407300000000001</c:v>
                </c:pt>
                <c:pt idx="17951">
                  <c:v>-2.2392799999999999</c:v>
                </c:pt>
                <c:pt idx="17952">
                  <c:v>-2.2373699999999999</c:v>
                </c:pt>
                <c:pt idx="17953">
                  <c:v>-2.2352500000000002</c:v>
                </c:pt>
                <c:pt idx="17954">
                  <c:v>-2.2330299999999998</c:v>
                </c:pt>
                <c:pt idx="17955">
                  <c:v>-2.2307899999999998</c:v>
                </c:pt>
                <c:pt idx="17956">
                  <c:v>-2.2286299999999999</c:v>
                </c:pt>
                <c:pt idx="17957">
                  <c:v>-2.2267100000000002</c:v>
                </c:pt>
                <c:pt idx="17958">
                  <c:v>-2.2250299999999998</c:v>
                </c:pt>
                <c:pt idx="17959">
                  <c:v>-2.22357</c:v>
                </c:pt>
                <c:pt idx="17960">
                  <c:v>-2.2221799999999998</c:v>
                </c:pt>
                <c:pt idx="17961">
                  <c:v>-2.2208299999999999</c:v>
                </c:pt>
                <c:pt idx="17962">
                  <c:v>-2.2195</c:v>
                </c:pt>
                <c:pt idx="17963">
                  <c:v>-2.2182499999999998</c:v>
                </c:pt>
                <c:pt idx="17964">
                  <c:v>-2.2171099999999999</c:v>
                </c:pt>
                <c:pt idx="17965">
                  <c:v>-2.2160500000000001</c:v>
                </c:pt>
                <c:pt idx="17966">
                  <c:v>-2.21502</c:v>
                </c:pt>
                <c:pt idx="17967">
                  <c:v>-2.214</c:v>
                </c:pt>
                <c:pt idx="17968">
                  <c:v>-2.2130000000000001</c:v>
                </c:pt>
                <c:pt idx="17969">
                  <c:v>-2.2119800000000001</c:v>
                </c:pt>
                <c:pt idx="17970">
                  <c:v>-2.21095</c:v>
                </c:pt>
                <c:pt idx="17971">
                  <c:v>-2.2098900000000001</c:v>
                </c:pt>
                <c:pt idx="17972">
                  <c:v>-2.20878</c:v>
                </c:pt>
                <c:pt idx="17973">
                  <c:v>-2.20757</c:v>
                </c:pt>
                <c:pt idx="17974">
                  <c:v>-2.2062499999999998</c:v>
                </c:pt>
                <c:pt idx="17975">
                  <c:v>-2.20485</c:v>
                </c:pt>
                <c:pt idx="17976">
                  <c:v>-2.20343</c:v>
                </c:pt>
                <c:pt idx="17977">
                  <c:v>-2.20208</c:v>
                </c:pt>
                <c:pt idx="17978">
                  <c:v>-2.2008399999999999</c:v>
                </c:pt>
                <c:pt idx="17979">
                  <c:v>-2.1997599999999999</c:v>
                </c:pt>
                <c:pt idx="17980">
                  <c:v>-2.1988400000000001</c:v>
                </c:pt>
                <c:pt idx="17981">
                  <c:v>-2.19807</c:v>
                </c:pt>
                <c:pt idx="17982">
                  <c:v>-2.19746</c:v>
                </c:pt>
                <c:pt idx="17983">
                  <c:v>-2.19699</c:v>
                </c:pt>
                <c:pt idx="17984">
                  <c:v>-2.1966700000000001</c:v>
                </c:pt>
                <c:pt idx="17985">
                  <c:v>-2.1964800000000002</c:v>
                </c:pt>
                <c:pt idx="17986">
                  <c:v>-2.1964100000000002</c:v>
                </c:pt>
                <c:pt idx="17987">
                  <c:v>-2.1964100000000002</c:v>
                </c:pt>
                <c:pt idx="17988">
                  <c:v>-2.1964299999999999</c:v>
                </c:pt>
                <c:pt idx="17989">
                  <c:v>-2.1963900000000001</c:v>
                </c:pt>
                <c:pt idx="17990">
                  <c:v>-2.19624</c:v>
                </c:pt>
                <c:pt idx="17991">
                  <c:v>-2.1959300000000002</c:v>
                </c:pt>
                <c:pt idx="17992">
                  <c:v>-2.1953999999999998</c:v>
                </c:pt>
                <c:pt idx="17993">
                  <c:v>-2.1946400000000001</c:v>
                </c:pt>
                <c:pt idx="17994">
                  <c:v>-2.1936100000000001</c:v>
                </c:pt>
                <c:pt idx="17995">
                  <c:v>-2.1923400000000002</c:v>
                </c:pt>
                <c:pt idx="17996">
                  <c:v>-2.1908599999999998</c:v>
                </c:pt>
                <c:pt idx="17997">
                  <c:v>-2.1892200000000002</c:v>
                </c:pt>
                <c:pt idx="17998">
                  <c:v>-2.1874699999999998</c:v>
                </c:pt>
                <c:pt idx="17999">
                  <c:v>-2.1856300000000002</c:v>
                </c:pt>
                <c:pt idx="18000">
                  <c:v>-2.1837499999999999</c:v>
                </c:pt>
                <c:pt idx="18001">
                  <c:v>-2.1820499999999998</c:v>
                </c:pt>
                <c:pt idx="18002">
                  <c:v>-2.18072</c:v>
                </c:pt>
                <c:pt idx="18003">
                  <c:v>-2.1795800000000001</c:v>
                </c:pt>
                <c:pt idx="18004">
                  <c:v>-2.1790600000000002</c:v>
                </c:pt>
                <c:pt idx="18005">
                  <c:v>-2.1792799999999999</c:v>
                </c:pt>
                <c:pt idx="18006">
                  <c:v>-2.1798000000000002</c:v>
                </c:pt>
                <c:pt idx="18007">
                  <c:v>-2.18066</c:v>
                </c:pt>
                <c:pt idx="18008">
                  <c:v>-2.1816599999999999</c:v>
                </c:pt>
                <c:pt idx="18009">
                  <c:v>-2.18276</c:v>
                </c:pt>
                <c:pt idx="18010">
                  <c:v>-2.1839200000000001</c:v>
                </c:pt>
                <c:pt idx="18011">
                  <c:v>-2.1848800000000002</c:v>
                </c:pt>
                <c:pt idx="18012">
                  <c:v>-2.1854499999999999</c:v>
                </c:pt>
                <c:pt idx="18013">
                  <c:v>-2.1860900000000001</c:v>
                </c:pt>
                <c:pt idx="18014">
                  <c:v>-2.1867299999999998</c:v>
                </c:pt>
                <c:pt idx="18015">
                  <c:v>-2.1874199999999999</c:v>
                </c:pt>
                <c:pt idx="18016">
                  <c:v>-2.1880199999999999</c:v>
                </c:pt>
                <c:pt idx="18017">
                  <c:v>-2.1887500000000002</c:v>
                </c:pt>
                <c:pt idx="18018">
                  <c:v>-2.1896499999999999</c:v>
                </c:pt>
                <c:pt idx="18019">
                  <c:v>-2.1905299999999999</c:v>
                </c:pt>
                <c:pt idx="18020">
                  <c:v>-2.1913100000000001</c:v>
                </c:pt>
                <c:pt idx="18021">
                  <c:v>-2.1921200000000001</c:v>
                </c:pt>
                <c:pt idx="18022">
                  <c:v>-2.1929699999999999</c:v>
                </c:pt>
                <c:pt idx="18023">
                  <c:v>-2.1938200000000001</c:v>
                </c:pt>
                <c:pt idx="18024">
                  <c:v>-2.19469</c:v>
                </c:pt>
                <c:pt idx="18025">
                  <c:v>-2.1955800000000001</c:v>
                </c:pt>
                <c:pt idx="18026">
                  <c:v>-2.1964299999999999</c:v>
                </c:pt>
                <c:pt idx="18027">
                  <c:v>-2.1972299999999998</c:v>
                </c:pt>
                <c:pt idx="18028">
                  <c:v>-2.1979600000000001</c:v>
                </c:pt>
                <c:pt idx="18029">
                  <c:v>-2.1986400000000001</c:v>
                </c:pt>
                <c:pt idx="18030">
                  <c:v>-2.1992600000000002</c:v>
                </c:pt>
                <c:pt idx="18031">
                  <c:v>-2.1998500000000001</c:v>
                </c:pt>
                <c:pt idx="18032">
                  <c:v>-2.2004000000000001</c:v>
                </c:pt>
                <c:pt idx="18033">
                  <c:v>-2.2008899999999998</c:v>
                </c:pt>
                <c:pt idx="18034">
                  <c:v>-2.2013199999999999</c:v>
                </c:pt>
                <c:pt idx="18035">
                  <c:v>-2.2017199999999999</c:v>
                </c:pt>
                <c:pt idx="18036">
                  <c:v>-2.2021000000000002</c:v>
                </c:pt>
                <c:pt idx="18037">
                  <c:v>-2.2024900000000001</c:v>
                </c:pt>
                <c:pt idx="18038">
                  <c:v>-2.2029200000000002</c:v>
                </c:pt>
                <c:pt idx="18039">
                  <c:v>-2.20336</c:v>
                </c:pt>
                <c:pt idx="18040">
                  <c:v>-2.2037</c:v>
                </c:pt>
                <c:pt idx="18041">
                  <c:v>-2.2040199999999999</c:v>
                </c:pt>
                <c:pt idx="18042">
                  <c:v>-2.2043499999999998</c:v>
                </c:pt>
                <c:pt idx="18043">
                  <c:v>-2.2046800000000002</c:v>
                </c:pt>
                <c:pt idx="18044">
                  <c:v>-2.20506</c:v>
                </c:pt>
                <c:pt idx="18045">
                  <c:v>-2.20547</c:v>
                </c:pt>
                <c:pt idx="18046">
                  <c:v>-2.2058499999999999</c:v>
                </c:pt>
                <c:pt idx="18047">
                  <c:v>-2.2062300000000001</c:v>
                </c:pt>
                <c:pt idx="18048">
                  <c:v>-2.2066400000000002</c:v>
                </c:pt>
                <c:pt idx="18049">
                  <c:v>-2.2071000000000001</c:v>
                </c:pt>
              </c:numCache>
            </c:numRef>
          </c:xVal>
          <c:yVal>
            <c:numRef>
              <c:f>trajectory!$E$2:$E$18051</c:f>
              <c:numCache>
                <c:formatCode>General</c:formatCode>
                <c:ptCount val="18050"/>
                <c:pt idx="0">
                  <c:v>0</c:v>
                </c:pt>
                <c:pt idx="1">
                  <c:v>1.7267099999999999E-5</c:v>
                </c:pt>
                <c:pt idx="2">
                  <c:v>5.0468399999999999E-5</c:v>
                </c:pt>
                <c:pt idx="3">
                  <c:v>4.5059700000000001E-4</c:v>
                </c:pt>
                <c:pt idx="4">
                  <c:v>1.1976999999999999E-3</c:v>
                </c:pt>
                <c:pt idx="5">
                  <c:v>1.9331299999999999E-3</c:v>
                </c:pt>
                <c:pt idx="6">
                  <c:v>2.8918799999999999E-3</c:v>
                </c:pt>
                <c:pt idx="7">
                  <c:v>4.0404999999999998E-3</c:v>
                </c:pt>
                <c:pt idx="8">
                  <c:v>5.16213E-3</c:v>
                </c:pt>
                <c:pt idx="9">
                  <c:v>6.4440000000000001E-3</c:v>
                </c:pt>
                <c:pt idx="10">
                  <c:v>8.0417100000000005E-3</c:v>
                </c:pt>
                <c:pt idx="11">
                  <c:v>9.7078100000000007E-3</c:v>
                </c:pt>
                <c:pt idx="12">
                  <c:v>1.1446100000000001E-2</c:v>
                </c:pt>
                <c:pt idx="13">
                  <c:v>1.3205100000000001E-2</c:v>
                </c:pt>
                <c:pt idx="14">
                  <c:v>1.4737800000000001E-2</c:v>
                </c:pt>
                <c:pt idx="15">
                  <c:v>1.6374400000000001E-2</c:v>
                </c:pt>
                <c:pt idx="16">
                  <c:v>1.82025E-2</c:v>
                </c:pt>
                <c:pt idx="17">
                  <c:v>2.00561E-2</c:v>
                </c:pt>
                <c:pt idx="18">
                  <c:v>2.1897400000000001E-2</c:v>
                </c:pt>
                <c:pt idx="19">
                  <c:v>2.3723999999999999E-2</c:v>
                </c:pt>
                <c:pt idx="20">
                  <c:v>2.54857E-2</c:v>
                </c:pt>
                <c:pt idx="21">
                  <c:v>2.7242599999999999E-2</c:v>
                </c:pt>
                <c:pt idx="22">
                  <c:v>2.90259E-2</c:v>
                </c:pt>
                <c:pt idx="23">
                  <c:v>3.0786299999999999E-2</c:v>
                </c:pt>
                <c:pt idx="24">
                  <c:v>3.2553100000000001E-2</c:v>
                </c:pt>
                <c:pt idx="25">
                  <c:v>3.4356999999999999E-2</c:v>
                </c:pt>
                <c:pt idx="26">
                  <c:v>3.62105E-2</c:v>
                </c:pt>
                <c:pt idx="27">
                  <c:v>3.8110699999999997E-2</c:v>
                </c:pt>
                <c:pt idx="28">
                  <c:v>4.0040699999999999E-2</c:v>
                </c:pt>
                <c:pt idx="29">
                  <c:v>4.1973999999999997E-2</c:v>
                </c:pt>
                <c:pt idx="30">
                  <c:v>4.3894900000000001E-2</c:v>
                </c:pt>
                <c:pt idx="31">
                  <c:v>4.5809700000000002E-2</c:v>
                </c:pt>
                <c:pt idx="32">
                  <c:v>4.7748400000000003E-2</c:v>
                </c:pt>
                <c:pt idx="33">
                  <c:v>4.97393E-2</c:v>
                </c:pt>
                <c:pt idx="34">
                  <c:v>5.1771600000000001E-2</c:v>
                </c:pt>
                <c:pt idx="35">
                  <c:v>5.3811400000000002E-2</c:v>
                </c:pt>
                <c:pt idx="36">
                  <c:v>5.5832800000000002E-2</c:v>
                </c:pt>
                <c:pt idx="37">
                  <c:v>5.7821600000000001E-2</c:v>
                </c:pt>
                <c:pt idx="38">
                  <c:v>5.9797099999999999E-2</c:v>
                </c:pt>
                <c:pt idx="39">
                  <c:v>6.1815200000000001E-2</c:v>
                </c:pt>
                <c:pt idx="40">
                  <c:v>6.3900299999999993E-2</c:v>
                </c:pt>
                <c:pt idx="41">
                  <c:v>6.6010899999999997E-2</c:v>
                </c:pt>
                <c:pt idx="42">
                  <c:v>6.8103300000000005E-2</c:v>
                </c:pt>
                <c:pt idx="43">
                  <c:v>7.0146E-2</c:v>
                </c:pt>
                <c:pt idx="44">
                  <c:v>7.2118100000000004E-2</c:v>
                </c:pt>
                <c:pt idx="45">
                  <c:v>7.4064400000000002E-2</c:v>
                </c:pt>
                <c:pt idx="46">
                  <c:v>7.60604E-2</c:v>
                </c:pt>
                <c:pt idx="47">
                  <c:v>7.8095600000000001E-2</c:v>
                </c:pt>
                <c:pt idx="48">
                  <c:v>8.0068899999999998E-2</c:v>
                </c:pt>
                <c:pt idx="49">
                  <c:v>8.17103E-2</c:v>
                </c:pt>
                <c:pt idx="50">
                  <c:v>8.3342100000000002E-2</c:v>
                </c:pt>
                <c:pt idx="51">
                  <c:v>8.4896100000000002E-2</c:v>
                </c:pt>
                <c:pt idx="52">
                  <c:v>8.6405800000000005E-2</c:v>
                </c:pt>
                <c:pt idx="53">
                  <c:v>8.7855699999999995E-2</c:v>
                </c:pt>
                <c:pt idx="54">
                  <c:v>8.9174699999999996E-2</c:v>
                </c:pt>
                <c:pt idx="55">
                  <c:v>9.0453400000000003E-2</c:v>
                </c:pt>
                <c:pt idx="56">
                  <c:v>9.1852400000000001E-2</c:v>
                </c:pt>
                <c:pt idx="57">
                  <c:v>9.3296900000000002E-2</c:v>
                </c:pt>
                <c:pt idx="58">
                  <c:v>9.4913700000000004E-2</c:v>
                </c:pt>
                <c:pt idx="59">
                  <c:v>9.6530500000000005E-2</c:v>
                </c:pt>
                <c:pt idx="60">
                  <c:v>9.8074400000000006E-2</c:v>
                </c:pt>
                <c:pt idx="61">
                  <c:v>9.9404199999999998E-2</c:v>
                </c:pt>
                <c:pt idx="62">
                  <c:v>0.100281</c:v>
                </c:pt>
                <c:pt idx="63">
                  <c:v>0.10109899999999999</c:v>
                </c:pt>
                <c:pt idx="64">
                  <c:v>0.102059</c:v>
                </c:pt>
                <c:pt idx="65">
                  <c:v>0.103307</c:v>
                </c:pt>
                <c:pt idx="66">
                  <c:v>0.10473399999999999</c:v>
                </c:pt>
                <c:pt idx="67">
                  <c:v>0.10634399999999999</c:v>
                </c:pt>
                <c:pt idx="68">
                  <c:v>0.108041</c:v>
                </c:pt>
                <c:pt idx="69">
                  <c:v>0.10949399999999999</c:v>
                </c:pt>
                <c:pt idx="70">
                  <c:v>0.110642</c:v>
                </c:pt>
                <c:pt idx="71">
                  <c:v>0.111974</c:v>
                </c:pt>
                <c:pt idx="72">
                  <c:v>0.113418</c:v>
                </c:pt>
                <c:pt idx="73">
                  <c:v>0.115032</c:v>
                </c:pt>
                <c:pt idx="74">
                  <c:v>0.11677899999999999</c:v>
                </c:pt>
                <c:pt idx="75">
                  <c:v>0.118446</c:v>
                </c:pt>
                <c:pt idx="76">
                  <c:v>0.119754</c:v>
                </c:pt>
                <c:pt idx="77">
                  <c:v>0.12059599999999999</c:v>
                </c:pt>
                <c:pt idx="78">
                  <c:v>0.121501</c:v>
                </c:pt>
                <c:pt idx="79">
                  <c:v>0.122504</c:v>
                </c:pt>
                <c:pt idx="80">
                  <c:v>0.123706</c:v>
                </c:pt>
                <c:pt idx="81">
                  <c:v>0.12503700000000001</c:v>
                </c:pt>
                <c:pt idx="82">
                  <c:v>0.12635399999999999</c:v>
                </c:pt>
                <c:pt idx="83">
                  <c:v>0.12748899999999999</c:v>
                </c:pt>
                <c:pt idx="84">
                  <c:v>0.128192</c:v>
                </c:pt>
                <c:pt idx="85">
                  <c:v>0.128965</c:v>
                </c:pt>
                <c:pt idx="86">
                  <c:v>0.129971</c:v>
                </c:pt>
                <c:pt idx="87">
                  <c:v>0.13124</c:v>
                </c:pt>
                <c:pt idx="88">
                  <c:v>0.13264999999999999</c:v>
                </c:pt>
                <c:pt idx="89">
                  <c:v>0.134046</c:v>
                </c:pt>
                <c:pt idx="90">
                  <c:v>0.13525999999999999</c:v>
                </c:pt>
                <c:pt idx="91">
                  <c:v>0.13613500000000001</c:v>
                </c:pt>
                <c:pt idx="92">
                  <c:v>0.137128</c:v>
                </c:pt>
                <c:pt idx="93">
                  <c:v>0.13819000000000001</c:v>
                </c:pt>
                <c:pt idx="94">
                  <c:v>0.139428</c:v>
                </c:pt>
                <c:pt idx="95">
                  <c:v>0.14078099999999999</c:v>
                </c:pt>
                <c:pt idx="96">
                  <c:v>0.14212900000000001</c:v>
                </c:pt>
                <c:pt idx="97">
                  <c:v>0.143292</c:v>
                </c:pt>
                <c:pt idx="98">
                  <c:v>0.14429800000000001</c:v>
                </c:pt>
                <c:pt idx="99">
                  <c:v>0.14530499999999999</c:v>
                </c:pt>
                <c:pt idx="100">
                  <c:v>0.14636199999999999</c:v>
                </c:pt>
                <c:pt idx="101">
                  <c:v>0.14757799999999999</c:v>
                </c:pt>
                <c:pt idx="102">
                  <c:v>0.14879800000000001</c:v>
                </c:pt>
                <c:pt idx="103">
                  <c:v>0.14985899999999999</c:v>
                </c:pt>
                <c:pt idx="104">
                  <c:v>0.15055399999999999</c:v>
                </c:pt>
                <c:pt idx="105">
                  <c:v>0.15090300000000001</c:v>
                </c:pt>
                <c:pt idx="106">
                  <c:v>0.15149099999999999</c:v>
                </c:pt>
                <c:pt idx="107">
                  <c:v>0.15198600000000001</c:v>
                </c:pt>
                <c:pt idx="108">
                  <c:v>0.152722</c:v>
                </c:pt>
                <c:pt idx="109">
                  <c:v>0.153697</c:v>
                </c:pt>
                <c:pt idx="110">
                  <c:v>0.15479499999999999</c:v>
                </c:pt>
                <c:pt idx="111">
                  <c:v>0.15589900000000001</c:v>
                </c:pt>
                <c:pt idx="112">
                  <c:v>0.156886</c:v>
                </c:pt>
                <c:pt idx="113">
                  <c:v>0.15764700000000001</c:v>
                </c:pt>
                <c:pt idx="114">
                  <c:v>0.15848000000000001</c:v>
                </c:pt>
                <c:pt idx="115">
                  <c:v>0.159556</c:v>
                </c:pt>
                <c:pt idx="116">
                  <c:v>0.16076499999999999</c:v>
                </c:pt>
                <c:pt idx="117">
                  <c:v>0.161942</c:v>
                </c:pt>
                <c:pt idx="118">
                  <c:v>0.16306000000000001</c:v>
                </c:pt>
                <c:pt idx="119">
                  <c:v>0.16401299999999999</c:v>
                </c:pt>
                <c:pt idx="120">
                  <c:v>0.164631</c:v>
                </c:pt>
                <c:pt idx="121">
                  <c:v>0.16531699999999999</c:v>
                </c:pt>
                <c:pt idx="122">
                  <c:v>0.16605800000000001</c:v>
                </c:pt>
                <c:pt idx="123">
                  <c:v>0.166993</c:v>
                </c:pt>
                <c:pt idx="124">
                  <c:v>0.16806599999999999</c:v>
                </c:pt>
                <c:pt idx="125">
                  <c:v>0.16919999999999999</c:v>
                </c:pt>
                <c:pt idx="126">
                  <c:v>0.17022499999999999</c:v>
                </c:pt>
                <c:pt idx="127">
                  <c:v>0.171155</c:v>
                </c:pt>
                <c:pt idx="128">
                  <c:v>0.172178</c:v>
                </c:pt>
                <c:pt idx="129">
                  <c:v>0.173286</c:v>
                </c:pt>
                <c:pt idx="130">
                  <c:v>0.17440900000000001</c:v>
                </c:pt>
                <c:pt idx="131">
                  <c:v>0.17565</c:v>
                </c:pt>
                <c:pt idx="132">
                  <c:v>0.176838</c:v>
                </c:pt>
                <c:pt idx="133">
                  <c:v>0.17784700000000001</c:v>
                </c:pt>
                <c:pt idx="134">
                  <c:v>0.17879999999999999</c:v>
                </c:pt>
                <c:pt idx="135">
                  <c:v>0.17981900000000001</c:v>
                </c:pt>
                <c:pt idx="136">
                  <c:v>0.18071400000000001</c:v>
                </c:pt>
                <c:pt idx="137">
                  <c:v>0.18162400000000001</c:v>
                </c:pt>
                <c:pt idx="138">
                  <c:v>0.18276400000000001</c:v>
                </c:pt>
                <c:pt idx="139">
                  <c:v>0.183811</c:v>
                </c:pt>
                <c:pt idx="140">
                  <c:v>0.184785</c:v>
                </c:pt>
                <c:pt idx="141">
                  <c:v>0.185922</c:v>
                </c:pt>
                <c:pt idx="142">
                  <c:v>0.18698699999999999</c:v>
                </c:pt>
                <c:pt idx="143">
                  <c:v>0.187746</c:v>
                </c:pt>
                <c:pt idx="144">
                  <c:v>0.18879299999999999</c:v>
                </c:pt>
                <c:pt idx="145">
                  <c:v>0.18990099999999999</c:v>
                </c:pt>
                <c:pt idx="146">
                  <c:v>0.19123100000000001</c:v>
                </c:pt>
                <c:pt idx="147">
                  <c:v>0.192798</c:v>
                </c:pt>
                <c:pt idx="148">
                  <c:v>0.194299</c:v>
                </c:pt>
                <c:pt idx="149">
                  <c:v>0.19571</c:v>
                </c:pt>
                <c:pt idx="150">
                  <c:v>0.19680600000000001</c:v>
                </c:pt>
                <c:pt idx="151">
                  <c:v>0.19744999999999999</c:v>
                </c:pt>
                <c:pt idx="152">
                  <c:v>0.19728299999999999</c:v>
                </c:pt>
                <c:pt idx="153">
                  <c:v>0.197016</c:v>
                </c:pt>
                <c:pt idx="154">
                  <c:v>0.1966</c:v>
                </c:pt>
                <c:pt idx="155">
                  <c:v>0.19598499999999999</c:v>
                </c:pt>
                <c:pt idx="156">
                  <c:v>0.195602</c:v>
                </c:pt>
                <c:pt idx="157">
                  <c:v>0.19500300000000001</c:v>
                </c:pt>
                <c:pt idx="158">
                  <c:v>0.19403400000000001</c:v>
                </c:pt>
                <c:pt idx="159">
                  <c:v>0.193245</c:v>
                </c:pt>
                <c:pt idx="160">
                  <c:v>0.192609</c:v>
                </c:pt>
                <c:pt idx="161">
                  <c:v>0.19180900000000001</c:v>
                </c:pt>
                <c:pt idx="162">
                  <c:v>0.190886</c:v>
                </c:pt>
                <c:pt idx="163">
                  <c:v>0.19005900000000001</c:v>
                </c:pt>
                <c:pt idx="164">
                  <c:v>0.18926699999999999</c:v>
                </c:pt>
                <c:pt idx="165">
                  <c:v>0.18862300000000001</c:v>
                </c:pt>
                <c:pt idx="166">
                  <c:v>0.188194</c:v>
                </c:pt>
                <c:pt idx="167">
                  <c:v>0.18770700000000001</c:v>
                </c:pt>
                <c:pt idx="168">
                  <c:v>0.18701699999999999</c:v>
                </c:pt>
                <c:pt idx="169">
                  <c:v>0.18618100000000001</c:v>
                </c:pt>
                <c:pt idx="170">
                  <c:v>0.18514700000000001</c:v>
                </c:pt>
                <c:pt idx="171">
                  <c:v>0.183868</c:v>
                </c:pt>
                <c:pt idx="172">
                  <c:v>0.18246000000000001</c:v>
                </c:pt>
                <c:pt idx="173">
                  <c:v>0.18090600000000001</c:v>
                </c:pt>
                <c:pt idx="174">
                  <c:v>0.17991199999999999</c:v>
                </c:pt>
                <c:pt idx="175">
                  <c:v>0.17913899999999999</c:v>
                </c:pt>
                <c:pt idx="176">
                  <c:v>0.178122</c:v>
                </c:pt>
                <c:pt idx="177">
                  <c:v>0.176867</c:v>
                </c:pt>
                <c:pt idx="178">
                  <c:v>0.17549799999999999</c:v>
                </c:pt>
                <c:pt idx="179">
                  <c:v>0.17391300000000001</c:v>
                </c:pt>
                <c:pt idx="180">
                  <c:v>0.172095</c:v>
                </c:pt>
                <c:pt idx="181">
                  <c:v>0.169959</c:v>
                </c:pt>
                <c:pt idx="182">
                  <c:v>0.16751199999999999</c:v>
                </c:pt>
                <c:pt idx="183">
                  <c:v>0.16464100000000001</c:v>
                </c:pt>
                <c:pt idx="184">
                  <c:v>0.16125900000000001</c:v>
                </c:pt>
                <c:pt idx="185">
                  <c:v>0.157526</c:v>
                </c:pt>
                <c:pt idx="186">
                  <c:v>0.15362600000000001</c:v>
                </c:pt>
                <c:pt idx="187">
                  <c:v>0.14981</c:v>
                </c:pt>
                <c:pt idx="188">
                  <c:v>0.146257</c:v>
                </c:pt>
                <c:pt idx="189">
                  <c:v>0.14316000000000001</c:v>
                </c:pt>
                <c:pt idx="190">
                  <c:v>0.14057900000000001</c:v>
                </c:pt>
                <c:pt idx="191">
                  <c:v>0.138067</c:v>
                </c:pt>
                <c:pt idx="192">
                  <c:v>0.13553000000000001</c:v>
                </c:pt>
                <c:pt idx="193">
                  <c:v>0.133078</c:v>
                </c:pt>
                <c:pt idx="194">
                  <c:v>0.13112299999999999</c:v>
                </c:pt>
                <c:pt idx="195">
                  <c:v>0.12936400000000001</c:v>
                </c:pt>
                <c:pt idx="196">
                  <c:v>0.12743699999999999</c:v>
                </c:pt>
                <c:pt idx="197">
                  <c:v>0.12548400000000001</c:v>
                </c:pt>
                <c:pt idx="198">
                  <c:v>0.123873</c:v>
                </c:pt>
                <c:pt idx="199">
                  <c:v>0.12256499999999999</c:v>
                </c:pt>
                <c:pt idx="200">
                  <c:v>0.121362</c:v>
                </c:pt>
                <c:pt idx="201">
                  <c:v>0.12028899999999999</c:v>
                </c:pt>
                <c:pt idx="202">
                  <c:v>0.11941499999999999</c:v>
                </c:pt>
                <c:pt idx="203">
                  <c:v>0.119021</c:v>
                </c:pt>
                <c:pt idx="204">
                  <c:v>0.119182</c:v>
                </c:pt>
                <c:pt idx="205">
                  <c:v>0.11985700000000001</c:v>
                </c:pt>
                <c:pt idx="206">
                  <c:v>0.12132999999999999</c:v>
                </c:pt>
                <c:pt idx="207">
                  <c:v>0.12313200000000001</c:v>
                </c:pt>
                <c:pt idx="208">
                  <c:v>0.125114</c:v>
                </c:pt>
                <c:pt idx="209">
                  <c:v>0.12726599999999999</c:v>
                </c:pt>
                <c:pt idx="210">
                  <c:v>0.12940199999999999</c:v>
                </c:pt>
                <c:pt idx="211">
                  <c:v>0.131464</c:v>
                </c:pt>
                <c:pt idx="212">
                  <c:v>0.13340399999999999</c:v>
                </c:pt>
                <c:pt idx="213">
                  <c:v>0.13517199999999999</c:v>
                </c:pt>
                <c:pt idx="214">
                  <c:v>0.13709499999999999</c:v>
                </c:pt>
                <c:pt idx="215">
                  <c:v>0.13892399999999999</c:v>
                </c:pt>
                <c:pt idx="216">
                  <c:v>0.14074600000000001</c:v>
                </c:pt>
                <c:pt idx="217">
                  <c:v>0.14247199999999999</c:v>
                </c:pt>
                <c:pt idx="218">
                  <c:v>0.14411099999999999</c:v>
                </c:pt>
                <c:pt idx="219">
                  <c:v>0.14570900000000001</c:v>
                </c:pt>
                <c:pt idx="220">
                  <c:v>0.147392</c:v>
                </c:pt>
                <c:pt idx="221">
                  <c:v>0.14874200000000001</c:v>
                </c:pt>
                <c:pt idx="222">
                  <c:v>0.14960999999999999</c:v>
                </c:pt>
                <c:pt idx="223">
                  <c:v>0.150339</c:v>
                </c:pt>
                <c:pt idx="224">
                  <c:v>0.15115999999999999</c:v>
                </c:pt>
                <c:pt idx="225">
                  <c:v>0.15201500000000001</c:v>
                </c:pt>
                <c:pt idx="226">
                  <c:v>0.15280099999999999</c:v>
                </c:pt>
                <c:pt idx="227">
                  <c:v>0.15381500000000001</c:v>
                </c:pt>
                <c:pt idx="228">
                  <c:v>0.154946</c:v>
                </c:pt>
                <c:pt idx="229">
                  <c:v>0.15598400000000001</c:v>
                </c:pt>
                <c:pt idx="230">
                  <c:v>0.15689700000000001</c:v>
                </c:pt>
                <c:pt idx="231">
                  <c:v>0.15761900000000001</c:v>
                </c:pt>
                <c:pt idx="232">
                  <c:v>0.15850400000000001</c:v>
                </c:pt>
                <c:pt idx="233">
                  <c:v>0.15964900000000001</c:v>
                </c:pt>
                <c:pt idx="234">
                  <c:v>0.16090199999999999</c:v>
                </c:pt>
                <c:pt idx="235">
                  <c:v>0.16217999999999999</c:v>
                </c:pt>
                <c:pt idx="236">
                  <c:v>0.16333800000000001</c:v>
                </c:pt>
                <c:pt idx="237">
                  <c:v>0.16425300000000001</c:v>
                </c:pt>
                <c:pt idx="238">
                  <c:v>0.16509799999999999</c:v>
                </c:pt>
                <c:pt idx="239">
                  <c:v>0.16608200000000001</c:v>
                </c:pt>
                <c:pt idx="240">
                  <c:v>0.167157</c:v>
                </c:pt>
                <c:pt idx="241">
                  <c:v>0.16836999999999999</c:v>
                </c:pt>
                <c:pt idx="242">
                  <c:v>0.16968800000000001</c:v>
                </c:pt>
                <c:pt idx="243">
                  <c:v>0.170935</c:v>
                </c:pt>
                <c:pt idx="244">
                  <c:v>0.172066</c:v>
                </c:pt>
                <c:pt idx="245">
                  <c:v>0.17313600000000001</c:v>
                </c:pt>
                <c:pt idx="246">
                  <c:v>0.17410100000000001</c:v>
                </c:pt>
                <c:pt idx="247">
                  <c:v>0.175097</c:v>
                </c:pt>
                <c:pt idx="248">
                  <c:v>0.17626600000000001</c:v>
                </c:pt>
                <c:pt idx="249">
                  <c:v>0.177452</c:v>
                </c:pt>
                <c:pt idx="250">
                  <c:v>0.17858099999999999</c:v>
                </c:pt>
                <c:pt idx="251">
                  <c:v>0.179254</c:v>
                </c:pt>
                <c:pt idx="252">
                  <c:v>0.17927199999999999</c:v>
                </c:pt>
                <c:pt idx="253">
                  <c:v>0.17927199999999999</c:v>
                </c:pt>
                <c:pt idx="254">
                  <c:v>0.17927199999999999</c:v>
                </c:pt>
                <c:pt idx="255">
                  <c:v>0.17927199999999999</c:v>
                </c:pt>
                <c:pt idx="256">
                  <c:v>0.17927199999999999</c:v>
                </c:pt>
                <c:pt idx="257">
                  <c:v>0.17927199999999999</c:v>
                </c:pt>
                <c:pt idx="258">
                  <c:v>0.17927199999999999</c:v>
                </c:pt>
                <c:pt idx="259">
                  <c:v>0.17927199999999999</c:v>
                </c:pt>
                <c:pt idx="260">
                  <c:v>0.17927199999999999</c:v>
                </c:pt>
                <c:pt idx="261">
                  <c:v>0.17927199999999999</c:v>
                </c:pt>
                <c:pt idx="262">
                  <c:v>0.17927199999999999</c:v>
                </c:pt>
                <c:pt idx="263">
                  <c:v>0.17927199999999999</c:v>
                </c:pt>
                <c:pt idx="264">
                  <c:v>0.17927199999999999</c:v>
                </c:pt>
                <c:pt idx="265">
                  <c:v>0.17927199999999999</c:v>
                </c:pt>
                <c:pt idx="266">
                  <c:v>0.17927199999999999</c:v>
                </c:pt>
                <c:pt idx="267">
                  <c:v>0.17927199999999999</c:v>
                </c:pt>
                <c:pt idx="268">
                  <c:v>0.17927199999999999</c:v>
                </c:pt>
                <c:pt idx="269">
                  <c:v>0.17927199999999999</c:v>
                </c:pt>
                <c:pt idx="270">
                  <c:v>0.17927199999999999</c:v>
                </c:pt>
                <c:pt idx="271">
                  <c:v>0.17927199999999999</c:v>
                </c:pt>
                <c:pt idx="272">
                  <c:v>0.17927199999999999</c:v>
                </c:pt>
                <c:pt idx="273">
                  <c:v>0.17927199999999999</c:v>
                </c:pt>
                <c:pt idx="274">
                  <c:v>0.17927199999999999</c:v>
                </c:pt>
                <c:pt idx="275">
                  <c:v>0.17927199999999999</c:v>
                </c:pt>
                <c:pt idx="276">
                  <c:v>0.17927199999999999</c:v>
                </c:pt>
                <c:pt idx="277">
                  <c:v>0.17927199999999999</c:v>
                </c:pt>
                <c:pt idx="278">
                  <c:v>0.17927199999999999</c:v>
                </c:pt>
                <c:pt idx="279">
                  <c:v>0.17927199999999999</c:v>
                </c:pt>
                <c:pt idx="280">
                  <c:v>0.17927199999999999</c:v>
                </c:pt>
                <c:pt idx="281">
                  <c:v>0.17927199999999999</c:v>
                </c:pt>
                <c:pt idx="282">
                  <c:v>0.17927199999999999</c:v>
                </c:pt>
                <c:pt idx="283">
                  <c:v>0.17927199999999999</c:v>
                </c:pt>
                <c:pt idx="284">
                  <c:v>0.17927199999999999</c:v>
                </c:pt>
                <c:pt idx="285">
                  <c:v>0.17927199999999999</c:v>
                </c:pt>
                <c:pt idx="286">
                  <c:v>0.17927199999999999</c:v>
                </c:pt>
                <c:pt idx="287">
                  <c:v>0.17927199999999999</c:v>
                </c:pt>
                <c:pt idx="288">
                  <c:v>0.17927199999999999</c:v>
                </c:pt>
                <c:pt idx="289">
                  <c:v>0.17927199999999999</c:v>
                </c:pt>
                <c:pt idx="290">
                  <c:v>0.17927199999999999</c:v>
                </c:pt>
                <c:pt idx="291">
                  <c:v>0.17927199999999999</c:v>
                </c:pt>
                <c:pt idx="292">
                  <c:v>0.17927199999999999</c:v>
                </c:pt>
                <c:pt idx="293">
                  <c:v>0.17927199999999999</c:v>
                </c:pt>
                <c:pt idx="294">
                  <c:v>0.17927199999999999</c:v>
                </c:pt>
                <c:pt idx="295">
                  <c:v>0.17927199999999999</c:v>
                </c:pt>
                <c:pt idx="296">
                  <c:v>0.17927199999999999</c:v>
                </c:pt>
                <c:pt idx="297">
                  <c:v>0.17927199999999999</c:v>
                </c:pt>
                <c:pt idx="298">
                  <c:v>0.17927199999999999</c:v>
                </c:pt>
                <c:pt idx="299">
                  <c:v>0.17927199999999999</c:v>
                </c:pt>
                <c:pt idx="300">
                  <c:v>0.17927199999999999</c:v>
                </c:pt>
                <c:pt idx="301">
                  <c:v>0.17927199999999999</c:v>
                </c:pt>
                <c:pt idx="302">
                  <c:v>0.17927499999999999</c:v>
                </c:pt>
                <c:pt idx="303">
                  <c:v>0.179281</c:v>
                </c:pt>
                <c:pt idx="304">
                  <c:v>0.179283</c:v>
                </c:pt>
                <c:pt idx="305">
                  <c:v>0.179342</c:v>
                </c:pt>
                <c:pt idx="306">
                  <c:v>0.17934900000000001</c:v>
                </c:pt>
                <c:pt idx="307">
                  <c:v>0.17934900000000001</c:v>
                </c:pt>
                <c:pt idx="308">
                  <c:v>0.17935000000000001</c:v>
                </c:pt>
                <c:pt idx="309">
                  <c:v>0.17935000000000001</c:v>
                </c:pt>
                <c:pt idx="310">
                  <c:v>0.17935000000000001</c:v>
                </c:pt>
                <c:pt idx="311">
                  <c:v>0.17935000000000001</c:v>
                </c:pt>
                <c:pt idx="312">
                  <c:v>0.17932200000000001</c:v>
                </c:pt>
                <c:pt idx="313">
                  <c:v>0.17905099999999999</c:v>
                </c:pt>
                <c:pt idx="314">
                  <c:v>0.178425</c:v>
                </c:pt>
                <c:pt idx="315">
                  <c:v>0.17757200000000001</c:v>
                </c:pt>
                <c:pt idx="316">
                  <c:v>0.176568</c:v>
                </c:pt>
                <c:pt idx="317">
                  <c:v>0.17550299999999999</c:v>
                </c:pt>
                <c:pt idx="318">
                  <c:v>0.17441699999999999</c:v>
                </c:pt>
                <c:pt idx="319">
                  <c:v>0.173235</c:v>
                </c:pt>
                <c:pt idx="320">
                  <c:v>0.17188999999999999</c:v>
                </c:pt>
                <c:pt idx="321">
                  <c:v>0.17041400000000001</c:v>
                </c:pt>
                <c:pt idx="322">
                  <c:v>0.16886799999999999</c:v>
                </c:pt>
                <c:pt idx="323">
                  <c:v>0.16734599999999999</c:v>
                </c:pt>
                <c:pt idx="324">
                  <c:v>0.16595299999999999</c:v>
                </c:pt>
                <c:pt idx="325">
                  <c:v>0.16483300000000001</c:v>
                </c:pt>
                <c:pt idx="326">
                  <c:v>0.163942</c:v>
                </c:pt>
                <c:pt idx="327">
                  <c:v>0.16317300000000001</c:v>
                </c:pt>
                <c:pt idx="328">
                  <c:v>0.16248799999999999</c:v>
                </c:pt>
                <c:pt idx="329">
                  <c:v>0.16189700000000001</c:v>
                </c:pt>
                <c:pt idx="330">
                  <c:v>0.16145399999999999</c:v>
                </c:pt>
                <c:pt idx="331">
                  <c:v>0.161161</c:v>
                </c:pt>
                <c:pt idx="332">
                  <c:v>0.16095000000000001</c:v>
                </c:pt>
                <c:pt idx="333">
                  <c:v>0.16072700000000001</c:v>
                </c:pt>
                <c:pt idx="334">
                  <c:v>0.16040299999999999</c:v>
                </c:pt>
                <c:pt idx="335">
                  <c:v>0.159969</c:v>
                </c:pt>
                <c:pt idx="336">
                  <c:v>0.15948200000000001</c:v>
                </c:pt>
                <c:pt idx="337">
                  <c:v>0.15901499999999999</c:v>
                </c:pt>
                <c:pt idx="338">
                  <c:v>0.15860399999999999</c:v>
                </c:pt>
                <c:pt idx="339">
                  <c:v>0.15825500000000001</c:v>
                </c:pt>
                <c:pt idx="340">
                  <c:v>0.157944</c:v>
                </c:pt>
                <c:pt idx="341">
                  <c:v>0.15761800000000001</c:v>
                </c:pt>
                <c:pt idx="342">
                  <c:v>0.157224</c:v>
                </c:pt>
                <c:pt idx="343">
                  <c:v>0.15682599999999999</c:v>
                </c:pt>
                <c:pt idx="344">
                  <c:v>0.156472</c:v>
                </c:pt>
                <c:pt idx="345">
                  <c:v>0.15617700000000001</c:v>
                </c:pt>
                <c:pt idx="346">
                  <c:v>0.15595000000000001</c:v>
                </c:pt>
                <c:pt idx="347">
                  <c:v>0.15576200000000001</c:v>
                </c:pt>
                <c:pt idx="348">
                  <c:v>0.15554999999999999</c:v>
                </c:pt>
                <c:pt idx="349">
                  <c:v>0.15529200000000001</c:v>
                </c:pt>
                <c:pt idx="350">
                  <c:v>0.155027</c:v>
                </c:pt>
                <c:pt idx="351">
                  <c:v>0.15467600000000001</c:v>
                </c:pt>
                <c:pt idx="352">
                  <c:v>0.15384800000000001</c:v>
                </c:pt>
                <c:pt idx="353">
                  <c:v>0.152758</c:v>
                </c:pt>
                <c:pt idx="354">
                  <c:v>0.15118599999999999</c:v>
                </c:pt>
                <c:pt idx="355">
                  <c:v>0.149279</c:v>
                </c:pt>
                <c:pt idx="356">
                  <c:v>0.147174</c:v>
                </c:pt>
                <c:pt idx="357">
                  <c:v>0.14513999999999999</c:v>
                </c:pt>
                <c:pt idx="358">
                  <c:v>0.14303199999999999</c:v>
                </c:pt>
                <c:pt idx="359">
                  <c:v>0.141296</c:v>
                </c:pt>
                <c:pt idx="360">
                  <c:v>0.139904</c:v>
                </c:pt>
                <c:pt idx="361">
                  <c:v>0.138793</c:v>
                </c:pt>
                <c:pt idx="362">
                  <c:v>0.13775899999999999</c:v>
                </c:pt>
                <c:pt idx="363">
                  <c:v>0.13661999999999999</c:v>
                </c:pt>
                <c:pt idx="364">
                  <c:v>0.135352</c:v>
                </c:pt>
                <c:pt idx="365">
                  <c:v>0.13405600000000001</c:v>
                </c:pt>
                <c:pt idx="366">
                  <c:v>0.133022</c:v>
                </c:pt>
                <c:pt idx="367">
                  <c:v>0.132433</c:v>
                </c:pt>
                <c:pt idx="368">
                  <c:v>0.13211700000000001</c:v>
                </c:pt>
                <c:pt idx="369">
                  <c:v>0.131909</c:v>
                </c:pt>
                <c:pt idx="370">
                  <c:v>0.13167300000000001</c:v>
                </c:pt>
                <c:pt idx="371">
                  <c:v>0.13126599999999999</c:v>
                </c:pt>
                <c:pt idx="372">
                  <c:v>0.13067899999999999</c:v>
                </c:pt>
                <c:pt idx="373">
                  <c:v>0.129963</c:v>
                </c:pt>
                <c:pt idx="374">
                  <c:v>0.129216</c:v>
                </c:pt>
                <c:pt idx="375">
                  <c:v>0.12856300000000001</c:v>
                </c:pt>
                <c:pt idx="376">
                  <c:v>0.12803</c:v>
                </c:pt>
                <c:pt idx="377">
                  <c:v>0.12745300000000001</c:v>
                </c:pt>
                <c:pt idx="378">
                  <c:v>0.126688</c:v>
                </c:pt>
                <c:pt idx="379">
                  <c:v>0.12576399999999999</c:v>
                </c:pt>
                <c:pt idx="380">
                  <c:v>0.12474200000000001</c:v>
                </c:pt>
                <c:pt idx="381">
                  <c:v>0.123727</c:v>
                </c:pt>
                <c:pt idx="382">
                  <c:v>0.12282</c:v>
                </c:pt>
                <c:pt idx="383">
                  <c:v>0.122043</c:v>
                </c:pt>
                <c:pt idx="384">
                  <c:v>0.121348</c:v>
                </c:pt>
                <c:pt idx="385">
                  <c:v>0.120652</c:v>
                </c:pt>
                <c:pt idx="386">
                  <c:v>0.119877</c:v>
                </c:pt>
                <c:pt idx="387">
                  <c:v>0.119018</c:v>
                </c:pt>
                <c:pt idx="388">
                  <c:v>0.11810900000000001</c:v>
                </c:pt>
                <c:pt idx="389">
                  <c:v>0.11719599999999999</c:v>
                </c:pt>
                <c:pt idx="390">
                  <c:v>0.116344</c:v>
                </c:pt>
                <c:pt idx="391">
                  <c:v>0.115581</c:v>
                </c:pt>
                <c:pt idx="392">
                  <c:v>0.114875</c:v>
                </c:pt>
                <c:pt idx="393">
                  <c:v>0.114173</c:v>
                </c:pt>
                <c:pt idx="394">
                  <c:v>0.11344</c:v>
                </c:pt>
                <c:pt idx="395">
                  <c:v>0.112652</c:v>
                </c:pt>
                <c:pt idx="396">
                  <c:v>0.111822</c:v>
                </c:pt>
                <c:pt idx="397">
                  <c:v>0.11099199999999999</c:v>
                </c:pt>
                <c:pt idx="398">
                  <c:v>0.11019900000000001</c:v>
                </c:pt>
                <c:pt idx="399">
                  <c:v>0.109459</c:v>
                </c:pt>
                <c:pt idx="400">
                  <c:v>0.108761</c:v>
                </c:pt>
                <c:pt idx="401">
                  <c:v>0.108527</c:v>
                </c:pt>
                <c:pt idx="402">
                  <c:v>0.10875799999999999</c:v>
                </c:pt>
                <c:pt idx="403">
                  <c:v>0.109045</c:v>
                </c:pt>
                <c:pt idx="404">
                  <c:v>0.109223</c:v>
                </c:pt>
                <c:pt idx="405">
                  <c:v>0.109307</c:v>
                </c:pt>
                <c:pt idx="406">
                  <c:v>0.108738</c:v>
                </c:pt>
                <c:pt idx="407">
                  <c:v>0.108032</c:v>
                </c:pt>
                <c:pt idx="408">
                  <c:v>0.107543</c:v>
                </c:pt>
                <c:pt idx="409">
                  <c:v>0.10731</c:v>
                </c:pt>
                <c:pt idx="410">
                  <c:v>0.107833</c:v>
                </c:pt>
                <c:pt idx="411">
                  <c:v>0.10875600000000001</c:v>
                </c:pt>
                <c:pt idx="412">
                  <c:v>0.10972800000000001</c:v>
                </c:pt>
                <c:pt idx="413">
                  <c:v>0.110703</c:v>
                </c:pt>
                <c:pt idx="414">
                  <c:v>0.11175300000000001</c:v>
                </c:pt>
                <c:pt idx="415">
                  <c:v>0.112886</c:v>
                </c:pt>
                <c:pt idx="416">
                  <c:v>0.11371299999999999</c:v>
                </c:pt>
                <c:pt idx="417">
                  <c:v>0.114318</c:v>
                </c:pt>
                <c:pt idx="418">
                  <c:v>0.114991</c:v>
                </c:pt>
                <c:pt idx="419">
                  <c:v>0.115687</c:v>
                </c:pt>
                <c:pt idx="420">
                  <c:v>0.116359</c:v>
                </c:pt>
                <c:pt idx="421">
                  <c:v>0.11694300000000001</c:v>
                </c:pt>
                <c:pt idx="422">
                  <c:v>0.117645</c:v>
                </c:pt>
                <c:pt idx="423">
                  <c:v>0.118537</c:v>
                </c:pt>
                <c:pt idx="424">
                  <c:v>0.119615</c:v>
                </c:pt>
                <c:pt idx="425">
                  <c:v>0.120794</c:v>
                </c:pt>
                <c:pt idx="426">
                  <c:v>0.121915</c:v>
                </c:pt>
                <c:pt idx="427">
                  <c:v>0.122797</c:v>
                </c:pt>
                <c:pt idx="428">
                  <c:v>0.12350700000000001</c:v>
                </c:pt>
                <c:pt idx="429">
                  <c:v>0.12436899999999999</c:v>
                </c:pt>
                <c:pt idx="430">
                  <c:v>0.12542900000000001</c:v>
                </c:pt>
                <c:pt idx="431">
                  <c:v>0.126725</c:v>
                </c:pt>
                <c:pt idx="432">
                  <c:v>0.128001</c:v>
                </c:pt>
                <c:pt idx="433">
                  <c:v>0.12900300000000001</c:v>
                </c:pt>
                <c:pt idx="434">
                  <c:v>0.129522</c:v>
                </c:pt>
                <c:pt idx="435">
                  <c:v>0.12994600000000001</c:v>
                </c:pt>
                <c:pt idx="436">
                  <c:v>0.13041700000000001</c:v>
                </c:pt>
                <c:pt idx="437">
                  <c:v>0.131018</c:v>
                </c:pt>
                <c:pt idx="438">
                  <c:v>0.131911</c:v>
                </c:pt>
                <c:pt idx="439">
                  <c:v>0.132939</c:v>
                </c:pt>
                <c:pt idx="440">
                  <c:v>0.13397999999999999</c:v>
                </c:pt>
                <c:pt idx="441">
                  <c:v>0.134794</c:v>
                </c:pt>
                <c:pt idx="442">
                  <c:v>0.13530700000000001</c:v>
                </c:pt>
                <c:pt idx="443">
                  <c:v>0.13581599999999999</c:v>
                </c:pt>
                <c:pt idx="444">
                  <c:v>0.13646800000000001</c:v>
                </c:pt>
                <c:pt idx="445">
                  <c:v>0.13736200000000001</c:v>
                </c:pt>
                <c:pt idx="446">
                  <c:v>0.13839199999999999</c:v>
                </c:pt>
                <c:pt idx="447">
                  <c:v>0.139403</c:v>
                </c:pt>
                <c:pt idx="448">
                  <c:v>0.14016600000000001</c:v>
                </c:pt>
                <c:pt idx="449">
                  <c:v>0.14061299999999999</c:v>
                </c:pt>
                <c:pt idx="450">
                  <c:v>0.14106199999999999</c:v>
                </c:pt>
                <c:pt idx="451">
                  <c:v>0.14111399999999999</c:v>
                </c:pt>
                <c:pt idx="452">
                  <c:v>0.14060500000000001</c:v>
                </c:pt>
                <c:pt idx="453">
                  <c:v>0.13994400000000001</c:v>
                </c:pt>
                <c:pt idx="454">
                  <c:v>0.13925299999999999</c:v>
                </c:pt>
                <c:pt idx="455">
                  <c:v>0.13814399999999999</c:v>
                </c:pt>
                <c:pt idx="456">
                  <c:v>0.13742199999999999</c:v>
                </c:pt>
                <c:pt idx="457">
                  <c:v>0.13677700000000001</c:v>
                </c:pt>
                <c:pt idx="458">
                  <c:v>0.13606499999999999</c:v>
                </c:pt>
                <c:pt idx="459">
                  <c:v>0.13581399999999999</c:v>
                </c:pt>
                <c:pt idx="460">
                  <c:v>0.13584399999999999</c:v>
                </c:pt>
                <c:pt idx="461">
                  <c:v>0.13591600000000001</c:v>
                </c:pt>
                <c:pt idx="462">
                  <c:v>0.13597400000000001</c:v>
                </c:pt>
                <c:pt idx="463">
                  <c:v>0.13580400000000001</c:v>
                </c:pt>
                <c:pt idx="464">
                  <c:v>0.13536999999999999</c:v>
                </c:pt>
                <c:pt idx="465">
                  <c:v>0.13489499999999999</c:v>
                </c:pt>
                <c:pt idx="466">
                  <c:v>0.134439</c:v>
                </c:pt>
                <c:pt idx="467">
                  <c:v>0.13362599999999999</c:v>
                </c:pt>
                <c:pt idx="468">
                  <c:v>0.132822</c:v>
                </c:pt>
                <c:pt idx="469">
                  <c:v>0.13200500000000001</c:v>
                </c:pt>
                <c:pt idx="470">
                  <c:v>0.13123599999999999</c:v>
                </c:pt>
                <c:pt idx="471">
                  <c:v>0.13056200000000001</c:v>
                </c:pt>
                <c:pt idx="472">
                  <c:v>0.12992500000000001</c:v>
                </c:pt>
                <c:pt idx="473">
                  <c:v>0.12923299999999999</c:v>
                </c:pt>
                <c:pt idx="474">
                  <c:v>0.12844700000000001</c:v>
                </c:pt>
                <c:pt idx="475">
                  <c:v>0.12764500000000001</c:v>
                </c:pt>
                <c:pt idx="476">
                  <c:v>0.126861</c:v>
                </c:pt>
                <c:pt idx="477">
                  <c:v>0.12612000000000001</c:v>
                </c:pt>
                <c:pt idx="478">
                  <c:v>0.12534999999999999</c:v>
                </c:pt>
                <c:pt idx="479">
                  <c:v>0.124652</c:v>
                </c:pt>
                <c:pt idx="480">
                  <c:v>0.123986</c:v>
                </c:pt>
                <c:pt idx="481">
                  <c:v>0.12328799999999999</c:v>
                </c:pt>
                <c:pt idx="482">
                  <c:v>0.122641</c:v>
                </c:pt>
                <c:pt idx="483">
                  <c:v>0.122169</c:v>
                </c:pt>
                <c:pt idx="484">
                  <c:v>0.121826</c:v>
                </c:pt>
                <c:pt idx="485">
                  <c:v>0.121518</c:v>
                </c:pt>
                <c:pt idx="486">
                  <c:v>0.12121700000000001</c:v>
                </c:pt>
                <c:pt idx="487">
                  <c:v>0.120863</c:v>
                </c:pt>
                <c:pt idx="488">
                  <c:v>0.120467</c:v>
                </c:pt>
                <c:pt idx="489">
                  <c:v>0.12013699999999999</c:v>
                </c:pt>
                <c:pt idx="490">
                  <c:v>0.11985700000000001</c:v>
                </c:pt>
                <c:pt idx="491">
                  <c:v>0.119611</c:v>
                </c:pt>
                <c:pt idx="492">
                  <c:v>0.119409</c:v>
                </c:pt>
                <c:pt idx="493">
                  <c:v>0.119149</c:v>
                </c:pt>
                <c:pt idx="494">
                  <c:v>0.11879000000000001</c:v>
                </c:pt>
                <c:pt idx="495">
                  <c:v>0.118371</c:v>
                </c:pt>
                <c:pt idx="496">
                  <c:v>0.11795</c:v>
                </c:pt>
                <c:pt idx="497">
                  <c:v>0.117614</c:v>
                </c:pt>
                <c:pt idx="498">
                  <c:v>0.11734700000000001</c:v>
                </c:pt>
                <c:pt idx="499">
                  <c:v>0.117132</c:v>
                </c:pt>
                <c:pt idx="500">
                  <c:v>0.11690300000000001</c:v>
                </c:pt>
                <c:pt idx="501">
                  <c:v>0.116907</c:v>
                </c:pt>
                <c:pt idx="502">
                  <c:v>0.117295</c:v>
                </c:pt>
                <c:pt idx="503">
                  <c:v>0.117878</c:v>
                </c:pt>
                <c:pt idx="504">
                  <c:v>0.118617</c:v>
                </c:pt>
                <c:pt idx="505">
                  <c:v>0.119654</c:v>
                </c:pt>
                <c:pt idx="506">
                  <c:v>0.12062299999999999</c:v>
                </c:pt>
                <c:pt idx="507">
                  <c:v>0.12078800000000001</c:v>
                </c:pt>
                <c:pt idx="508">
                  <c:v>0.12074500000000001</c:v>
                </c:pt>
                <c:pt idx="509">
                  <c:v>0.12074500000000001</c:v>
                </c:pt>
                <c:pt idx="510">
                  <c:v>0.12074500000000001</c:v>
                </c:pt>
                <c:pt idx="511">
                  <c:v>0.12074500000000001</c:v>
                </c:pt>
                <c:pt idx="512">
                  <c:v>0.12074500000000001</c:v>
                </c:pt>
                <c:pt idx="513">
                  <c:v>0.120755</c:v>
                </c:pt>
                <c:pt idx="514">
                  <c:v>0.120842</c:v>
                </c:pt>
                <c:pt idx="515">
                  <c:v>0.12087299999999999</c:v>
                </c:pt>
                <c:pt idx="516">
                  <c:v>0.120766</c:v>
                </c:pt>
                <c:pt idx="517">
                  <c:v>0.120738</c:v>
                </c:pt>
                <c:pt idx="518">
                  <c:v>0.120738</c:v>
                </c:pt>
                <c:pt idx="519">
                  <c:v>0.120738</c:v>
                </c:pt>
                <c:pt idx="520">
                  <c:v>0.120738</c:v>
                </c:pt>
                <c:pt idx="521">
                  <c:v>0.120738</c:v>
                </c:pt>
                <c:pt idx="522">
                  <c:v>0.120755</c:v>
                </c:pt>
                <c:pt idx="523">
                  <c:v>0.12074799999999999</c:v>
                </c:pt>
                <c:pt idx="524">
                  <c:v>0.120744</c:v>
                </c:pt>
                <c:pt idx="525">
                  <c:v>0.120744</c:v>
                </c:pt>
                <c:pt idx="526">
                  <c:v>0.120744</c:v>
                </c:pt>
                <c:pt idx="527">
                  <c:v>0.120744</c:v>
                </c:pt>
                <c:pt idx="528">
                  <c:v>0.120744</c:v>
                </c:pt>
                <c:pt idx="529">
                  <c:v>0.120744</c:v>
                </c:pt>
                <c:pt idx="530">
                  <c:v>0.120744</c:v>
                </c:pt>
                <c:pt idx="531">
                  <c:v>0.120744</c:v>
                </c:pt>
                <c:pt idx="532">
                  <c:v>0.120744</c:v>
                </c:pt>
                <c:pt idx="533">
                  <c:v>0.120744</c:v>
                </c:pt>
                <c:pt idx="534">
                  <c:v>0.120744</c:v>
                </c:pt>
                <c:pt idx="535">
                  <c:v>0.120744</c:v>
                </c:pt>
                <c:pt idx="536">
                  <c:v>0.120744</c:v>
                </c:pt>
                <c:pt idx="537">
                  <c:v>0.120744</c:v>
                </c:pt>
                <c:pt idx="538">
                  <c:v>0.120744</c:v>
                </c:pt>
                <c:pt idx="539">
                  <c:v>0.120744</c:v>
                </c:pt>
                <c:pt idx="540">
                  <c:v>0.120744</c:v>
                </c:pt>
                <c:pt idx="541">
                  <c:v>0.120744</c:v>
                </c:pt>
                <c:pt idx="542">
                  <c:v>0.120744</c:v>
                </c:pt>
                <c:pt idx="543">
                  <c:v>0.120744</c:v>
                </c:pt>
                <c:pt idx="544">
                  <c:v>0.120744</c:v>
                </c:pt>
                <c:pt idx="545">
                  <c:v>0.12074500000000001</c:v>
                </c:pt>
                <c:pt idx="546">
                  <c:v>0.12074500000000001</c:v>
                </c:pt>
                <c:pt idx="547">
                  <c:v>0.12074500000000001</c:v>
                </c:pt>
                <c:pt idx="548">
                  <c:v>0.12074500000000001</c:v>
                </c:pt>
                <c:pt idx="549">
                  <c:v>0.12074500000000001</c:v>
                </c:pt>
                <c:pt idx="550">
                  <c:v>0.12074500000000001</c:v>
                </c:pt>
                <c:pt idx="551">
                  <c:v>0.12073299999999999</c:v>
                </c:pt>
                <c:pt idx="552">
                  <c:v>0.120723</c:v>
                </c:pt>
                <c:pt idx="553">
                  <c:v>0.120842</c:v>
                </c:pt>
                <c:pt idx="554">
                  <c:v>0.120837</c:v>
                </c:pt>
                <c:pt idx="555">
                  <c:v>0.120796</c:v>
                </c:pt>
                <c:pt idx="556">
                  <c:v>0.120796</c:v>
                </c:pt>
                <c:pt idx="557">
                  <c:v>0.120796</c:v>
                </c:pt>
                <c:pt idx="558">
                  <c:v>0.120796</c:v>
                </c:pt>
                <c:pt idx="559">
                  <c:v>0.120796</c:v>
                </c:pt>
                <c:pt idx="560">
                  <c:v>0.120796</c:v>
                </c:pt>
                <c:pt idx="561">
                  <c:v>0.120796</c:v>
                </c:pt>
                <c:pt idx="562">
                  <c:v>0.120796</c:v>
                </c:pt>
                <c:pt idx="563">
                  <c:v>0.120796</c:v>
                </c:pt>
                <c:pt idx="564">
                  <c:v>0.120796</c:v>
                </c:pt>
                <c:pt idx="565">
                  <c:v>0.120796</c:v>
                </c:pt>
                <c:pt idx="566">
                  <c:v>0.120796</c:v>
                </c:pt>
                <c:pt idx="567">
                  <c:v>0.120796</c:v>
                </c:pt>
                <c:pt idx="568">
                  <c:v>0.120796</c:v>
                </c:pt>
                <c:pt idx="569">
                  <c:v>0.120796</c:v>
                </c:pt>
                <c:pt idx="570">
                  <c:v>0.120796</c:v>
                </c:pt>
                <c:pt idx="571">
                  <c:v>0.120796</c:v>
                </c:pt>
                <c:pt idx="572">
                  <c:v>0.120796</c:v>
                </c:pt>
                <c:pt idx="573">
                  <c:v>0.120796</c:v>
                </c:pt>
                <c:pt idx="574">
                  <c:v>0.120796</c:v>
                </c:pt>
                <c:pt idx="575">
                  <c:v>0.120796</c:v>
                </c:pt>
                <c:pt idx="576">
                  <c:v>0.120796</c:v>
                </c:pt>
                <c:pt idx="577">
                  <c:v>0.120796</c:v>
                </c:pt>
                <c:pt idx="578">
                  <c:v>0.120796</c:v>
                </c:pt>
                <c:pt idx="579">
                  <c:v>0.120796</c:v>
                </c:pt>
                <c:pt idx="580">
                  <c:v>0.120796</c:v>
                </c:pt>
                <c:pt idx="581">
                  <c:v>0.120796</c:v>
                </c:pt>
                <c:pt idx="582">
                  <c:v>0.120796</c:v>
                </c:pt>
                <c:pt idx="583">
                  <c:v>0.120796</c:v>
                </c:pt>
                <c:pt idx="584">
                  <c:v>0.120796</c:v>
                </c:pt>
                <c:pt idx="585">
                  <c:v>0.120796</c:v>
                </c:pt>
                <c:pt idx="586">
                  <c:v>0.120796</c:v>
                </c:pt>
                <c:pt idx="587">
                  <c:v>0.120796</c:v>
                </c:pt>
                <c:pt idx="588">
                  <c:v>0.120796</c:v>
                </c:pt>
                <c:pt idx="589">
                  <c:v>0.120796</c:v>
                </c:pt>
                <c:pt idx="590">
                  <c:v>0.120796</c:v>
                </c:pt>
                <c:pt idx="591">
                  <c:v>0.120796</c:v>
                </c:pt>
                <c:pt idx="592">
                  <c:v>0.120796</c:v>
                </c:pt>
                <c:pt idx="593">
                  <c:v>0.120796</c:v>
                </c:pt>
                <c:pt idx="594">
                  <c:v>0.120796</c:v>
                </c:pt>
                <c:pt idx="595">
                  <c:v>0.120796</c:v>
                </c:pt>
                <c:pt idx="596">
                  <c:v>0.120796</c:v>
                </c:pt>
                <c:pt idx="597">
                  <c:v>0.120796</c:v>
                </c:pt>
                <c:pt idx="598">
                  <c:v>0.120796</c:v>
                </c:pt>
                <c:pt idx="599">
                  <c:v>0.120796</c:v>
                </c:pt>
                <c:pt idx="600">
                  <c:v>0.120796</c:v>
                </c:pt>
                <c:pt idx="601">
                  <c:v>0.120796</c:v>
                </c:pt>
                <c:pt idx="602">
                  <c:v>0.120669</c:v>
                </c:pt>
                <c:pt idx="603">
                  <c:v>0.12033199999999999</c:v>
                </c:pt>
                <c:pt idx="604">
                  <c:v>0.119868</c:v>
                </c:pt>
                <c:pt idx="605">
                  <c:v>0.11945799999999999</c:v>
                </c:pt>
                <c:pt idx="606">
                  <c:v>0.11942700000000001</c:v>
                </c:pt>
                <c:pt idx="607">
                  <c:v>0.119431</c:v>
                </c:pt>
                <c:pt idx="608">
                  <c:v>0.119409</c:v>
                </c:pt>
                <c:pt idx="609">
                  <c:v>0.119409</c:v>
                </c:pt>
                <c:pt idx="610">
                  <c:v>0.119409</c:v>
                </c:pt>
                <c:pt idx="611">
                  <c:v>0.119409</c:v>
                </c:pt>
                <c:pt idx="612">
                  <c:v>0.119409</c:v>
                </c:pt>
                <c:pt idx="613">
                  <c:v>0.119409</c:v>
                </c:pt>
                <c:pt idx="614">
                  <c:v>0.119409</c:v>
                </c:pt>
                <c:pt idx="615">
                  <c:v>0.119409</c:v>
                </c:pt>
                <c:pt idx="616">
                  <c:v>0.119409</c:v>
                </c:pt>
                <c:pt idx="617">
                  <c:v>0.119409</c:v>
                </c:pt>
                <c:pt idx="618">
                  <c:v>0.119409</c:v>
                </c:pt>
                <c:pt idx="619">
                  <c:v>0.119409</c:v>
                </c:pt>
                <c:pt idx="620">
                  <c:v>0.119409</c:v>
                </c:pt>
                <c:pt idx="621">
                  <c:v>0.119409</c:v>
                </c:pt>
                <c:pt idx="622">
                  <c:v>0.119409</c:v>
                </c:pt>
                <c:pt idx="623">
                  <c:v>0.119409</c:v>
                </c:pt>
                <c:pt idx="624">
                  <c:v>0.119409</c:v>
                </c:pt>
                <c:pt idx="625">
                  <c:v>0.119409</c:v>
                </c:pt>
                <c:pt idx="626">
                  <c:v>0.119409</c:v>
                </c:pt>
                <c:pt idx="627">
                  <c:v>0.119409</c:v>
                </c:pt>
                <c:pt idx="628">
                  <c:v>0.119409</c:v>
                </c:pt>
                <c:pt idx="629">
                  <c:v>0.119409</c:v>
                </c:pt>
                <c:pt idx="630">
                  <c:v>0.119409</c:v>
                </c:pt>
                <c:pt idx="631">
                  <c:v>0.119409</c:v>
                </c:pt>
                <c:pt idx="632">
                  <c:v>0.119409</c:v>
                </c:pt>
                <c:pt idx="633">
                  <c:v>0.119409</c:v>
                </c:pt>
                <c:pt idx="634">
                  <c:v>0.119409</c:v>
                </c:pt>
                <c:pt idx="635">
                  <c:v>0.119409</c:v>
                </c:pt>
                <c:pt idx="636">
                  <c:v>0.119409</c:v>
                </c:pt>
                <c:pt idx="637">
                  <c:v>0.119409</c:v>
                </c:pt>
                <c:pt idx="638">
                  <c:v>0.119409</c:v>
                </c:pt>
                <c:pt idx="639">
                  <c:v>0.119409</c:v>
                </c:pt>
                <c:pt idx="640">
                  <c:v>0.119409</c:v>
                </c:pt>
                <c:pt idx="641">
                  <c:v>0.119409</c:v>
                </c:pt>
                <c:pt idx="642">
                  <c:v>0.119409</c:v>
                </c:pt>
                <c:pt idx="643">
                  <c:v>0.119409</c:v>
                </c:pt>
                <c:pt idx="644">
                  <c:v>0.119409</c:v>
                </c:pt>
                <c:pt idx="645">
                  <c:v>0.11941</c:v>
                </c:pt>
                <c:pt idx="646">
                  <c:v>0.11941</c:v>
                </c:pt>
                <c:pt idx="647">
                  <c:v>0.11941</c:v>
                </c:pt>
                <c:pt idx="648">
                  <c:v>0.11941</c:v>
                </c:pt>
                <c:pt idx="649">
                  <c:v>0.11941</c:v>
                </c:pt>
                <c:pt idx="650">
                  <c:v>0.11941</c:v>
                </c:pt>
                <c:pt idx="651">
                  <c:v>0.119411</c:v>
                </c:pt>
                <c:pt idx="652">
                  <c:v>0.119542</c:v>
                </c:pt>
                <c:pt idx="653">
                  <c:v>0.11987200000000001</c:v>
                </c:pt>
                <c:pt idx="654">
                  <c:v>0.120115</c:v>
                </c:pt>
                <c:pt idx="655">
                  <c:v>0.120446</c:v>
                </c:pt>
                <c:pt idx="656">
                  <c:v>0.12078</c:v>
                </c:pt>
                <c:pt idx="657">
                  <c:v>0.120799</c:v>
                </c:pt>
                <c:pt idx="658">
                  <c:v>0.120807</c:v>
                </c:pt>
                <c:pt idx="659">
                  <c:v>0.120807</c:v>
                </c:pt>
                <c:pt idx="660">
                  <c:v>0.120807</c:v>
                </c:pt>
                <c:pt idx="661">
                  <c:v>0.120807</c:v>
                </c:pt>
                <c:pt idx="662">
                  <c:v>0.120807</c:v>
                </c:pt>
                <c:pt idx="663">
                  <c:v>0.120807</c:v>
                </c:pt>
                <c:pt idx="664">
                  <c:v>0.120807</c:v>
                </c:pt>
                <c:pt idx="665">
                  <c:v>0.120807</c:v>
                </c:pt>
                <c:pt idx="666">
                  <c:v>0.120807</c:v>
                </c:pt>
                <c:pt idx="667">
                  <c:v>0.120807</c:v>
                </c:pt>
                <c:pt idx="668">
                  <c:v>0.120807</c:v>
                </c:pt>
                <c:pt idx="669">
                  <c:v>0.120807</c:v>
                </c:pt>
                <c:pt idx="670">
                  <c:v>0.120807</c:v>
                </c:pt>
                <c:pt idx="671">
                  <c:v>0.120807</c:v>
                </c:pt>
                <c:pt idx="672">
                  <c:v>0.120807</c:v>
                </c:pt>
                <c:pt idx="673">
                  <c:v>0.120807</c:v>
                </c:pt>
                <c:pt idx="674">
                  <c:v>0.120807</c:v>
                </c:pt>
                <c:pt idx="675">
                  <c:v>0.120807</c:v>
                </c:pt>
                <c:pt idx="676">
                  <c:v>0.120807</c:v>
                </c:pt>
                <c:pt idx="677">
                  <c:v>0.120807</c:v>
                </c:pt>
                <c:pt idx="678">
                  <c:v>0.120807</c:v>
                </c:pt>
                <c:pt idx="679">
                  <c:v>0.120807</c:v>
                </c:pt>
                <c:pt idx="680">
                  <c:v>0.120807</c:v>
                </c:pt>
                <c:pt idx="681">
                  <c:v>0.120807</c:v>
                </c:pt>
                <c:pt idx="682">
                  <c:v>0.120807</c:v>
                </c:pt>
                <c:pt idx="683">
                  <c:v>0.120807</c:v>
                </c:pt>
                <c:pt idx="684">
                  <c:v>0.120807</c:v>
                </c:pt>
                <c:pt idx="685">
                  <c:v>0.120807</c:v>
                </c:pt>
                <c:pt idx="686">
                  <c:v>0.120807</c:v>
                </c:pt>
                <c:pt idx="687">
                  <c:v>0.120807</c:v>
                </c:pt>
                <c:pt idx="688">
                  <c:v>0.120807</c:v>
                </c:pt>
                <c:pt idx="689">
                  <c:v>0.120807</c:v>
                </c:pt>
                <c:pt idx="690">
                  <c:v>0.120807</c:v>
                </c:pt>
                <c:pt idx="691">
                  <c:v>0.120807</c:v>
                </c:pt>
                <c:pt idx="692">
                  <c:v>0.120807</c:v>
                </c:pt>
                <c:pt idx="693">
                  <c:v>0.120807</c:v>
                </c:pt>
                <c:pt idx="694">
                  <c:v>0.120807</c:v>
                </c:pt>
                <c:pt idx="695">
                  <c:v>0.120807</c:v>
                </c:pt>
                <c:pt idx="696">
                  <c:v>0.120807</c:v>
                </c:pt>
                <c:pt idx="697">
                  <c:v>0.120807</c:v>
                </c:pt>
                <c:pt idx="698">
                  <c:v>0.120807</c:v>
                </c:pt>
                <c:pt idx="699">
                  <c:v>0.120807</c:v>
                </c:pt>
                <c:pt idx="700">
                  <c:v>0.120807</c:v>
                </c:pt>
                <c:pt idx="701">
                  <c:v>0.120807</c:v>
                </c:pt>
                <c:pt idx="702">
                  <c:v>0.120807</c:v>
                </c:pt>
                <c:pt idx="703">
                  <c:v>0.120807</c:v>
                </c:pt>
                <c:pt idx="704">
                  <c:v>0.120807</c:v>
                </c:pt>
                <c:pt idx="705">
                  <c:v>0.120807</c:v>
                </c:pt>
                <c:pt idx="706">
                  <c:v>0.120807</c:v>
                </c:pt>
                <c:pt idx="707">
                  <c:v>0.120807</c:v>
                </c:pt>
                <c:pt idx="708">
                  <c:v>0.120807</c:v>
                </c:pt>
                <c:pt idx="709">
                  <c:v>0.120807</c:v>
                </c:pt>
                <c:pt idx="710">
                  <c:v>0.120807</c:v>
                </c:pt>
                <c:pt idx="711">
                  <c:v>0.120807</c:v>
                </c:pt>
                <c:pt idx="712">
                  <c:v>0.120807</c:v>
                </c:pt>
                <c:pt idx="713">
                  <c:v>0.120807</c:v>
                </c:pt>
                <c:pt idx="714">
                  <c:v>0.120807</c:v>
                </c:pt>
                <c:pt idx="715">
                  <c:v>0.120807</c:v>
                </c:pt>
                <c:pt idx="716">
                  <c:v>0.120807</c:v>
                </c:pt>
                <c:pt idx="717">
                  <c:v>0.120807</c:v>
                </c:pt>
                <c:pt idx="718">
                  <c:v>0.120807</c:v>
                </c:pt>
                <c:pt idx="719">
                  <c:v>0.120807</c:v>
                </c:pt>
                <c:pt idx="720">
                  <c:v>0.120807</c:v>
                </c:pt>
                <c:pt idx="721">
                  <c:v>0.120807</c:v>
                </c:pt>
                <c:pt idx="722">
                  <c:v>0.120807</c:v>
                </c:pt>
                <c:pt idx="723">
                  <c:v>0.120807</c:v>
                </c:pt>
                <c:pt idx="724">
                  <c:v>0.120807</c:v>
                </c:pt>
                <c:pt idx="725">
                  <c:v>0.120807</c:v>
                </c:pt>
                <c:pt idx="726">
                  <c:v>0.120807</c:v>
                </c:pt>
                <c:pt idx="727">
                  <c:v>0.120807</c:v>
                </c:pt>
                <c:pt idx="728">
                  <c:v>0.120807</c:v>
                </c:pt>
                <c:pt idx="729">
                  <c:v>0.120807</c:v>
                </c:pt>
                <c:pt idx="730">
                  <c:v>0.120807</c:v>
                </c:pt>
                <c:pt idx="731">
                  <c:v>0.120807</c:v>
                </c:pt>
                <c:pt idx="732">
                  <c:v>0.120807</c:v>
                </c:pt>
                <c:pt idx="733">
                  <c:v>0.120807</c:v>
                </c:pt>
                <c:pt idx="734">
                  <c:v>0.120807</c:v>
                </c:pt>
                <c:pt idx="735">
                  <c:v>0.120807</c:v>
                </c:pt>
                <c:pt idx="736">
                  <c:v>0.120807</c:v>
                </c:pt>
                <c:pt idx="737">
                  <c:v>0.120807</c:v>
                </c:pt>
                <c:pt idx="738">
                  <c:v>0.120807</c:v>
                </c:pt>
                <c:pt idx="739">
                  <c:v>0.120807</c:v>
                </c:pt>
                <c:pt idx="740">
                  <c:v>0.120807</c:v>
                </c:pt>
                <c:pt idx="741">
                  <c:v>0.120807</c:v>
                </c:pt>
                <c:pt idx="742">
                  <c:v>0.120807</c:v>
                </c:pt>
                <c:pt idx="743">
                  <c:v>0.120807</c:v>
                </c:pt>
                <c:pt idx="744">
                  <c:v>0.120807</c:v>
                </c:pt>
                <c:pt idx="745">
                  <c:v>0.120807</c:v>
                </c:pt>
                <c:pt idx="746">
                  <c:v>0.120807</c:v>
                </c:pt>
                <c:pt idx="747">
                  <c:v>0.120807</c:v>
                </c:pt>
                <c:pt idx="748">
                  <c:v>0.120807</c:v>
                </c:pt>
                <c:pt idx="749">
                  <c:v>0.120807</c:v>
                </c:pt>
                <c:pt idx="750">
                  <c:v>0.120807</c:v>
                </c:pt>
                <c:pt idx="751">
                  <c:v>0.120807</c:v>
                </c:pt>
                <c:pt idx="752">
                  <c:v>0.120807</c:v>
                </c:pt>
                <c:pt idx="753">
                  <c:v>0.120807</c:v>
                </c:pt>
                <c:pt idx="754">
                  <c:v>0.120807</c:v>
                </c:pt>
                <c:pt idx="755">
                  <c:v>0.120807</c:v>
                </c:pt>
                <c:pt idx="756">
                  <c:v>0.120807</c:v>
                </c:pt>
                <c:pt idx="757">
                  <c:v>0.120807</c:v>
                </c:pt>
                <c:pt idx="758">
                  <c:v>0.120807</c:v>
                </c:pt>
                <c:pt idx="759">
                  <c:v>0.120807</c:v>
                </c:pt>
                <c:pt idx="760">
                  <c:v>0.120807</c:v>
                </c:pt>
                <c:pt idx="761">
                  <c:v>0.120807</c:v>
                </c:pt>
                <c:pt idx="762">
                  <c:v>0.120807</c:v>
                </c:pt>
                <c:pt idx="763">
                  <c:v>0.120807</c:v>
                </c:pt>
                <c:pt idx="764">
                  <c:v>0.120807</c:v>
                </c:pt>
                <c:pt idx="765">
                  <c:v>0.120807</c:v>
                </c:pt>
                <c:pt idx="766">
                  <c:v>0.120807</c:v>
                </c:pt>
                <c:pt idx="767">
                  <c:v>0.120807</c:v>
                </c:pt>
                <c:pt idx="768">
                  <c:v>0.120807</c:v>
                </c:pt>
                <c:pt idx="769">
                  <c:v>0.120807</c:v>
                </c:pt>
                <c:pt idx="770">
                  <c:v>0.120807</c:v>
                </c:pt>
                <c:pt idx="771">
                  <c:v>0.120807</c:v>
                </c:pt>
                <c:pt idx="772">
                  <c:v>0.120807</c:v>
                </c:pt>
                <c:pt idx="773">
                  <c:v>0.120807</c:v>
                </c:pt>
                <c:pt idx="774">
                  <c:v>0.120807</c:v>
                </c:pt>
                <c:pt idx="775">
                  <c:v>0.120807</c:v>
                </c:pt>
                <c:pt idx="776">
                  <c:v>0.120807</c:v>
                </c:pt>
                <c:pt idx="777">
                  <c:v>0.120807</c:v>
                </c:pt>
                <c:pt idx="778">
                  <c:v>0.120807</c:v>
                </c:pt>
                <c:pt idx="779">
                  <c:v>0.120807</c:v>
                </c:pt>
                <c:pt idx="780">
                  <c:v>0.120807</c:v>
                </c:pt>
                <c:pt idx="781">
                  <c:v>0.120807</c:v>
                </c:pt>
                <c:pt idx="782">
                  <c:v>0.120807</c:v>
                </c:pt>
                <c:pt idx="783">
                  <c:v>0.120807</c:v>
                </c:pt>
                <c:pt idx="784">
                  <c:v>0.120807</c:v>
                </c:pt>
                <c:pt idx="785">
                  <c:v>0.120807</c:v>
                </c:pt>
                <c:pt idx="786">
                  <c:v>0.120807</c:v>
                </c:pt>
                <c:pt idx="787">
                  <c:v>0.120807</c:v>
                </c:pt>
                <c:pt idx="788">
                  <c:v>0.120807</c:v>
                </c:pt>
                <c:pt idx="789">
                  <c:v>0.120807</c:v>
                </c:pt>
                <c:pt idx="790">
                  <c:v>0.120807</c:v>
                </c:pt>
                <c:pt idx="791">
                  <c:v>0.120807</c:v>
                </c:pt>
                <c:pt idx="792">
                  <c:v>0.120807</c:v>
                </c:pt>
                <c:pt idx="793">
                  <c:v>0.120807</c:v>
                </c:pt>
                <c:pt idx="794">
                  <c:v>0.120807</c:v>
                </c:pt>
                <c:pt idx="795">
                  <c:v>0.120807</c:v>
                </c:pt>
                <c:pt idx="796">
                  <c:v>0.120807</c:v>
                </c:pt>
                <c:pt idx="797">
                  <c:v>0.120807</c:v>
                </c:pt>
                <c:pt idx="798">
                  <c:v>0.120807</c:v>
                </c:pt>
                <c:pt idx="799">
                  <c:v>0.120807</c:v>
                </c:pt>
                <c:pt idx="800">
                  <c:v>0.120807</c:v>
                </c:pt>
                <c:pt idx="801">
                  <c:v>0.120465</c:v>
                </c:pt>
                <c:pt idx="802">
                  <c:v>0.119757</c:v>
                </c:pt>
                <c:pt idx="803">
                  <c:v>0.118813</c:v>
                </c:pt>
                <c:pt idx="804">
                  <c:v>0.11720700000000001</c:v>
                </c:pt>
                <c:pt idx="805">
                  <c:v>0.11495900000000001</c:v>
                </c:pt>
                <c:pt idx="806">
                  <c:v>0.112329</c:v>
                </c:pt>
                <c:pt idx="807">
                  <c:v>0.10971599999999999</c:v>
                </c:pt>
                <c:pt idx="808">
                  <c:v>0.10712000000000001</c:v>
                </c:pt>
                <c:pt idx="809">
                  <c:v>0.10463500000000001</c:v>
                </c:pt>
                <c:pt idx="810">
                  <c:v>0.102756</c:v>
                </c:pt>
                <c:pt idx="811">
                  <c:v>0.10148</c:v>
                </c:pt>
                <c:pt idx="812">
                  <c:v>0.100525</c:v>
                </c:pt>
                <c:pt idx="813">
                  <c:v>9.9629700000000002E-2</c:v>
                </c:pt>
                <c:pt idx="814">
                  <c:v>9.8733500000000002E-2</c:v>
                </c:pt>
                <c:pt idx="815">
                  <c:v>9.7970699999999994E-2</c:v>
                </c:pt>
                <c:pt idx="816">
                  <c:v>9.75771E-2</c:v>
                </c:pt>
                <c:pt idx="817">
                  <c:v>9.7477999999999995E-2</c:v>
                </c:pt>
                <c:pt idx="818">
                  <c:v>9.7453999999999999E-2</c:v>
                </c:pt>
                <c:pt idx="819">
                  <c:v>9.7306699999999996E-2</c:v>
                </c:pt>
                <c:pt idx="820">
                  <c:v>9.7001699999999996E-2</c:v>
                </c:pt>
                <c:pt idx="821">
                  <c:v>9.6456600000000003E-2</c:v>
                </c:pt>
                <c:pt idx="822">
                  <c:v>9.5652100000000004E-2</c:v>
                </c:pt>
                <c:pt idx="823">
                  <c:v>9.4595200000000004E-2</c:v>
                </c:pt>
                <c:pt idx="824">
                  <c:v>9.3362000000000001E-2</c:v>
                </c:pt>
                <c:pt idx="825">
                  <c:v>9.2126299999999994E-2</c:v>
                </c:pt>
                <c:pt idx="826">
                  <c:v>9.1078800000000001E-2</c:v>
                </c:pt>
                <c:pt idx="827">
                  <c:v>9.0141399999999997E-2</c:v>
                </c:pt>
                <c:pt idx="828">
                  <c:v>8.9183100000000001E-2</c:v>
                </c:pt>
                <c:pt idx="829">
                  <c:v>8.8174600000000006E-2</c:v>
                </c:pt>
                <c:pt idx="830">
                  <c:v>8.7155700000000003E-2</c:v>
                </c:pt>
                <c:pt idx="831">
                  <c:v>8.61571E-2</c:v>
                </c:pt>
                <c:pt idx="832">
                  <c:v>8.5225800000000004E-2</c:v>
                </c:pt>
                <c:pt idx="833">
                  <c:v>8.4486599999999995E-2</c:v>
                </c:pt>
                <c:pt idx="834">
                  <c:v>8.4011000000000002E-2</c:v>
                </c:pt>
                <c:pt idx="835">
                  <c:v>8.3588399999999993E-2</c:v>
                </c:pt>
                <c:pt idx="836">
                  <c:v>8.3063100000000001E-2</c:v>
                </c:pt>
                <c:pt idx="837">
                  <c:v>8.2419400000000004E-2</c:v>
                </c:pt>
                <c:pt idx="838">
                  <c:v>8.1675700000000004E-2</c:v>
                </c:pt>
                <c:pt idx="839">
                  <c:v>8.0940600000000001E-2</c:v>
                </c:pt>
                <c:pt idx="840">
                  <c:v>8.0273499999999998E-2</c:v>
                </c:pt>
                <c:pt idx="841">
                  <c:v>7.9688499999999995E-2</c:v>
                </c:pt>
                <c:pt idx="842">
                  <c:v>7.9137399999999997E-2</c:v>
                </c:pt>
                <c:pt idx="843">
                  <c:v>7.8512700000000005E-2</c:v>
                </c:pt>
                <c:pt idx="844">
                  <c:v>7.7831899999999996E-2</c:v>
                </c:pt>
                <c:pt idx="845">
                  <c:v>7.7118699999999998E-2</c:v>
                </c:pt>
                <c:pt idx="846">
                  <c:v>7.6393299999999997E-2</c:v>
                </c:pt>
                <c:pt idx="847">
                  <c:v>7.5711399999999998E-2</c:v>
                </c:pt>
                <c:pt idx="848">
                  <c:v>7.5112600000000002E-2</c:v>
                </c:pt>
                <c:pt idx="849">
                  <c:v>7.4630000000000002E-2</c:v>
                </c:pt>
                <c:pt idx="850">
                  <c:v>7.4252399999999996E-2</c:v>
                </c:pt>
                <c:pt idx="851">
                  <c:v>7.3941300000000001E-2</c:v>
                </c:pt>
                <c:pt idx="852">
                  <c:v>7.3930300000000004E-2</c:v>
                </c:pt>
                <c:pt idx="853">
                  <c:v>7.3930300000000004E-2</c:v>
                </c:pt>
                <c:pt idx="854">
                  <c:v>7.3930300000000004E-2</c:v>
                </c:pt>
                <c:pt idx="855">
                  <c:v>7.3930300000000004E-2</c:v>
                </c:pt>
                <c:pt idx="856">
                  <c:v>7.3930399999999993E-2</c:v>
                </c:pt>
                <c:pt idx="857">
                  <c:v>7.3930399999999993E-2</c:v>
                </c:pt>
                <c:pt idx="858">
                  <c:v>7.3930399999999993E-2</c:v>
                </c:pt>
                <c:pt idx="859">
                  <c:v>7.3930399999999993E-2</c:v>
                </c:pt>
                <c:pt idx="860">
                  <c:v>7.3930399999999993E-2</c:v>
                </c:pt>
                <c:pt idx="861">
                  <c:v>7.3928199999999999E-2</c:v>
                </c:pt>
                <c:pt idx="862">
                  <c:v>7.3859599999999997E-2</c:v>
                </c:pt>
                <c:pt idx="863">
                  <c:v>7.3682899999999996E-2</c:v>
                </c:pt>
                <c:pt idx="864">
                  <c:v>7.3346499999999995E-2</c:v>
                </c:pt>
                <c:pt idx="865">
                  <c:v>7.2817400000000004E-2</c:v>
                </c:pt>
                <c:pt idx="866">
                  <c:v>7.2080099999999994E-2</c:v>
                </c:pt>
                <c:pt idx="867">
                  <c:v>7.1009199999999995E-2</c:v>
                </c:pt>
                <c:pt idx="868">
                  <c:v>6.9613700000000001E-2</c:v>
                </c:pt>
                <c:pt idx="869">
                  <c:v>6.8050899999999998E-2</c:v>
                </c:pt>
                <c:pt idx="870">
                  <c:v>6.6525500000000001E-2</c:v>
                </c:pt>
                <c:pt idx="871">
                  <c:v>6.52591E-2</c:v>
                </c:pt>
                <c:pt idx="872">
                  <c:v>6.4385499999999998E-2</c:v>
                </c:pt>
                <c:pt idx="873">
                  <c:v>6.3650399999999996E-2</c:v>
                </c:pt>
                <c:pt idx="874">
                  <c:v>6.2902600000000003E-2</c:v>
                </c:pt>
                <c:pt idx="875">
                  <c:v>6.20543E-2</c:v>
                </c:pt>
                <c:pt idx="876">
                  <c:v>6.1125899999999997E-2</c:v>
                </c:pt>
                <c:pt idx="877">
                  <c:v>6.0242999999999998E-2</c:v>
                </c:pt>
                <c:pt idx="878">
                  <c:v>5.9540999999999997E-2</c:v>
                </c:pt>
                <c:pt idx="879">
                  <c:v>5.9113600000000002E-2</c:v>
                </c:pt>
                <c:pt idx="880">
                  <c:v>5.8779600000000001E-2</c:v>
                </c:pt>
                <c:pt idx="881">
                  <c:v>5.8381000000000002E-2</c:v>
                </c:pt>
                <c:pt idx="882">
                  <c:v>5.7907100000000003E-2</c:v>
                </c:pt>
                <c:pt idx="883">
                  <c:v>5.7297099999999997E-2</c:v>
                </c:pt>
                <c:pt idx="884">
                  <c:v>5.6539899999999997E-2</c:v>
                </c:pt>
                <c:pt idx="885">
                  <c:v>5.5731999999999997E-2</c:v>
                </c:pt>
                <c:pt idx="886">
                  <c:v>5.4988799999999997E-2</c:v>
                </c:pt>
                <c:pt idx="887">
                  <c:v>5.4396800000000002E-2</c:v>
                </c:pt>
                <c:pt idx="888">
                  <c:v>5.38924E-2</c:v>
                </c:pt>
                <c:pt idx="889">
                  <c:v>5.3370300000000002E-2</c:v>
                </c:pt>
                <c:pt idx="890">
                  <c:v>5.2812400000000002E-2</c:v>
                </c:pt>
                <c:pt idx="891">
                  <c:v>5.2155300000000002E-2</c:v>
                </c:pt>
                <c:pt idx="892">
                  <c:v>5.1402900000000001E-2</c:v>
                </c:pt>
                <c:pt idx="893">
                  <c:v>5.0634499999999999E-2</c:v>
                </c:pt>
                <c:pt idx="894">
                  <c:v>4.9930799999999997E-2</c:v>
                </c:pt>
                <c:pt idx="895">
                  <c:v>4.9367800000000003E-2</c:v>
                </c:pt>
                <c:pt idx="896">
                  <c:v>4.8890200000000002E-2</c:v>
                </c:pt>
                <c:pt idx="897">
                  <c:v>4.8356000000000003E-2</c:v>
                </c:pt>
                <c:pt idx="898">
                  <c:v>4.7759599999999999E-2</c:v>
                </c:pt>
                <c:pt idx="899">
                  <c:v>4.7059999999999998E-2</c:v>
                </c:pt>
                <c:pt idx="900">
                  <c:v>4.62674E-2</c:v>
                </c:pt>
                <c:pt idx="901">
                  <c:v>4.5388999999999999E-2</c:v>
                </c:pt>
                <c:pt idx="902">
                  <c:v>4.4439899999999997E-2</c:v>
                </c:pt>
                <c:pt idx="903">
                  <c:v>4.3673999999999998E-2</c:v>
                </c:pt>
                <c:pt idx="904">
                  <c:v>4.3076299999999998E-2</c:v>
                </c:pt>
                <c:pt idx="905">
                  <c:v>4.2424700000000003E-2</c:v>
                </c:pt>
                <c:pt idx="906">
                  <c:v>4.1730000000000003E-2</c:v>
                </c:pt>
                <c:pt idx="907">
                  <c:v>4.0845800000000002E-2</c:v>
                </c:pt>
                <c:pt idx="908">
                  <c:v>3.9880499999999999E-2</c:v>
                </c:pt>
                <c:pt idx="909">
                  <c:v>3.8923399999999997E-2</c:v>
                </c:pt>
                <c:pt idx="910">
                  <c:v>3.8012400000000002E-2</c:v>
                </c:pt>
                <c:pt idx="911">
                  <c:v>3.7259500000000001E-2</c:v>
                </c:pt>
                <c:pt idx="912">
                  <c:v>3.6680699999999997E-2</c:v>
                </c:pt>
                <c:pt idx="913">
                  <c:v>3.6201400000000002E-2</c:v>
                </c:pt>
                <c:pt idx="914">
                  <c:v>3.5669800000000002E-2</c:v>
                </c:pt>
                <c:pt idx="915">
                  <c:v>3.4967199999999997E-2</c:v>
                </c:pt>
                <c:pt idx="916">
                  <c:v>3.4121699999999998E-2</c:v>
                </c:pt>
                <c:pt idx="917">
                  <c:v>3.3264099999999998E-2</c:v>
                </c:pt>
                <c:pt idx="918">
                  <c:v>3.2478300000000002E-2</c:v>
                </c:pt>
                <c:pt idx="919">
                  <c:v>3.1843099999999999E-2</c:v>
                </c:pt>
                <c:pt idx="920">
                  <c:v>3.13359E-2</c:v>
                </c:pt>
                <c:pt idx="921">
                  <c:v>3.0759000000000002E-2</c:v>
                </c:pt>
                <c:pt idx="922">
                  <c:v>3.0077799999999998E-2</c:v>
                </c:pt>
                <c:pt idx="923">
                  <c:v>2.9281100000000001E-2</c:v>
                </c:pt>
                <c:pt idx="924">
                  <c:v>2.84032E-2</c:v>
                </c:pt>
                <c:pt idx="925">
                  <c:v>2.7518999999999998E-2</c:v>
                </c:pt>
                <c:pt idx="926">
                  <c:v>2.6695400000000001E-2</c:v>
                </c:pt>
                <c:pt idx="927">
                  <c:v>2.5992000000000001E-2</c:v>
                </c:pt>
                <c:pt idx="928">
                  <c:v>2.5425E-2</c:v>
                </c:pt>
                <c:pt idx="929">
                  <c:v>2.4883200000000001E-2</c:v>
                </c:pt>
                <c:pt idx="930">
                  <c:v>2.4260299999999999E-2</c:v>
                </c:pt>
                <c:pt idx="931">
                  <c:v>2.3524300000000001E-2</c:v>
                </c:pt>
                <c:pt idx="932">
                  <c:v>2.26938E-2</c:v>
                </c:pt>
                <c:pt idx="933">
                  <c:v>2.1901799999999999E-2</c:v>
                </c:pt>
                <c:pt idx="934">
                  <c:v>2.1233499999999999E-2</c:v>
                </c:pt>
                <c:pt idx="935">
                  <c:v>2.0673400000000001E-2</c:v>
                </c:pt>
                <c:pt idx="936">
                  <c:v>2.0192999999999999E-2</c:v>
                </c:pt>
                <c:pt idx="937">
                  <c:v>1.9673E-2</c:v>
                </c:pt>
                <c:pt idx="938">
                  <c:v>1.9073300000000001E-2</c:v>
                </c:pt>
                <c:pt idx="939">
                  <c:v>1.8380500000000001E-2</c:v>
                </c:pt>
                <c:pt idx="940">
                  <c:v>1.76224E-2</c:v>
                </c:pt>
                <c:pt idx="941">
                  <c:v>1.6873099999999999E-2</c:v>
                </c:pt>
                <c:pt idx="942">
                  <c:v>1.6173300000000002E-2</c:v>
                </c:pt>
                <c:pt idx="943">
                  <c:v>1.5543299999999999E-2</c:v>
                </c:pt>
                <c:pt idx="944">
                  <c:v>1.4988400000000001E-2</c:v>
                </c:pt>
                <c:pt idx="945">
                  <c:v>1.4439199999999999E-2</c:v>
                </c:pt>
                <c:pt idx="946">
                  <c:v>1.38093E-2</c:v>
                </c:pt>
                <c:pt idx="947">
                  <c:v>1.30884E-2</c:v>
                </c:pt>
                <c:pt idx="948">
                  <c:v>1.22954E-2</c:v>
                </c:pt>
                <c:pt idx="949">
                  <c:v>1.15183E-2</c:v>
                </c:pt>
                <c:pt idx="950">
                  <c:v>1.0807000000000001E-2</c:v>
                </c:pt>
                <c:pt idx="951">
                  <c:v>1.01265E-2</c:v>
                </c:pt>
                <c:pt idx="952">
                  <c:v>9.1938899999999997E-3</c:v>
                </c:pt>
                <c:pt idx="953">
                  <c:v>7.9292500000000005E-3</c:v>
                </c:pt>
                <c:pt idx="954">
                  <c:v>6.4995599999999997E-3</c:v>
                </c:pt>
                <c:pt idx="955">
                  <c:v>4.9909200000000003E-3</c:v>
                </c:pt>
                <c:pt idx="956">
                  <c:v>3.14277E-3</c:v>
                </c:pt>
                <c:pt idx="957">
                  <c:v>1.39671E-3</c:v>
                </c:pt>
                <c:pt idx="958">
                  <c:v>-2.3237799999999999E-4</c:v>
                </c:pt>
                <c:pt idx="959">
                  <c:v>-1.8433E-3</c:v>
                </c:pt>
                <c:pt idx="960">
                  <c:v>-3.5952200000000001E-3</c:v>
                </c:pt>
                <c:pt idx="961">
                  <c:v>-5.1869799999999999E-3</c:v>
                </c:pt>
                <c:pt idx="962">
                  <c:v>-5.8508500000000003E-3</c:v>
                </c:pt>
                <c:pt idx="963">
                  <c:v>-6.4721400000000004E-3</c:v>
                </c:pt>
                <c:pt idx="964">
                  <c:v>-7.31987E-3</c:v>
                </c:pt>
                <c:pt idx="965">
                  <c:v>-8.31403E-3</c:v>
                </c:pt>
                <c:pt idx="966">
                  <c:v>-9.2549999999999993E-3</c:v>
                </c:pt>
                <c:pt idx="967">
                  <c:v>-1.0149200000000001E-2</c:v>
                </c:pt>
                <c:pt idx="968">
                  <c:v>-1.08346E-2</c:v>
                </c:pt>
                <c:pt idx="969">
                  <c:v>-1.12012E-2</c:v>
                </c:pt>
                <c:pt idx="970">
                  <c:v>-1.14404E-2</c:v>
                </c:pt>
                <c:pt idx="971">
                  <c:v>-1.1976000000000001E-2</c:v>
                </c:pt>
                <c:pt idx="972">
                  <c:v>-1.2445299999999999E-2</c:v>
                </c:pt>
                <c:pt idx="973">
                  <c:v>-1.28789E-2</c:v>
                </c:pt>
                <c:pt idx="974">
                  <c:v>-1.34885E-2</c:v>
                </c:pt>
                <c:pt idx="975">
                  <c:v>-1.4333500000000001E-2</c:v>
                </c:pt>
                <c:pt idx="976">
                  <c:v>-1.52023E-2</c:v>
                </c:pt>
                <c:pt idx="977">
                  <c:v>-1.6132899999999999E-2</c:v>
                </c:pt>
                <c:pt idx="978">
                  <c:v>-1.71491E-2</c:v>
                </c:pt>
                <c:pt idx="979">
                  <c:v>-1.8230900000000001E-2</c:v>
                </c:pt>
                <c:pt idx="980">
                  <c:v>-1.9451199999999998E-2</c:v>
                </c:pt>
                <c:pt idx="981">
                  <c:v>-2.0743600000000001E-2</c:v>
                </c:pt>
                <c:pt idx="982">
                  <c:v>-2.20267E-2</c:v>
                </c:pt>
                <c:pt idx="983">
                  <c:v>-2.32588E-2</c:v>
                </c:pt>
                <c:pt idx="984">
                  <c:v>-2.4457400000000001E-2</c:v>
                </c:pt>
                <c:pt idx="985">
                  <c:v>-2.56329E-2</c:v>
                </c:pt>
                <c:pt idx="986">
                  <c:v>-2.6579499999999999E-2</c:v>
                </c:pt>
                <c:pt idx="987">
                  <c:v>-2.73838E-2</c:v>
                </c:pt>
                <c:pt idx="988">
                  <c:v>-2.8239299999999998E-2</c:v>
                </c:pt>
                <c:pt idx="989">
                  <c:v>-2.9065799999999999E-2</c:v>
                </c:pt>
                <c:pt idx="990">
                  <c:v>-2.9884399999999998E-2</c:v>
                </c:pt>
                <c:pt idx="991">
                  <c:v>-3.07424E-2</c:v>
                </c:pt>
                <c:pt idx="992">
                  <c:v>-3.1635299999999998E-2</c:v>
                </c:pt>
                <c:pt idx="993">
                  <c:v>-3.2450199999999998E-2</c:v>
                </c:pt>
                <c:pt idx="994">
                  <c:v>-3.3213699999999999E-2</c:v>
                </c:pt>
                <c:pt idx="995">
                  <c:v>-3.40933E-2</c:v>
                </c:pt>
                <c:pt idx="996">
                  <c:v>-3.5085600000000002E-2</c:v>
                </c:pt>
                <c:pt idx="997">
                  <c:v>-3.6079199999999999E-2</c:v>
                </c:pt>
                <c:pt idx="998">
                  <c:v>-3.69904E-2</c:v>
                </c:pt>
                <c:pt idx="999">
                  <c:v>-3.7872999999999997E-2</c:v>
                </c:pt>
                <c:pt idx="1000">
                  <c:v>-3.8737199999999999E-2</c:v>
                </c:pt>
                <c:pt idx="1001">
                  <c:v>-3.9144199999999997E-2</c:v>
                </c:pt>
                <c:pt idx="1002">
                  <c:v>-3.9078500000000002E-2</c:v>
                </c:pt>
                <c:pt idx="1003">
                  <c:v>-3.8813599999999997E-2</c:v>
                </c:pt>
                <c:pt idx="1004">
                  <c:v>-3.83738E-2</c:v>
                </c:pt>
                <c:pt idx="1005">
                  <c:v>-3.7908499999999998E-2</c:v>
                </c:pt>
                <c:pt idx="1006">
                  <c:v>-3.7642599999999998E-2</c:v>
                </c:pt>
                <c:pt idx="1007">
                  <c:v>-3.7601200000000001E-2</c:v>
                </c:pt>
                <c:pt idx="1008">
                  <c:v>-3.7546599999999999E-2</c:v>
                </c:pt>
                <c:pt idx="1009">
                  <c:v>-3.7220400000000001E-2</c:v>
                </c:pt>
                <c:pt idx="1010">
                  <c:v>-3.6369199999999997E-2</c:v>
                </c:pt>
                <c:pt idx="1011">
                  <c:v>-3.50117E-2</c:v>
                </c:pt>
                <c:pt idx="1012">
                  <c:v>-3.3189999999999997E-2</c:v>
                </c:pt>
                <c:pt idx="1013">
                  <c:v>-3.1366199999999997E-2</c:v>
                </c:pt>
                <c:pt idx="1014">
                  <c:v>-2.96043E-2</c:v>
                </c:pt>
                <c:pt idx="1015">
                  <c:v>-2.8197799999999999E-2</c:v>
                </c:pt>
                <c:pt idx="1016">
                  <c:v>-2.7298900000000001E-2</c:v>
                </c:pt>
                <c:pt idx="1017">
                  <c:v>-2.6522E-2</c:v>
                </c:pt>
                <c:pt idx="1018">
                  <c:v>-2.5741E-2</c:v>
                </c:pt>
                <c:pt idx="1019">
                  <c:v>-2.47993E-2</c:v>
                </c:pt>
                <c:pt idx="1020">
                  <c:v>-2.3886500000000001E-2</c:v>
                </c:pt>
                <c:pt idx="1021">
                  <c:v>-2.2728600000000002E-2</c:v>
                </c:pt>
                <c:pt idx="1022">
                  <c:v>-2.1420700000000001E-2</c:v>
                </c:pt>
                <c:pt idx="1023">
                  <c:v>-1.9951699999999999E-2</c:v>
                </c:pt>
                <c:pt idx="1024">
                  <c:v>-1.8399200000000001E-2</c:v>
                </c:pt>
                <c:pt idx="1025">
                  <c:v>-1.7021399999999999E-2</c:v>
                </c:pt>
                <c:pt idx="1026">
                  <c:v>-1.61309E-2</c:v>
                </c:pt>
                <c:pt idx="1027">
                  <c:v>-1.5360800000000001E-2</c:v>
                </c:pt>
                <c:pt idx="1028">
                  <c:v>-1.4404699999999999E-2</c:v>
                </c:pt>
                <c:pt idx="1029">
                  <c:v>-1.32502E-2</c:v>
                </c:pt>
                <c:pt idx="1030">
                  <c:v>-1.18426E-2</c:v>
                </c:pt>
                <c:pt idx="1031">
                  <c:v>-1.0385999999999999E-2</c:v>
                </c:pt>
                <c:pt idx="1032">
                  <c:v>-8.97068E-3</c:v>
                </c:pt>
                <c:pt idx="1033">
                  <c:v>-7.7787400000000001E-3</c:v>
                </c:pt>
                <c:pt idx="1034">
                  <c:v>-7.1501899999999998E-3</c:v>
                </c:pt>
                <c:pt idx="1035">
                  <c:v>-6.7456199999999999E-3</c:v>
                </c:pt>
                <c:pt idx="1036">
                  <c:v>-6.1999400000000001E-3</c:v>
                </c:pt>
                <c:pt idx="1037">
                  <c:v>-5.4765300000000003E-3</c:v>
                </c:pt>
                <c:pt idx="1038">
                  <c:v>-4.3580600000000004E-3</c:v>
                </c:pt>
                <c:pt idx="1039">
                  <c:v>-3.00833E-3</c:v>
                </c:pt>
                <c:pt idx="1040">
                  <c:v>-1.44523E-3</c:v>
                </c:pt>
                <c:pt idx="1041">
                  <c:v>1.8683999999999999E-4</c:v>
                </c:pt>
                <c:pt idx="1042">
                  <c:v>1.84801E-3</c:v>
                </c:pt>
                <c:pt idx="1043">
                  <c:v>2.9708600000000001E-3</c:v>
                </c:pt>
                <c:pt idx="1044">
                  <c:v>3.7216699999999998E-3</c:v>
                </c:pt>
                <c:pt idx="1045">
                  <c:v>4.4542699999999998E-3</c:v>
                </c:pt>
                <c:pt idx="1046">
                  <c:v>5.2671699999999998E-3</c:v>
                </c:pt>
                <c:pt idx="1047">
                  <c:v>6.0986800000000004E-3</c:v>
                </c:pt>
                <c:pt idx="1048">
                  <c:v>7.22144E-3</c:v>
                </c:pt>
                <c:pt idx="1049">
                  <c:v>8.5733500000000004E-3</c:v>
                </c:pt>
                <c:pt idx="1050">
                  <c:v>1.03094E-2</c:v>
                </c:pt>
                <c:pt idx="1051">
                  <c:v>1.1738999999999999E-2</c:v>
                </c:pt>
                <c:pt idx="1052">
                  <c:v>1.27773E-2</c:v>
                </c:pt>
                <c:pt idx="1053">
                  <c:v>1.3173900000000001E-2</c:v>
                </c:pt>
                <c:pt idx="1054">
                  <c:v>1.3096099999999999E-2</c:v>
                </c:pt>
                <c:pt idx="1055">
                  <c:v>1.33884E-2</c:v>
                </c:pt>
                <c:pt idx="1056">
                  <c:v>1.40369E-2</c:v>
                </c:pt>
                <c:pt idx="1057">
                  <c:v>1.51947E-2</c:v>
                </c:pt>
                <c:pt idx="1058">
                  <c:v>1.6679699999999999E-2</c:v>
                </c:pt>
                <c:pt idx="1059">
                  <c:v>1.8192400000000001E-2</c:v>
                </c:pt>
                <c:pt idx="1060">
                  <c:v>1.97231E-2</c:v>
                </c:pt>
                <c:pt idx="1061">
                  <c:v>2.1106900000000001E-2</c:v>
                </c:pt>
                <c:pt idx="1062">
                  <c:v>2.22563E-2</c:v>
                </c:pt>
                <c:pt idx="1063">
                  <c:v>2.3038400000000001E-2</c:v>
                </c:pt>
                <c:pt idx="1064">
                  <c:v>2.3431E-2</c:v>
                </c:pt>
                <c:pt idx="1065">
                  <c:v>2.3368199999999999E-2</c:v>
                </c:pt>
                <c:pt idx="1066">
                  <c:v>2.3060500000000001E-2</c:v>
                </c:pt>
                <c:pt idx="1067">
                  <c:v>2.25922E-2</c:v>
                </c:pt>
                <c:pt idx="1068">
                  <c:v>2.2296699999999999E-2</c:v>
                </c:pt>
                <c:pt idx="1069">
                  <c:v>2.1578300000000002E-2</c:v>
                </c:pt>
                <c:pt idx="1070">
                  <c:v>2.0771100000000001E-2</c:v>
                </c:pt>
                <c:pt idx="1071">
                  <c:v>1.9640299999999999E-2</c:v>
                </c:pt>
                <c:pt idx="1072">
                  <c:v>1.8880299999999999E-2</c:v>
                </c:pt>
                <c:pt idx="1073">
                  <c:v>1.7550099999999999E-2</c:v>
                </c:pt>
                <c:pt idx="1074">
                  <c:v>1.61917E-2</c:v>
                </c:pt>
                <c:pt idx="1075">
                  <c:v>1.4878000000000001E-2</c:v>
                </c:pt>
                <c:pt idx="1076">
                  <c:v>1.3970099999999999E-2</c:v>
                </c:pt>
                <c:pt idx="1077">
                  <c:v>1.28469E-2</c:v>
                </c:pt>
                <c:pt idx="1078">
                  <c:v>1.17298E-2</c:v>
                </c:pt>
                <c:pt idx="1079">
                  <c:v>1.09433E-2</c:v>
                </c:pt>
                <c:pt idx="1080">
                  <c:v>1.0109399999999999E-2</c:v>
                </c:pt>
                <c:pt idx="1081">
                  <c:v>9.0311899999999997E-3</c:v>
                </c:pt>
                <c:pt idx="1082">
                  <c:v>7.7907799999999998E-3</c:v>
                </c:pt>
                <c:pt idx="1083">
                  <c:v>6.9633500000000001E-3</c:v>
                </c:pt>
                <c:pt idx="1084">
                  <c:v>5.9111500000000004E-3</c:v>
                </c:pt>
                <c:pt idx="1085">
                  <c:v>4.7014099999999996E-3</c:v>
                </c:pt>
                <c:pt idx="1086">
                  <c:v>3.4290900000000001E-3</c:v>
                </c:pt>
                <c:pt idx="1087">
                  <c:v>2.5563199999999999E-3</c:v>
                </c:pt>
                <c:pt idx="1088">
                  <c:v>1.39248E-3</c:v>
                </c:pt>
                <c:pt idx="1089">
                  <c:v>1.97074E-5</c:v>
                </c:pt>
                <c:pt idx="1090">
                  <c:v>-1.2071E-3</c:v>
                </c:pt>
                <c:pt idx="1091">
                  <c:v>-2.1702800000000001E-3</c:v>
                </c:pt>
                <c:pt idx="1092">
                  <c:v>-3.23625E-3</c:v>
                </c:pt>
                <c:pt idx="1093">
                  <c:v>-4.4465499999999996E-3</c:v>
                </c:pt>
                <c:pt idx="1094">
                  <c:v>-5.3196099999999998E-3</c:v>
                </c:pt>
                <c:pt idx="1095">
                  <c:v>-6.1275399999999999E-3</c:v>
                </c:pt>
                <c:pt idx="1096">
                  <c:v>-6.9840700000000002E-3</c:v>
                </c:pt>
                <c:pt idx="1097">
                  <c:v>-8.01376E-3</c:v>
                </c:pt>
                <c:pt idx="1098">
                  <c:v>-8.6225399999999997E-3</c:v>
                </c:pt>
                <c:pt idx="1099">
                  <c:v>-9.31419E-3</c:v>
                </c:pt>
                <c:pt idx="1100">
                  <c:v>-1.0130699999999999E-2</c:v>
                </c:pt>
                <c:pt idx="1101">
                  <c:v>-1.0826499999999999E-2</c:v>
                </c:pt>
                <c:pt idx="1102">
                  <c:v>-1.1086499999999999E-2</c:v>
                </c:pt>
                <c:pt idx="1103">
                  <c:v>-1.1281899999999999E-2</c:v>
                </c:pt>
                <c:pt idx="1104">
                  <c:v>-1.1337399999999999E-2</c:v>
                </c:pt>
                <c:pt idx="1105">
                  <c:v>-1.17614E-2</c:v>
                </c:pt>
                <c:pt idx="1106">
                  <c:v>-1.26225E-2</c:v>
                </c:pt>
                <c:pt idx="1107">
                  <c:v>-1.3833399999999999E-2</c:v>
                </c:pt>
                <c:pt idx="1108">
                  <c:v>-1.5261800000000001E-2</c:v>
                </c:pt>
                <c:pt idx="1109">
                  <c:v>-1.6987200000000001E-2</c:v>
                </c:pt>
                <c:pt idx="1110">
                  <c:v>-1.8729200000000001E-2</c:v>
                </c:pt>
                <c:pt idx="1111">
                  <c:v>-2.0569899999999999E-2</c:v>
                </c:pt>
                <c:pt idx="1112">
                  <c:v>-2.22883E-2</c:v>
                </c:pt>
                <c:pt idx="1113">
                  <c:v>-2.4148599999999999E-2</c:v>
                </c:pt>
                <c:pt idx="1114">
                  <c:v>-2.62405E-2</c:v>
                </c:pt>
                <c:pt idx="1115">
                  <c:v>-2.8491800000000001E-2</c:v>
                </c:pt>
                <c:pt idx="1116">
                  <c:v>-3.09054E-2</c:v>
                </c:pt>
                <c:pt idx="1117">
                  <c:v>-3.3454499999999998E-2</c:v>
                </c:pt>
                <c:pt idx="1118">
                  <c:v>-3.6092300000000001E-2</c:v>
                </c:pt>
                <c:pt idx="1119">
                  <c:v>-3.8781999999999997E-2</c:v>
                </c:pt>
                <c:pt idx="1120">
                  <c:v>-4.15559E-2</c:v>
                </c:pt>
                <c:pt idx="1121">
                  <c:v>-4.4445400000000003E-2</c:v>
                </c:pt>
                <c:pt idx="1122">
                  <c:v>-4.7457899999999997E-2</c:v>
                </c:pt>
                <c:pt idx="1123">
                  <c:v>-5.0559699999999999E-2</c:v>
                </c:pt>
                <c:pt idx="1124">
                  <c:v>-5.3374699999999997E-2</c:v>
                </c:pt>
                <c:pt idx="1125">
                  <c:v>-5.6157400000000003E-2</c:v>
                </c:pt>
                <c:pt idx="1126">
                  <c:v>-5.8847499999999997E-2</c:v>
                </c:pt>
                <c:pt idx="1127">
                  <c:v>-6.1464100000000001E-2</c:v>
                </c:pt>
                <c:pt idx="1128">
                  <c:v>-6.4070500000000002E-2</c:v>
                </c:pt>
                <c:pt idx="1129">
                  <c:v>-6.7069400000000001E-2</c:v>
                </c:pt>
                <c:pt idx="1130">
                  <c:v>-7.0467100000000005E-2</c:v>
                </c:pt>
                <c:pt idx="1131">
                  <c:v>-7.4221599999999999E-2</c:v>
                </c:pt>
                <c:pt idx="1132">
                  <c:v>-7.8227699999999997E-2</c:v>
                </c:pt>
                <c:pt idx="1133">
                  <c:v>-8.2343700000000006E-2</c:v>
                </c:pt>
                <c:pt idx="1134">
                  <c:v>-8.6008899999999999E-2</c:v>
                </c:pt>
                <c:pt idx="1135">
                  <c:v>-8.8996099999999995E-2</c:v>
                </c:pt>
                <c:pt idx="1136">
                  <c:v>-9.1351699999999994E-2</c:v>
                </c:pt>
                <c:pt idx="1137">
                  <c:v>-9.3152899999999997E-2</c:v>
                </c:pt>
                <c:pt idx="1138">
                  <c:v>-9.5046500000000006E-2</c:v>
                </c:pt>
                <c:pt idx="1139">
                  <c:v>-9.7008800000000006E-2</c:v>
                </c:pt>
                <c:pt idx="1140">
                  <c:v>-9.9102200000000001E-2</c:v>
                </c:pt>
                <c:pt idx="1141">
                  <c:v>-0.101021</c:v>
                </c:pt>
                <c:pt idx="1142">
                  <c:v>-0.10310900000000001</c:v>
                </c:pt>
                <c:pt idx="1143">
                  <c:v>-0.106015</c:v>
                </c:pt>
                <c:pt idx="1144">
                  <c:v>-0.10881200000000001</c:v>
                </c:pt>
                <c:pt idx="1145">
                  <c:v>-0.111614</c:v>
                </c:pt>
                <c:pt idx="1146">
                  <c:v>-0.114749</c:v>
                </c:pt>
                <c:pt idx="1147">
                  <c:v>-0.118119</c:v>
                </c:pt>
                <c:pt idx="1148">
                  <c:v>-0.12132</c:v>
                </c:pt>
                <c:pt idx="1149">
                  <c:v>-0.12449200000000001</c:v>
                </c:pt>
                <c:pt idx="1150">
                  <c:v>-0.127807</c:v>
                </c:pt>
                <c:pt idx="1151">
                  <c:v>-0.130883</c:v>
                </c:pt>
                <c:pt idx="1152">
                  <c:v>-0.133432</c:v>
                </c:pt>
                <c:pt idx="1153">
                  <c:v>-0.135683</c:v>
                </c:pt>
                <c:pt idx="1154">
                  <c:v>-0.137153</c:v>
                </c:pt>
                <c:pt idx="1155">
                  <c:v>-0.13838300000000001</c:v>
                </c:pt>
                <c:pt idx="1156">
                  <c:v>-0.139372</c:v>
                </c:pt>
                <c:pt idx="1157">
                  <c:v>-0.140018</c:v>
                </c:pt>
                <c:pt idx="1158">
                  <c:v>-0.14039399999999999</c:v>
                </c:pt>
                <c:pt idx="1159">
                  <c:v>-0.140597</c:v>
                </c:pt>
                <c:pt idx="1160">
                  <c:v>-0.140929</c:v>
                </c:pt>
                <c:pt idx="1161">
                  <c:v>-0.14104800000000001</c:v>
                </c:pt>
                <c:pt idx="1162">
                  <c:v>-0.14121500000000001</c:v>
                </c:pt>
                <c:pt idx="1163">
                  <c:v>-0.14147799999999999</c:v>
                </c:pt>
                <c:pt idx="1164">
                  <c:v>-0.141932</c:v>
                </c:pt>
                <c:pt idx="1165">
                  <c:v>-0.142704</c:v>
                </c:pt>
                <c:pt idx="1166">
                  <c:v>-0.14385999999999999</c:v>
                </c:pt>
                <c:pt idx="1167">
                  <c:v>-0.14501700000000001</c:v>
                </c:pt>
                <c:pt idx="1168">
                  <c:v>-0.14611399999999999</c:v>
                </c:pt>
                <c:pt idx="1169">
                  <c:v>-0.14713699999999999</c:v>
                </c:pt>
                <c:pt idx="1170">
                  <c:v>-0.14805199999999999</c:v>
                </c:pt>
                <c:pt idx="1171">
                  <c:v>-0.14887800000000001</c:v>
                </c:pt>
                <c:pt idx="1172">
                  <c:v>-0.14973</c:v>
                </c:pt>
                <c:pt idx="1173">
                  <c:v>-0.150732</c:v>
                </c:pt>
                <c:pt idx="1174">
                  <c:v>-0.15174599999999999</c:v>
                </c:pt>
                <c:pt idx="1175">
                  <c:v>-0.152776</c:v>
                </c:pt>
                <c:pt idx="1176">
                  <c:v>-0.15390300000000001</c:v>
                </c:pt>
                <c:pt idx="1177">
                  <c:v>-0.15506400000000001</c:v>
                </c:pt>
                <c:pt idx="1178">
                  <c:v>-0.15618499999999999</c:v>
                </c:pt>
                <c:pt idx="1179">
                  <c:v>-0.157301</c:v>
                </c:pt>
                <c:pt idx="1180">
                  <c:v>-0.15843399999999999</c:v>
                </c:pt>
                <c:pt idx="1181">
                  <c:v>-0.15946199999999999</c:v>
                </c:pt>
                <c:pt idx="1182">
                  <c:v>-0.160412</c:v>
                </c:pt>
                <c:pt idx="1183">
                  <c:v>-0.16137599999999999</c:v>
                </c:pt>
                <c:pt idx="1184">
                  <c:v>-0.16240599999999999</c:v>
                </c:pt>
                <c:pt idx="1185">
                  <c:v>-0.163547</c:v>
                </c:pt>
                <c:pt idx="1186">
                  <c:v>-0.164795</c:v>
                </c:pt>
                <c:pt idx="1187">
                  <c:v>-0.16608600000000001</c:v>
                </c:pt>
                <c:pt idx="1188">
                  <c:v>-0.167327</c:v>
                </c:pt>
                <c:pt idx="1189">
                  <c:v>-0.16846800000000001</c:v>
                </c:pt>
                <c:pt idx="1190">
                  <c:v>-0.16949400000000001</c:v>
                </c:pt>
                <c:pt idx="1191">
                  <c:v>-0.170433</c:v>
                </c:pt>
                <c:pt idx="1192">
                  <c:v>-0.17121600000000001</c:v>
                </c:pt>
                <c:pt idx="1193">
                  <c:v>-0.17191100000000001</c:v>
                </c:pt>
                <c:pt idx="1194">
                  <c:v>-0.17272299999999999</c:v>
                </c:pt>
                <c:pt idx="1195">
                  <c:v>-0.17358399999999999</c:v>
                </c:pt>
                <c:pt idx="1196">
                  <c:v>-0.174397</c:v>
                </c:pt>
                <c:pt idx="1197">
                  <c:v>-0.175126</c:v>
                </c:pt>
                <c:pt idx="1198">
                  <c:v>-0.175813</c:v>
                </c:pt>
                <c:pt idx="1199">
                  <c:v>-0.176506</c:v>
                </c:pt>
                <c:pt idx="1200">
                  <c:v>-0.17726</c:v>
                </c:pt>
                <c:pt idx="1201">
                  <c:v>-0.178341</c:v>
                </c:pt>
                <c:pt idx="1202">
                  <c:v>-0.17959600000000001</c:v>
                </c:pt>
                <c:pt idx="1203">
                  <c:v>-0.18059900000000001</c:v>
                </c:pt>
                <c:pt idx="1204">
                  <c:v>-0.18149199999999999</c:v>
                </c:pt>
                <c:pt idx="1205">
                  <c:v>-0.18248500000000001</c:v>
                </c:pt>
                <c:pt idx="1206">
                  <c:v>-0.183695</c:v>
                </c:pt>
                <c:pt idx="1207">
                  <c:v>-0.18512600000000001</c:v>
                </c:pt>
                <c:pt idx="1208">
                  <c:v>-0.18643799999999999</c:v>
                </c:pt>
                <c:pt idx="1209">
                  <c:v>-0.187643</c:v>
                </c:pt>
                <c:pt idx="1210">
                  <c:v>-0.18858900000000001</c:v>
                </c:pt>
                <c:pt idx="1211">
                  <c:v>-0.18954299999999999</c:v>
                </c:pt>
                <c:pt idx="1212">
                  <c:v>-0.19058600000000001</c:v>
                </c:pt>
                <c:pt idx="1213">
                  <c:v>-0.191632</c:v>
                </c:pt>
                <c:pt idx="1214">
                  <c:v>-0.19267000000000001</c:v>
                </c:pt>
                <c:pt idx="1215">
                  <c:v>-0.19364300000000001</c:v>
                </c:pt>
                <c:pt idx="1216">
                  <c:v>-0.19462199999999999</c:v>
                </c:pt>
                <c:pt idx="1217">
                  <c:v>-0.195854</c:v>
                </c:pt>
                <c:pt idx="1218">
                  <c:v>-0.19730300000000001</c:v>
                </c:pt>
                <c:pt idx="1219">
                  <c:v>-0.19838800000000001</c:v>
                </c:pt>
                <c:pt idx="1220">
                  <c:v>-0.199272</c:v>
                </c:pt>
                <c:pt idx="1221">
                  <c:v>-0.20035600000000001</c:v>
                </c:pt>
                <c:pt idx="1222">
                  <c:v>-0.20149700000000001</c:v>
                </c:pt>
                <c:pt idx="1223">
                  <c:v>-0.202511</c:v>
                </c:pt>
                <c:pt idx="1224">
                  <c:v>-0.20344400000000001</c:v>
                </c:pt>
                <c:pt idx="1225">
                  <c:v>-0.20435600000000001</c:v>
                </c:pt>
                <c:pt idx="1226">
                  <c:v>-0.20528099999999999</c:v>
                </c:pt>
                <c:pt idx="1227">
                  <c:v>-0.206318</c:v>
                </c:pt>
                <c:pt idx="1228">
                  <c:v>-0.207313</c:v>
                </c:pt>
                <c:pt idx="1229">
                  <c:v>-0.20807300000000001</c:v>
                </c:pt>
                <c:pt idx="1230">
                  <c:v>-0.20916599999999999</c:v>
                </c:pt>
                <c:pt idx="1231">
                  <c:v>-0.21052899999999999</c:v>
                </c:pt>
                <c:pt idx="1232">
                  <c:v>-0.21215800000000001</c:v>
                </c:pt>
                <c:pt idx="1233">
                  <c:v>-0.213667</c:v>
                </c:pt>
                <c:pt idx="1234">
                  <c:v>-0.21507399999999999</c:v>
                </c:pt>
                <c:pt idx="1235">
                  <c:v>-0.21617800000000001</c:v>
                </c:pt>
                <c:pt idx="1236">
                  <c:v>-0.217195</c:v>
                </c:pt>
                <c:pt idx="1237">
                  <c:v>-0.21817300000000001</c:v>
                </c:pt>
                <c:pt idx="1238">
                  <c:v>-0.21924199999999999</c:v>
                </c:pt>
                <c:pt idx="1239">
                  <c:v>-0.22059500000000001</c:v>
                </c:pt>
                <c:pt idx="1240">
                  <c:v>-0.22231799999999999</c:v>
                </c:pt>
                <c:pt idx="1241">
                  <c:v>-0.224022</c:v>
                </c:pt>
                <c:pt idx="1242">
                  <c:v>-0.22552</c:v>
                </c:pt>
                <c:pt idx="1243">
                  <c:v>-0.22709199999999999</c:v>
                </c:pt>
                <c:pt idx="1244">
                  <c:v>-0.228962</c:v>
                </c:pt>
                <c:pt idx="1245">
                  <c:v>-0.23111200000000001</c:v>
                </c:pt>
                <c:pt idx="1246">
                  <c:v>-0.23349</c:v>
                </c:pt>
                <c:pt idx="1247">
                  <c:v>-0.23602500000000001</c:v>
                </c:pt>
                <c:pt idx="1248">
                  <c:v>-0.23863500000000001</c:v>
                </c:pt>
                <c:pt idx="1249">
                  <c:v>-0.24118999999999999</c:v>
                </c:pt>
                <c:pt idx="1250">
                  <c:v>-0.24348500000000001</c:v>
                </c:pt>
                <c:pt idx="1251">
                  <c:v>-0.245174</c:v>
                </c:pt>
                <c:pt idx="1252">
                  <c:v>-0.245977</c:v>
                </c:pt>
                <c:pt idx="1253">
                  <c:v>-0.245977</c:v>
                </c:pt>
                <c:pt idx="1254">
                  <c:v>-0.245867</c:v>
                </c:pt>
                <c:pt idx="1255">
                  <c:v>-0.24554200000000001</c:v>
                </c:pt>
                <c:pt idx="1256">
                  <c:v>-0.24474899999999999</c:v>
                </c:pt>
                <c:pt idx="1257">
                  <c:v>-0.24348500000000001</c:v>
                </c:pt>
                <c:pt idx="1258">
                  <c:v>-0.24231900000000001</c:v>
                </c:pt>
                <c:pt idx="1259">
                  <c:v>-0.24177499999999999</c:v>
                </c:pt>
                <c:pt idx="1260">
                  <c:v>-0.24133499999999999</c:v>
                </c:pt>
                <c:pt idx="1261">
                  <c:v>-0.24086099999999999</c:v>
                </c:pt>
                <c:pt idx="1262">
                  <c:v>-0.24046999999999999</c:v>
                </c:pt>
                <c:pt idx="1263">
                  <c:v>-0.239787</c:v>
                </c:pt>
                <c:pt idx="1264">
                  <c:v>-0.23887700000000001</c:v>
                </c:pt>
                <c:pt idx="1265">
                  <c:v>-0.23774100000000001</c:v>
                </c:pt>
                <c:pt idx="1266">
                  <c:v>-0.23632900000000001</c:v>
                </c:pt>
                <c:pt idx="1267">
                  <c:v>-0.234655</c:v>
                </c:pt>
                <c:pt idx="1268">
                  <c:v>-0.23286899999999999</c:v>
                </c:pt>
                <c:pt idx="1269">
                  <c:v>-0.23095199999999999</c:v>
                </c:pt>
                <c:pt idx="1270">
                  <c:v>-0.228854</c:v>
                </c:pt>
                <c:pt idx="1271">
                  <c:v>-0.226631</c:v>
                </c:pt>
                <c:pt idx="1272">
                  <c:v>-0.22434599999999999</c:v>
                </c:pt>
                <c:pt idx="1273">
                  <c:v>-0.22192000000000001</c:v>
                </c:pt>
                <c:pt idx="1274">
                  <c:v>-0.21928400000000001</c:v>
                </c:pt>
                <c:pt idx="1275">
                  <c:v>-0.216418</c:v>
                </c:pt>
                <c:pt idx="1276">
                  <c:v>-0.213285</c:v>
                </c:pt>
                <c:pt idx="1277">
                  <c:v>-0.20988299999999999</c:v>
                </c:pt>
                <c:pt idx="1278">
                  <c:v>-0.20629700000000001</c:v>
                </c:pt>
                <c:pt idx="1279">
                  <c:v>-0.202626</c:v>
                </c:pt>
                <c:pt idx="1280">
                  <c:v>-0.19891200000000001</c:v>
                </c:pt>
                <c:pt idx="1281">
                  <c:v>-0.195214</c:v>
                </c:pt>
                <c:pt idx="1282">
                  <c:v>-0.191608</c:v>
                </c:pt>
                <c:pt idx="1283">
                  <c:v>-0.18812999999999999</c:v>
                </c:pt>
                <c:pt idx="1284">
                  <c:v>-0.185192</c:v>
                </c:pt>
                <c:pt idx="1285">
                  <c:v>-0.18304100000000001</c:v>
                </c:pt>
                <c:pt idx="1286">
                  <c:v>-0.18163799999999999</c:v>
                </c:pt>
                <c:pt idx="1287">
                  <c:v>-0.180759</c:v>
                </c:pt>
                <c:pt idx="1288">
                  <c:v>-0.17971599999999999</c:v>
                </c:pt>
                <c:pt idx="1289">
                  <c:v>-0.17865300000000001</c:v>
                </c:pt>
                <c:pt idx="1290">
                  <c:v>-0.17737700000000001</c:v>
                </c:pt>
                <c:pt idx="1291">
                  <c:v>-0.175679</c:v>
                </c:pt>
                <c:pt idx="1292">
                  <c:v>-0.17390900000000001</c:v>
                </c:pt>
                <c:pt idx="1293">
                  <c:v>-0.172766</c:v>
                </c:pt>
                <c:pt idx="1294">
                  <c:v>-0.17221400000000001</c:v>
                </c:pt>
                <c:pt idx="1295">
                  <c:v>-0.17174900000000001</c:v>
                </c:pt>
                <c:pt idx="1296">
                  <c:v>-0.171347</c:v>
                </c:pt>
                <c:pt idx="1297">
                  <c:v>-0.17099</c:v>
                </c:pt>
                <c:pt idx="1298">
                  <c:v>-0.17061000000000001</c:v>
                </c:pt>
                <c:pt idx="1299">
                  <c:v>-0.17034299999999999</c:v>
                </c:pt>
                <c:pt idx="1300">
                  <c:v>-0.17030500000000001</c:v>
                </c:pt>
                <c:pt idx="1301">
                  <c:v>-0.169706</c:v>
                </c:pt>
                <c:pt idx="1302">
                  <c:v>-0.168437</c:v>
                </c:pt>
                <c:pt idx="1303">
                  <c:v>-0.16719300000000001</c:v>
                </c:pt>
                <c:pt idx="1304">
                  <c:v>-0.166159</c:v>
                </c:pt>
                <c:pt idx="1305">
                  <c:v>-0.16517499999999999</c:v>
                </c:pt>
                <c:pt idx="1306">
                  <c:v>-0.16419500000000001</c:v>
                </c:pt>
                <c:pt idx="1307">
                  <c:v>-0.16312199999999999</c:v>
                </c:pt>
                <c:pt idx="1308">
                  <c:v>-0.161553</c:v>
                </c:pt>
                <c:pt idx="1309">
                  <c:v>-0.159742</c:v>
                </c:pt>
                <c:pt idx="1310">
                  <c:v>-0.15776799999999999</c:v>
                </c:pt>
                <c:pt idx="1311">
                  <c:v>-0.15564600000000001</c:v>
                </c:pt>
                <c:pt idx="1312">
                  <c:v>-0.15335799999999999</c:v>
                </c:pt>
                <c:pt idx="1313">
                  <c:v>-0.151002</c:v>
                </c:pt>
                <c:pt idx="1314">
                  <c:v>-0.14855299999999999</c:v>
                </c:pt>
                <c:pt idx="1315">
                  <c:v>-0.146037</c:v>
                </c:pt>
                <c:pt idx="1316">
                  <c:v>-0.14350599999999999</c:v>
                </c:pt>
                <c:pt idx="1317">
                  <c:v>-0.14097199999999999</c:v>
                </c:pt>
                <c:pt idx="1318">
                  <c:v>-0.13836599999999999</c:v>
                </c:pt>
                <c:pt idx="1319">
                  <c:v>-0.13584299999999999</c:v>
                </c:pt>
                <c:pt idx="1320">
                  <c:v>-0.133739</c:v>
                </c:pt>
                <c:pt idx="1321">
                  <c:v>-0.131605</c:v>
                </c:pt>
                <c:pt idx="1322">
                  <c:v>-0.12948799999999999</c:v>
                </c:pt>
                <c:pt idx="1323">
                  <c:v>-0.12745400000000001</c:v>
                </c:pt>
                <c:pt idx="1324">
                  <c:v>-0.12551699999999999</c:v>
                </c:pt>
                <c:pt idx="1325">
                  <c:v>-0.123624</c:v>
                </c:pt>
                <c:pt idx="1326">
                  <c:v>-0.121895</c:v>
                </c:pt>
                <c:pt idx="1327">
                  <c:v>-0.12023200000000001</c:v>
                </c:pt>
                <c:pt idx="1328">
                  <c:v>-0.11858200000000001</c:v>
                </c:pt>
                <c:pt idx="1329">
                  <c:v>-0.116956</c:v>
                </c:pt>
                <c:pt idx="1330">
                  <c:v>-0.115399</c:v>
                </c:pt>
                <c:pt idx="1331">
                  <c:v>-0.113812</c:v>
                </c:pt>
                <c:pt idx="1332">
                  <c:v>-0.112174</c:v>
                </c:pt>
                <c:pt idx="1333">
                  <c:v>-0.110392</c:v>
                </c:pt>
                <c:pt idx="1334">
                  <c:v>-0.1084</c:v>
                </c:pt>
                <c:pt idx="1335">
                  <c:v>-0.106222</c:v>
                </c:pt>
                <c:pt idx="1336">
                  <c:v>-0.10394200000000001</c:v>
                </c:pt>
                <c:pt idx="1337">
                  <c:v>-0.10159799999999999</c:v>
                </c:pt>
                <c:pt idx="1338">
                  <c:v>-9.9178799999999998E-2</c:v>
                </c:pt>
                <c:pt idx="1339">
                  <c:v>-9.66867E-2</c:v>
                </c:pt>
                <c:pt idx="1340">
                  <c:v>-9.4161499999999995E-2</c:v>
                </c:pt>
                <c:pt idx="1341">
                  <c:v>-9.1600399999999998E-2</c:v>
                </c:pt>
                <c:pt idx="1342">
                  <c:v>-8.8989600000000002E-2</c:v>
                </c:pt>
                <c:pt idx="1343">
                  <c:v>-8.6551500000000003E-2</c:v>
                </c:pt>
                <c:pt idx="1344">
                  <c:v>-8.4129700000000002E-2</c:v>
                </c:pt>
                <c:pt idx="1345">
                  <c:v>-8.1678899999999999E-2</c:v>
                </c:pt>
                <c:pt idx="1346">
                  <c:v>-7.9169500000000004E-2</c:v>
                </c:pt>
                <c:pt idx="1347">
                  <c:v>-7.6740799999999998E-2</c:v>
                </c:pt>
                <c:pt idx="1348">
                  <c:v>-7.4297299999999997E-2</c:v>
                </c:pt>
                <c:pt idx="1349">
                  <c:v>-7.2149400000000002E-2</c:v>
                </c:pt>
                <c:pt idx="1350">
                  <c:v>-6.9789799999999999E-2</c:v>
                </c:pt>
                <c:pt idx="1351">
                  <c:v>-6.7898100000000003E-2</c:v>
                </c:pt>
                <c:pt idx="1352">
                  <c:v>-6.6137600000000005E-2</c:v>
                </c:pt>
                <c:pt idx="1353">
                  <c:v>-6.4419299999999999E-2</c:v>
                </c:pt>
                <c:pt idx="1354">
                  <c:v>-6.2690800000000005E-2</c:v>
                </c:pt>
                <c:pt idx="1355">
                  <c:v>-6.0911100000000003E-2</c:v>
                </c:pt>
                <c:pt idx="1356">
                  <c:v>-5.9294600000000003E-2</c:v>
                </c:pt>
                <c:pt idx="1357">
                  <c:v>-5.8242799999999997E-2</c:v>
                </c:pt>
                <c:pt idx="1358">
                  <c:v>-5.70996E-2</c:v>
                </c:pt>
                <c:pt idx="1359">
                  <c:v>-5.6169299999999998E-2</c:v>
                </c:pt>
                <c:pt idx="1360">
                  <c:v>-5.5495000000000003E-2</c:v>
                </c:pt>
                <c:pt idx="1361">
                  <c:v>-5.4912299999999997E-2</c:v>
                </c:pt>
                <c:pt idx="1362">
                  <c:v>-5.4474500000000002E-2</c:v>
                </c:pt>
                <c:pt idx="1363">
                  <c:v>-5.42896E-2</c:v>
                </c:pt>
                <c:pt idx="1364">
                  <c:v>-5.4443199999999997E-2</c:v>
                </c:pt>
                <c:pt idx="1365">
                  <c:v>-5.5116900000000003E-2</c:v>
                </c:pt>
                <c:pt idx="1366">
                  <c:v>-5.6149299999999999E-2</c:v>
                </c:pt>
                <c:pt idx="1367">
                  <c:v>-5.7244900000000001E-2</c:v>
                </c:pt>
                <c:pt idx="1368">
                  <c:v>-5.8335199999999997E-2</c:v>
                </c:pt>
                <c:pt idx="1369">
                  <c:v>-5.9467699999999998E-2</c:v>
                </c:pt>
                <c:pt idx="1370">
                  <c:v>-6.0670099999999998E-2</c:v>
                </c:pt>
                <c:pt idx="1371">
                  <c:v>-6.1999699999999998E-2</c:v>
                </c:pt>
                <c:pt idx="1372">
                  <c:v>-6.3483200000000004E-2</c:v>
                </c:pt>
                <c:pt idx="1373">
                  <c:v>-6.5094799999999994E-2</c:v>
                </c:pt>
                <c:pt idx="1374">
                  <c:v>-6.6795900000000005E-2</c:v>
                </c:pt>
                <c:pt idx="1375">
                  <c:v>-6.85664E-2</c:v>
                </c:pt>
                <c:pt idx="1376">
                  <c:v>-7.0417300000000002E-2</c:v>
                </c:pt>
                <c:pt idx="1377">
                  <c:v>-7.2372599999999995E-2</c:v>
                </c:pt>
                <c:pt idx="1378">
                  <c:v>-7.4447700000000006E-2</c:v>
                </c:pt>
                <c:pt idx="1379">
                  <c:v>-7.66294E-2</c:v>
                </c:pt>
                <c:pt idx="1380">
                  <c:v>-7.88967E-2</c:v>
                </c:pt>
                <c:pt idx="1381">
                  <c:v>-8.1243599999999999E-2</c:v>
                </c:pt>
                <c:pt idx="1382">
                  <c:v>-8.36842E-2</c:v>
                </c:pt>
                <c:pt idx="1383">
                  <c:v>-8.6240600000000001E-2</c:v>
                </c:pt>
                <c:pt idx="1384">
                  <c:v>-8.8919100000000001E-2</c:v>
                </c:pt>
                <c:pt idx="1385">
                  <c:v>-9.1541600000000001E-2</c:v>
                </c:pt>
                <c:pt idx="1386">
                  <c:v>-9.2364299999999996E-2</c:v>
                </c:pt>
                <c:pt idx="1387">
                  <c:v>-9.3427200000000002E-2</c:v>
                </c:pt>
                <c:pt idx="1388">
                  <c:v>-9.5216300000000004E-2</c:v>
                </c:pt>
                <c:pt idx="1389">
                  <c:v>-9.7078999999999999E-2</c:v>
                </c:pt>
                <c:pt idx="1390">
                  <c:v>-9.8862000000000005E-2</c:v>
                </c:pt>
                <c:pt idx="1391">
                  <c:v>-0.10070800000000001</c:v>
                </c:pt>
                <c:pt idx="1392">
                  <c:v>-0.101799</c:v>
                </c:pt>
                <c:pt idx="1393">
                  <c:v>-0.10241699999999999</c:v>
                </c:pt>
                <c:pt idx="1394">
                  <c:v>-0.102738</c:v>
                </c:pt>
                <c:pt idx="1395">
                  <c:v>-0.10281</c:v>
                </c:pt>
                <c:pt idx="1396">
                  <c:v>-0.102587</c:v>
                </c:pt>
                <c:pt idx="1397">
                  <c:v>-0.102202</c:v>
                </c:pt>
                <c:pt idx="1398">
                  <c:v>-0.101829</c:v>
                </c:pt>
                <c:pt idx="1399">
                  <c:v>-0.101387</c:v>
                </c:pt>
                <c:pt idx="1400">
                  <c:v>-0.10074</c:v>
                </c:pt>
                <c:pt idx="1401">
                  <c:v>-0.100007</c:v>
                </c:pt>
                <c:pt idx="1402">
                  <c:v>-9.9717399999999998E-2</c:v>
                </c:pt>
                <c:pt idx="1403">
                  <c:v>-9.9879399999999993E-2</c:v>
                </c:pt>
                <c:pt idx="1404">
                  <c:v>-0.10022</c:v>
                </c:pt>
                <c:pt idx="1405">
                  <c:v>-0.101215</c:v>
                </c:pt>
                <c:pt idx="1406">
                  <c:v>-0.10155599999999999</c:v>
                </c:pt>
                <c:pt idx="1407">
                  <c:v>-0.10155500000000001</c:v>
                </c:pt>
                <c:pt idx="1408">
                  <c:v>-0.101491</c:v>
                </c:pt>
                <c:pt idx="1409">
                  <c:v>-0.101438</c:v>
                </c:pt>
                <c:pt idx="1410">
                  <c:v>-0.10141699999999999</c:v>
                </c:pt>
                <c:pt idx="1411">
                  <c:v>-0.10245</c:v>
                </c:pt>
                <c:pt idx="1412">
                  <c:v>-0.10392</c:v>
                </c:pt>
                <c:pt idx="1413">
                  <c:v>-0.105477</c:v>
                </c:pt>
                <c:pt idx="1414">
                  <c:v>-0.10695399999999999</c:v>
                </c:pt>
                <c:pt idx="1415">
                  <c:v>-0.108706</c:v>
                </c:pt>
                <c:pt idx="1416">
                  <c:v>-0.11070199999999999</c:v>
                </c:pt>
                <c:pt idx="1417">
                  <c:v>-0.112426</c:v>
                </c:pt>
                <c:pt idx="1418">
                  <c:v>-0.113927</c:v>
                </c:pt>
                <c:pt idx="1419">
                  <c:v>-0.115316</c:v>
                </c:pt>
                <c:pt idx="1420">
                  <c:v>-0.11683399999999999</c:v>
                </c:pt>
                <c:pt idx="1421">
                  <c:v>-0.118576</c:v>
                </c:pt>
                <c:pt idx="1422">
                  <c:v>-0.120444</c:v>
                </c:pt>
                <c:pt idx="1423">
                  <c:v>-0.12241</c:v>
                </c:pt>
                <c:pt idx="1424">
                  <c:v>-0.12470199999999999</c:v>
                </c:pt>
                <c:pt idx="1425">
                  <c:v>-0.12730900000000001</c:v>
                </c:pt>
                <c:pt idx="1426">
                  <c:v>-0.13009599999999999</c:v>
                </c:pt>
                <c:pt idx="1427">
                  <c:v>-0.133019</c:v>
                </c:pt>
                <c:pt idx="1428">
                  <c:v>-0.13609199999999999</c:v>
                </c:pt>
                <c:pt idx="1429">
                  <c:v>-0.139153</c:v>
                </c:pt>
                <c:pt idx="1430">
                  <c:v>-0.14202100000000001</c:v>
                </c:pt>
                <c:pt idx="1431">
                  <c:v>-0.144646</c:v>
                </c:pt>
                <c:pt idx="1432">
                  <c:v>-0.14704400000000001</c:v>
                </c:pt>
                <c:pt idx="1433">
                  <c:v>-0.14929100000000001</c:v>
                </c:pt>
                <c:pt idx="1434">
                  <c:v>-0.15152399999999999</c:v>
                </c:pt>
                <c:pt idx="1435">
                  <c:v>-0.153807</c:v>
                </c:pt>
                <c:pt idx="1436">
                  <c:v>-0.156114</c:v>
                </c:pt>
                <c:pt idx="1437">
                  <c:v>-0.15842700000000001</c:v>
                </c:pt>
                <c:pt idx="1438">
                  <c:v>-0.16082199999999999</c:v>
                </c:pt>
                <c:pt idx="1439">
                  <c:v>-0.16330600000000001</c:v>
                </c:pt>
                <c:pt idx="1440">
                  <c:v>-0.16583600000000001</c:v>
                </c:pt>
                <c:pt idx="1441">
                  <c:v>-0.16838</c:v>
                </c:pt>
                <c:pt idx="1442">
                  <c:v>-0.17091999999999999</c:v>
                </c:pt>
                <c:pt idx="1443">
                  <c:v>-0.17343900000000001</c:v>
                </c:pt>
                <c:pt idx="1444">
                  <c:v>-0.175869</c:v>
                </c:pt>
                <c:pt idx="1445">
                  <c:v>-0.17812500000000001</c:v>
                </c:pt>
                <c:pt idx="1446">
                  <c:v>-0.18016199999999999</c:v>
                </c:pt>
                <c:pt idx="1447">
                  <c:v>-0.18195800000000001</c:v>
                </c:pt>
                <c:pt idx="1448">
                  <c:v>-0.18350900000000001</c:v>
                </c:pt>
                <c:pt idx="1449">
                  <c:v>-0.18484800000000001</c:v>
                </c:pt>
                <c:pt idx="1450">
                  <c:v>-0.185997</c:v>
                </c:pt>
                <c:pt idx="1451">
                  <c:v>-0.186941</c:v>
                </c:pt>
                <c:pt idx="1452">
                  <c:v>-0.187637</c:v>
                </c:pt>
                <c:pt idx="1453">
                  <c:v>-0.18817400000000001</c:v>
                </c:pt>
                <c:pt idx="1454">
                  <c:v>-0.18870700000000001</c:v>
                </c:pt>
                <c:pt idx="1455">
                  <c:v>-0.189332</c:v>
                </c:pt>
                <c:pt idx="1456">
                  <c:v>-0.190137</c:v>
                </c:pt>
                <c:pt idx="1457">
                  <c:v>-0.19115199999999999</c:v>
                </c:pt>
                <c:pt idx="1458">
                  <c:v>-0.19242100000000001</c:v>
                </c:pt>
                <c:pt idx="1459">
                  <c:v>-0.19392400000000001</c:v>
                </c:pt>
                <c:pt idx="1460">
                  <c:v>-0.195606</c:v>
                </c:pt>
                <c:pt idx="1461">
                  <c:v>-0.197403</c:v>
                </c:pt>
                <c:pt idx="1462">
                  <c:v>-0.199291</c:v>
                </c:pt>
                <c:pt idx="1463">
                  <c:v>-0.20125999999999999</c:v>
                </c:pt>
                <c:pt idx="1464">
                  <c:v>-0.20329900000000001</c:v>
                </c:pt>
                <c:pt idx="1465">
                  <c:v>-0.20539099999999999</c:v>
                </c:pt>
                <c:pt idx="1466">
                  <c:v>-0.20752300000000001</c:v>
                </c:pt>
                <c:pt idx="1467">
                  <c:v>-0.20968700000000001</c:v>
                </c:pt>
                <c:pt idx="1468">
                  <c:v>-0.21185499999999999</c:v>
                </c:pt>
                <c:pt idx="1469">
                  <c:v>-0.21398700000000001</c:v>
                </c:pt>
                <c:pt idx="1470">
                  <c:v>-0.21604200000000001</c:v>
                </c:pt>
                <c:pt idx="1471">
                  <c:v>-0.217996</c:v>
                </c:pt>
                <c:pt idx="1472">
                  <c:v>-0.219834</c:v>
                </c:pt>
                <c:pt idx="1473">
                  <c:v>-0.22153999999999999</c:v>
                </c:pt>
                <c:pt idx="1474">
                  <c:v>-0.223105</c:v>
                </c:pt>
                <c:pt idx="1475">
                  <c:v>-0.224526</c:v>
                </c:pt>
                <c:pt idx="1476">
                  <c:v>-0.225802</c:v>
                </c:pt>
                <c:pt idx="1477">
                  <c:v>-0.22692200000000001</c:v>
                </c:pt>
                <c:pt idx="1478">
                  <c:v>-0.22786799999999999</c:v>
                </c:pt>
                <c:pt idx="1479">
                  <c:v>-0.228634</c:v>
                </c:pt>
                <c:pt idx="1480">
                  <c:v>-0.22921800000000001</c:v>
                </c:pt>
                <c:pt idx="1481">
                  <c:v>-0.22961899999999999</c:v>
                </c:pt>
                <c:pt idx="1482">
                  <c:v>-0.229849</c:v>
                </c:pt>
                <c:pt idx="1483">
                  <c:v>-0.22992399999999999</c:v>
                </c:pt>
                <c:pt idx="1484">
                  <c:v>-0.229882</c:v>
                </c:pt>
                <c:pt idx="1485">
                  <c:v>-0.22976199999999999</c:v>
                </c:pt>
                <c:pt idx="1486">
                  <c:v>-0.22957900000000001</c:v>
                </c:pt>
                <c:pt idx="1487">
                  <c:v>-0.229294</c:v>
                </c:pt>
                <c:pt idx="1488">
                  <c:v>-0.22908500000000001</c:v>
                </c:pt>
                <c:pt idx="1489">
                  <c:v>-0.22897200000000001</c:v>
                </c:pt>
                <c:pt idx="1490">
                  <c:v>-0.228968</c:v>
                </c:pt>
                <c:pt idx="1491">
                  <c:v>-0.229098</c:v>
                </c:pt>
                <c:pt idx="1492">
                  <c:v>-0.22933400000000001</c:v>
                </c:pt>
                <c:pt idx="1493">
                  <c:v>-0.22961200000000001</c:v>
                </c:pt>
                <c:pt idx="1494">
                  <c:v>-0.23001099999999999</c:v>
                </c:pt>
                <c:pt idx="1495">
                  <c:v>-0.230457</c:v>
                </c:pt>
                <c:pt idx="1496">
                  <c:v>-0.23089199999999999</c:v>
                </c:pt>
                <c:pt idx="1497">
                  <c:v>-0.231322</c:v>
                </c:pt>
                <c:pt idx="1498">
                  <c:v>-0.23177200000000001</c:v>
                </c:pt>
                <c:pt idx="1499">
                  <c:v>-0.23222400000000001</c:v>
                </c:pt>
                <c:pt idx="1500">
                  <c:v>-0.23269400000000001</c:v>
                </c:pt>
                <c:pt idx="1501">
                  <c:v>-0.233186</c:v>
                </c:pt>
                <c:pt idx="1502">
                  <c:v>-0.23379800000000001</c:v>
                </c:pt>
                <c:pt idx="1503">
                  <c:v>-0.234545</c:v>
                </c:pt>
                <c:pt idx="1504">
                  <c:v>-0.23521400000000001</c:v>
                </c:pt>
                <c:pt idx="1505">
                  <c:v>-0.23560700000000001</c:v>
                </c:pt>
                <c:pt idx="1506">
                  <c:v>-0.235619</c:v>
                </c:pt>
                <c:pt idx="1507">
                  <c:v>-0.23519399999999999</c:v>
                </c:pt>
                <c:pt idx="1508">
                  <c:v>-0.23441100000000001</c:v>
                </c:pt>
                <c:pt idx="1509">
                  <c:v>-0.23330799999999999</c:v>
                </c:pt>
                <c:pt idx="1510">
                  <c:v>-0.232044</c:v>
                </c:pt>
                <c:pt idx="1511">
                  <c:v>-0.23067499999999999</c:v>
                </c:pt>
                <c:pt idx="1512">
                  <c:v>-0.22939599999999999</c:v>
                </c:pt>
                <c:pt idx="1513">
                  <c:v>-0.22800699999999999</c:v>
                </c:pt>
                <c:pt idx="1514">
                  <c:v>-0.22659199999999999</c:v>
                </c:pt>
                <c:pt idx="1515">
                  <c:v>-0.22530800000000001</c:v>
                </c:pt>
                <c:pt idx="1516">
                  <c:v>-0.22419700000000001</c:v>
                </c:pt>
                <c:pt idx="1517">
                  <c:v>-0.22392400000000001</c:v>
                </c:pt>
                <c:pt idx="1518">
                  <c:v>-0.223887</c:v>
                </c:pt>
                <c:pt idx="1519">
                  <c:v>-0.223963</c:v>
                </c:pt>
                <c:pt idx="1520">
                  <c:v>-0.224074</c:v>
                </c:pt>
                <c:pt idx="1521">
                  <c:v>-0.22414400000000001</c:v>
                </c:pt>
                <c:pt idx="1522">
                  <c:v>-0.22409799999999999</c:v>
                </c:pt>
                <c:pt idx="1523">
                  <c:v>-0.22415199999999999</c:v>
                </c:pt>
                <c:pt idx="1524">
                  <c:v>-0.224189</c:v>
                </c:pt>
                <c:pt idx="1525">
                  <c:v>-0.22434000000000001</c:v>
                </c:pt>
                <c:pt idx="1526">
                  <c:v>-0.224551</c:v>
                </c:pt>
                <c:pt idx="1527">
                  <c:v>-0.22484899999999999</c:v>
                </c:pt>
                <c:pt idx="1528">
                  <c:v>-0.22520899999999999</c:v>
                </c:pt>
                <c:pt idx="1529">
                  <c:v>-0.22565399999999999</c:v>
                </c:pt>
                <c:pt idx="1530">
                  <c:v>-0.22611800000000001</c:v>
                </c:pt>
                <c:pt idx="1531">
                  <c:v>-0.22662199999999999</c:v>
                </c:pt>
                <c:pt idx="1532">
                  <c:v>-0.227182</c:v>
                </c:pt>
                <c:pt idx="1533">
                  <c:v>-0.22779099999999999</c:v>
                </c:pt>
                <c:pt idx="1534">
                  <c:v>-0.22850599999999999</c:v>
                </c:pt>
                <c:pt idx="1535">
                  <c:v>-0.22937299999999999</c:v>
                </c:pt>
                <c:pt idx="1536">
                  <c:v>-0.23042199999999999</c:v>
                </c:pt>
                <c:pt idx="1537">
                  <c:v>-0.23141999999999999</c:v>
                </c:pt>
                <c:pt idx="1538">
                  <c:v>-0.23238400000000001</c:v>
                </c:pt>
                <c:pt idx="1539">
                  <c:v>-0.233208</c:v>
                </c:pt>
                <c:pt idx="1540">
                  <c:v>-0.23385300000000001</c:v>
                </c:pt>
                <c:pt idx="1541">
                  <c:v>-0.23436399999999999</c:v>
                </c:pt>
                <c:pt idx="1542">
                  <c:v>-0.23482600000000001</c:v>
                </c:pt>
                <c:pt idx="1543">
                  <c:v>-0.23517299999999999</c:v>
                </c:pt>
                <c:pt idx="1544">
                  <c:v>-0.23547000000000001</c:v>
                </c:pt>
                <c:pt idx="1545">
                  <c:v>-0.23581299999999999</c:v>
                </c:pt>
                <c:pt idx="1546">
                  <c:v>-0.23627899999999999</c:v>
                </c:pt>
                <c:pt idx="1547">
                  <c:v>-0.23680999999999999</c:v>
                </c:pt>
                <c:pt idx="1548">
                  <c:v>-0.23735300000000001</c:v>
                </c:pt>
                <c:pt idx="1549">
                  <c:v>-0.237763</c:v>
                </c:pt>
                <c:pt idx="1550">
                  <c:v>-0.23796</c:v>
                </c:pt>
                <c:pt idx="1551">
                  <c:v>-0.237926</c:v>
                </c:pt>
                <c:pt idx="1552">
                  <c:v>-0.23785899999999999</c:v>
                </c:pt>
                <c:pt idx="1553">
                  <c:v>-0.237759</c:v>
                </c:pt>
                <c:pt idx="1554">
                  <c:v>-0.23780599999999999</c:v>
                </c:pt>
                <c:pt idx="1555">
                  <c:v>-0.238533</c:v>
                </c:pt>
                <c:pt idx="1556">
                  <c:v>-0.23929</c:v>
                </c:pt>
                <c:pt idx="1557">
                  <c:v>-0.24013599999999999</c:v>
                </c:pt>
                <c:pt idx="1558">
                  <c:v>-0.24077299999999999</c:v>
                </c:pt>
                <c:pt idx="1559">
                  <c:v>-0.241483</c:v>
                </c:pt>
                <c:pt idx="1560">
                  <c:v>-0.24221200000000001</c:v>
                </c:pt>
                <c:pt idx="1561">
                  <c:v>-0.24304300000000001</c:v>
                </c:pt>
                <c:pt idx="1562">
                  <c:v>-0.244087</c:v>
                </c:pt>
                <c:pt idx="1563">
                  <c:v>-0.24515700000000001</c:v>
                </c:pt>
                <c:pt idx="1564">
                  <c:v>-0.246252</c:v>
                </c:pt>
                <c:pt idx="1565">
                  <c:v>-0.247368</c:v>
                </c:pt>
                <c:pt idx="1566">
                  <c:v>-0.24854699999999999</c:v>
                </c:pt>
                <c:pt idx="1567">
                  <c:v>-0.24979299999999999</c:v>
                </c:pt>
                <c:pt idx="1568">
                  <c:v>-0.25120100000000001</c:v>
                </c:pt>
                <c:pt idx="1569">
                  <c:v>-0.25285200000000002</c:v>
                </c:pt>
                <c:pt idx="1570">
                  <c:v>-0.254556</c:v>
                </c:pt>
                <c:pt idx="1571">
                  <c:v>-0.25612600000000002</c:v>
                </c:pt>
                <c:pt idx="1572">
                  <c:v>-0.25773299999999999</c:v>
                </c:pt>
                <c:pt idx="1573">
                  <c:v>-0.259384</c:v>
                </c:pt>
                <c:pt idx="1574">
                  <c:v>-0.26109300000000002</c:v>
                </c:pt>
                <c:pt idx="1575">
                  <c:v>-0.26301099999999999</c:v>
                </c:pt>
                <c:pt idx="1576">
                  <c:v>-0.26525900000000002</c:v>
                </c:pt>
                <c:pt idx="1577">
                  <c:v>-0.26768999999999998</c:v>
                </c:pt>
                <c:pt idx="1578">
                  <c:v>-0.270175</c:v>
                </c:pt>
                <c:pt idx="1579">
                  <c:v>-0.27268100000000001</c:v>
                </c:pt>
                <c:pt idx="1580">
                  <c:v>-0.27523799999999998</c:v>
                </c:pt>
                <c:pt idx="1581">
                  <c:v>-0.27785300000000002</c:v>
                </c:pt>
                <c:pt idx="1582">
                  <c:v>-0.28057100000000001</c:v>
                </c:pt>
                <c:pt idx="1583">
                  <c:v>-0.28344599999999998</c:v>
                </c:pt>
                <c:pt idx="1584">
                  <c:v>-0.28623399999999999</c:v>
                </c:pt>
                <c:pt idx="1585">
                  <c:v>-0.28867199999999998</c:v>
                </c:pt>
                <c:pt idx="1586">
                  <c:v>-0.29052</c:v>
                </c:pt>
                <c:pt idx="1587">
                  <c:v>-0.29220299999999999</c:v>
                </c:pt>
                <c:pt idx="1588">
                  <c:v>-0.293603</c:v>
                </c:pt>
                <c:pt idx="1589">
                  <c:v>-0.29471199999999997</c:v>
                </c:pt>
                <c:pt idx="1590">
                  <c:v>-0.29560900000000001</c:v>
                </c:pt>
                <c:pt idx="1591">
                  <c:v>-0.29639399999999999</c:v>
                </c:pt>
                <c:pt idx="1592">
                  <c:v>-0.297373</c:v>
                </c:pt>
                <c:pt idx="1593">
                  <c:v>-0.29858200000000001</c:v>
                </c:pt>
                <c:pt idx="1594">
                  <c:v>-0.29997499999999999</c:v>
                </c:pt>
                <c:pt idx="1595">
                  <c:v>-0.301645</c:v>
                </c:pt>
                <c:pt idx="1596">
                  <c:v>-0.30339100000000002</c:v>
                </c:pt>
                <c:pt idx="1597">
                  <c:v>-0.30495</c:v>
                </c:pt>
                <c:pt idx="1598">
                  <c:v>-0.30630200000000002</c:v>
                </c:pt>
                <c:pt idx="1599">
                  <c:v>-0.30751400000000001</c:v>
                </c:pt>
                <c:pt idx="1600">
                  <c:v>-0.30869000000000002</c:v>
                </c:pt>
                <c:pt idx="1601">
                  <c:v>-0.30981799999999998</c:v>
                </c:pt>
                <c:pt idx="1602">
                  <c:v>-0.31056899999999998</c:v>
                </c:pt>
                <c:pt idx="1603">
                  <c:v>-0.31088100000000002</c:v>
                </c:pt>
                <c:pt idx="1604">
                  <c:v>-0.31097399999999997</c:v>
                </c:pt>
                <c:pt idx="1605">
                  <c:v>-0.31054300000000001</c:v>
                </c:pt>
                <c:pt idx="1606">
                  <c:v>-0.30966199999999999</c:v>
                </c:pt>
                <c:pt idx="1607">
                  <c:v>-0.30817699999999998</c:v>
                </c:pt>
                <c:pt idx="1608">
                  <c:v>-0.30644199999999999</c:v>
                </c:pt>
                <c:pt idx="1609">
                  <c:v>-0.30455300000000002</c:v>
                </c:pt>
                <c:pt idx="1610">
                  <c:v>-0.30269099999999999</c:v>
                </c:pt>
                <c:pt idx="1611">
                  <c:v>-0.30215999999999998</c:v>
                </c:pt>
                <c:pt idx="1612">
                  <c:v>-0.30247600000000002</c:v>
                </c:pt>
                <c:pt idx="1613">
                  <c:v>-0.303145</c:v>
                </c:pt>
                <c:pt idx="1614">
                  <c:v>-0.30428100000000002</c:v>
                </c:pt>
                <c:pt idx="1615">
                  <c:v>-0.30475099999999999</c:v>
                </c:pt>
                <c:pt idx="1616">
                  <c:v>-0.30490400000000001</c:v>
                </c:pt>
                <c:pt idx="1617">
                  <c:v>-0.30494199999999999</c:v>
                </c:pt>
                <c:pt idx="1618">
                  <c:v>-0.30479899999999999</c:v>
                </c:pt>
                <c:pt idx="1619">
                  <c:v>-0.30457800000000002</c:v>
                </c:pt>
                <c:pt idx="1620">
                  <c:v>-0.30440800000000001</c:v>
                </c:pt>
                <c:pt idx="1621">
                  <c:v>-0.30425600000000003</c:v>
                </c:pt>
                <c:pt idx="1622">
                  <c:v>-0.30413800000000002</c:v>
                </c:pt>
                <c:pt idx="1623">
                  <c:v>-0.30408600000000002</c:v>
                </c:pt>
                <c:pt idx="1624">
                  <c:v>-0.30403999999999998</c:v>
                </c:pt>
                <c:pt idx="1625">
                  <c:v>-0.303865</c:v>
                </c:pt>
                <c:pt idx="1626">
                  <c:v>-0.30354100000000001</c:v>
                </c:pt>
                <c:pt idx="1627">
                  <c:v>-0.303143</c:v>
                </c:pt>
                <c:pt idx="1628">
                  <c:v>-0.30266700000000002</c:v>
                </c:pt>
                <c:pt idx="1629">
                  <c:v>-0.30216199999999999</c:v>
                </c:pt>
                <c:pt idx="1630">
                  <c:v>-0.30193799999999998</c:v>
                </c:pt>
                <c:pt idx="1631">
                  <c:v>-0.301983</c:v>
                </c:pt>
                <c:pt idx="1632">
                  <c:v>-0.30215599999999998</c:v>
                </c:pt>
                <c:pt idx="1633">
                  <c:v>-0.30238300000000001</c:v>
                </c:pt>
                <c:pt idx="1634">
                  <c:v>-0.30267500000000003</c:v>
                </c:pt>
                <c:pt idx="1635">
                  <c:v>-0.30293799999999999</c:v>
                </c:pt>
                <c:pt idx="1636">
                  <c:v>-0.303122</c:v>
                </c:pt>
                <c:pt idx="1637">
                  <c:v>-0.30347200000000002</c:v>
                </c:pt>
                <c:pt idx="1638">
                  <c:v>-0.30408499999999999</c:v>
                </c:pt>
                <c:pt idx="1639">
                  <c:v>-0.30487500000000001</c:v>
                </c:pt>
                <c:pt idx="1640">
                  <c:v>-0.305614</c:v>
                </c:pt>
                <c:pt idx="1641">
                  <c:v>-0.30644700000000002</c:v>
                </c:pt>
                <c:pt idx="1642">
                  <c:v>-0.30731900000000001</c:v>
                </c:pt>
                <c:pt idx="1643">
                  <c:v>-0.308029</c:v>
                </c:pt>
                <c:pt idx="1644">
                  <c:v>-0.308616</c:v>
                </c:pt>
                <c:pt idx="1645">
                  <c:v>-0.30915900000000002</c:v>
                </c:pt>
                <c:pt idx="1646">
                  <c:v>-0.30960199999999999</c:v>
                </c:pt>
                <c:pt idx="1647">
                  <c:v>-0.309803</c:v>
                </c:pt>
                <c:pt idx="1648">
                  <c:v>-0.30981599999999998</c:v>
                </c:pt>
                <c:pt idx="1649">
                  <c:v>-0.309728</c:v>
                </c:pt>
                <c:pt idx="1650">
                  <c:v>-0.30952800000000003</c:v>
                </c:pt>
                <c:pt idx="1651">
                  <c:v>-0.30908099999999999</c:v>
                </c:pt>
                <c:pt idx="1652">
                  <c:v>-0.30851699999999999</c:v>
                </c:pt>
                <c:pt idx="1653">
                  <c:v>-0.307842</c:v>
                </c:pt>
                <c:pt idx="1654">
                  <c:v>-0.30681900000000001</c:v>
                </c:pt>
                <c:pt idx="1655">
                  <c:v>-0.305454</c:v>
                </c:pt>
                <c:pt idx="1656">
                  <c:v>-0.30385800000000002</c:v>
                </c:pt>
                <c:pt idx="1657">
                  <c:v>-0.30202800000000002</c:v>
                </c:pt>
                <c:pt idx="1658">
                  <c:v>-0.300039</c:v>
                </c:pt>
                <c:pt idx="1659">
                  <c:v>-0.29779499999999998</c:v>
                </c:pt>
                <c:pt idx="1660">
                  <c:v>-0.29514400000000002</c:v>
                </c:pt>
                <c:pt idx="1661">
                  <c:v>-0.29209299999999999</c:v>
                </c:pt>
                <c:pt idx="1662">
                  <c:v>-0.28868199999999999</c:v>
                </c:pt>
                <c:pt idx="1663">
                  <c:v>-0.28503499999999998</c:v>
                </c:pt>
                <c:pt idx="1664">
                  <c:v>-0.28132400000000002</c:v>
                </c:pt>
                <c:pt idx="1665">
                  <c:v>-0.277644</c:v>
                </c:pt>
                <c:pt idx="1666">
                  <c:v>-0.27404400000000001</c:v>
                </c:pt>
                <c:pt idx="1667">
                  <c:v>-0.27047500000000002</c:v>
                </c:pt>
                <c:pt idx="1668">
                  <c:v>-0.26684999999999998</c:v>
                </c:pt>
                <c:pt idx="1669">
                  <c:v>-0.26321600000000001</c:v>
                </c:pt>
                <c:pt idx="1670">
                  <c:v>-0.259737</c:v>
                </c:pt>
                <c:pt idx="1671">
                  <c:v>-0.25643500000000002</c:v>
                </c:pt>
                <c:pt idx="1672">
                  <c:v>-0.25326599999999999</c:v>
                </c:pt>
                <c:pt idx="1673">
                  <c:v>-0.25023800000000002</c:v>
                </c:pt>
                <c:pt idx="1674">
                  <c:v>-0.247361</c:v>
                </c:pt>
                <c:pt idx="1675">
                  <c:v>-0.24462200000000001</c:v>
                </c:pt>
                <c:pt idx="1676">
                  <c:v>-0.241978</c:v>
                </c:pt>
                <c:pt idx="1677">
                  <c:v>-0.23936499999999999</c:v>
                </c:pt>
                <c:pt idx="1678">
                  <c:v>-0.23674799999999999</c:v>
                </c:pt>
                <c:pt idx="1679">
                  <c:v>-0.234122</c:v>
                </c:pt>
                <c:pt idx="1680">
                  <c:v>-0.23144999999999999</c:v>
                </c:pt>
                <c:pt idx="1681">
                  <c:v>-0.22866700000000001</c:v>
                </c:pt>
                <c:pt idx="1682">
                  <c:v>-0.22573599999999999</c:v>
                </c:pt>
                <c:pt idx="1683">
                  <c:v>-0.22265099999999999</c:v>
                </c:pt>
                <c:pt idx="1684">
                  <c:v>-0.219413</c:v>
                </c:pt>
                <c:pt idx="1685">
                  <c:v>-0.21603</c:v>
                </c:pt>
                <c:pt idx="1686">
                  <c:v>-0.21251300000000001</c:v>
                </c:pt>
                <c:pt idx="1687">
                  <c:v>-0.208845</c:v>
                </c:pt>
                <c:pt idx="1688">
                  <c:v>-0.20502100000000001</c:v>
                </c:pt>
                <c:pt idx="1689">
                  <c:v>-0.201043</c:v>
                </c:pt>
                <c:pt idx="1690">
                  <c:v>-0.19697000000000001</c:v>
                </c:pt>
                <c:pt idx="1691">
                  <c:v>-0.19275900000000001</c:v>
                </c:pt>
                <c:pt idx="1692">
                  <c:v>-0.18837999999999999</c:v>
                </c:pt>
                <c:pt idx="1693">
                  <c:v>-0.18390999999999999</c:v>
                </c:pt>
                <c:pt idx="1694">
                  <c:v>-0.17932899999999999</c:v>
                </c:pt>
                <c:pt idx="1695">
                  <c:v>-0.174646</c:v>
                </c:pt>
                <c:pt idx="1696">
                  <c:v>-0.16991700000000001</c:v>
                </c:pt>
                <c:pt idx="1697">
                  <c:v>-0.16512199999999999</c:v>
                </c:pt>
                <c:pt idx="1698">
                  <c:v>-0.160242</c:v>
                </c:pt>
                <c:pt idx="1699">
                  <c:v>-0.15531500000000001</c:v>
                </c:pt>
                <c:pt idx="1700">
                  <c:v>-0.15037200000000001</c:v>
                </c:pt>
                <c:pt idx="1701">
                  <c:v>-0.14618600000000001</c:v>
                </c:pt>
                <c:pt idx="1702">
                  <c:v>-0.14254800000000001</c:v>
                </c:pt>
                <c:pt idx="1703">
                  <c:v>-0.139123</c:v>
                </c:pt>
                <c:pt idx="1704">
                  <c:v>-0.135792</c:v>
                </c:pt>
                <c:pt idx="1705">
                  <c:v>-0.132433</c:v>
                </c:pt>
                <c:pt idx="1706">
                  <c:v>-0.12914999999999999</c:v>
                </c:pt>
                <c:pt idx="1707">
                  <c:v>-0.12604000000000001</c:v>
                </c:pt>
                <c:pt idx="1708">
                  <c:v>-0.12287099999999999</c:v>
                </c:pt>
                <c:pt idx="1709">
                  <c:v>-0.119591</c:v>
                </c:pt>
                <c:pt idx="1710">
                  <c:v>-0.116142</c:v>
                </c:pt>
                <c:pt idx="1711">
                  <c:v>-0.11242099999999999</c:v>
                </c:pt>
                <c:pt idx="1712">
                  <c:v>-0.108584</c:v>
                </c:pt>
                <c:pt idx="1713">
                  <c:v>-0.104855</c:v>
                </c:pt>
                <c:pt idx="1714">
                  <c:v>-0.10130599999999999</c:v>
                </c:pt>
                <c:pt idx="1715">
                  <c:v>-9.7957699999999995E-2</c:v>
                </c:pt>
                <c:pt idx="1716">
                  <c:v>-9.4778799999999996E-2</c:v>
                </c:pt>
                <c:pt idx="1717">
                  <c:v>-9.1613E-2</c:v>
                </c:pt>
                <c:pt idx="1718">
                  <c:v>-8.8370099999999993E-2</c:v>
                </c:pt>
                <c:pt idx="1719">
                  <c:v>-8.5050799999999996E-2</c:v>
                </c:pt>
                <c:pt idx="1720">
                  <c:v>-8.1616900000000006E-2</c:v>
                </c:pt>
                <c:pt idx="1721">
                  <c:v>-7.7729599999999996E-2</c:v>
                </c:pt>
                <c:pt idx="1722">
                  <c:v>-7.3695099999999999E-2</c:v>
                </c:pt>
                <c:pt idx="1723">
                  <c:v>-6.9729600000000003E-2</c:v>
                </c:pt>
                <c:pt idx="1724">
                  <c:v>-6.5574499999999994E-2</c:v>
                </c:pt>
                <c:pt idx="1725">
                  <c:v>-6.1485699999999997E-2</c:v>
                </c:pt>
                <c:pt idx="1726">
                  <c:v>-5.7728300000000003E-2</c:v>
                </c:pt>
                <c:pt idx="1727">
                  <c:v>-5.4142099999999999E-2</c:v>
                </c:pt>
                <c:pt idx="1728">
                  <c:v>-5.0674799999999999E-2</c:v>
                </c:pt>
                <c:pt idx="1729">
                  <c:v>-4.7412500000000003E-2</c:v>
                </c:pt>
                <c:pt idx="1730">
                  <c:v>-4.4369199999999998E-2</c:v>
                </c:pt>
                <c:pt idx="1731">
                  <c:v>-4.1306500000000003E-2</c:v>
                </c:pt>
                <c:pt idx="1732">
                  <c:v>-3.80507E-2</c:v>
                </c:pt>
                <c:pt idx="1733">
                  <c:v>-3.59697E-2</c:v>
                </c:pt>
                <c:pt idx="1734">
                  <c:v>-3.4394000000000001E-2</c:v>
                </c:pt>
                <c:pt idx="1735">
                  <c:v>-3.2937800000000003E-2</c:v>
                </c:pt>
                <c:pt idx="1736">
                  <c:v>-3.1580900000000002E-2</c:v>
                </c:pt>
                <c:pt idx="1737">
                  <c:v>-3.0369400000000001E-2</c:v>
                </c:pt>
                <c:pt idx="1738">
                  <c:v>-2.91072E-2</c:v>
                </c:pt>
                <c:pt idx="1739">
                  <c:v>-2.78033E-2</c:v>
                </c:pt>
                <c:pt idx="1740">
                  <c:v>-2.6247800000000002E-2</c:v>
                </c:pt>
                <c:pt idx="1741">
                  <c:v>-2.4697E-2</c:v>
                </c:pt>
                <c:pt idx="1742">
                  <c:v>-2.31524E-2</c:v>
                </c:pt>
                <c:pt idx="1743">
                  <c:v>-2.1728299999999999E-2</c:v>
                </c:pt>
                <c:pt idx="1744">
                  <c:v>-2.0432599999999999E-2</c:v>
                </c:pt>
                <c:pt idx="1745">
                  <c:v>-1.9358500000000001E-2</c:v>
                </c:pt>
                <c:pt idx="1746">
                  <c:v>-1.8449199999999999E-2</c:v>
                </c:pt>
                <c:pt idx="1747">
                  <c:v>-1.76948E-2</c:v>
                </c:pt>
                <c:pt idx="1748">
                  <c:v>-1.7057200000000002E-2</c:v>
                </c:pt>
                <c:pt idx="1749">
                  <c:v>-1.6475199999999999E-2</c:v>
                </c:pt>
                <c:pt idx="1750">
                  <c:v>-1.59563E-2</c:v>
                </c:pt>
                <c:pt idx="1751">
                  <c:v>-1.5839499999999999E-2</c:v>
                </c:pt>
                <c:pt idx="1752">
                  <c:v>-1.59236E-2</c:v>
                </c:pt>
                <c:pt idx="1753">
                  <c:v>-1.58774E-2</c:v>
                </c:pt>
                <c:pt idx="1754">
                  <c:v>-1.5845000000000001E-2</c:v>
                </c:pt>
                <c:pt idx="1755">
                  <c:v>-1.58902E-2</c:v>
                </c:pt>
                <c:pt idx="1756">
                  <c:v>-1.59953E-2</c:v>
                </c:pt>
                <c:pt idx="1757">
                  <c:v>-1.6264000000000001E-2</c:v>
                </c:pt>
                <c:pt idx="1758">
                  <c:v>-1.6468300000000002E-2</c:v>
                </c:pt>
                <c:pt idx="1759">
                  <c:v>-1.6667600000000001E-2</c:v>
                </c:pt>
                <c:pt idx="1760">
                  <c:v>-1.6830399999999999E-2</c:v>
                </c:pt>
                <c:pt idx="1761">
                  <c:v>-1.70638E-2</c:v>
                </c:pt>
                <c:pt idx="1762">
                  <c:v>-1.7370500000000001E-2</c:v>
                </c:pt>
                <c:pt idx="1763">
                  <c:v>-1.78064E-2</c:v>
                </c:pt>
                <c:pt idx="1764">
                  <c:v>-1.8426499999999998E-2</c:v>
                </c:pt>
                <c:pt idx="1765">
                  <c:v>-1.9272999999999998E-2</c:v>
                </c:pt>
                <c:pt idx="1766">
                  <c:v>-2.03039E-2</c:v>
                </c:pt>
                <c:pt idx="1767">
                  <c:v>-2.1426500000000001E-2</c:v>
                </c:pt>
                <c:pt idx="1768">
                  <c:v>-2.2610000000000002E-2</c:v>
                </c:pt>
                <c:pt idx="1769">
                  <c:v>-2.38348E-2</c:v>
                </c:pt>
                <c:pt idx="1770">
                  <c:v>-2.51135E-2</c:v>
                </c:pt>
                <c:pt idx="1771">
                  <c:v>-2.6482800000000001E-2</c:v>
                </c:pt>
                <c:pt idx="1772">
                  <c:v>-2.79802E-2</c:v>
                </c:pt>
                <c:pt idx="1773">
                  <c:v>-2.9609099999999999E-2</c:v>
                </c:pt>
                <c:pt idx="1774">
                  <c:v>-3.1346600000000002E-2</c:v>
                </c:pt>
                <c:pt idx="1775">
                  <c:v>-3.3159099999999997E-2</c:v>
                </c:pt>
                <c:pt idx="1776">
                  <c:v>-3.50315E-2</c:v>
                </c:pt>
                <c:pt idx="1777">
                  <c:v>-3.6965699999999997E-2</c:v>
                </c:pt>
                <c:pt idx="1778">
                  <c:v>-3.8983900000000002E-2</c:v>
                </c:pt>
                <c:pt idx="1779">
                  <c:v>-4.1100900000000003E-2</c:v>
                </c:pt>
                <c:pt idx="1780">
                  <c:v>-4.3322199999999998E-2</c:v>
                </c:pt>
                <c:pt idx="1781">
                  <c:v>-4.5640100000000003E-2</c:v>
                </c:pt>
                <c:pt idx="1782">
                  <c:v>-4.8047699999999999E-2</c:v>
                </c:pt>
                <c:pt idx="1783">
                  <c:v>-5.0541900000000001E-2</c:v>
                </c:pt>
                <c:pt idx="1784">
                  <c:v>-5.3043300000000002E-2</c:v>
                </c:pt>
                <c:pt idx="1785">
                  <c:v>-5.51824E-2</c:v>
                </c:pt>
                <c:pt idx="1786">
                  <c:v>-5.72217E-2</c:v>
                </c:pt>
                <c:pt idx="1787">
                  <c:v>-5.9201400000000001E-2</c:v>
                </c:pt>
                <c:pt idx="1788">
                  <c:v>-6.0952100000000002E-2</c:v>
                </c:pt>
                <c:pt idx="1789">
                  <c:v>-6.2402199999999998E-2</c:v>
                </c:pt>
                <c:pt idx="1790">
                  <c:v>-6.3833600000000004E-2</c:v>
                </c:pt>
                <c:pt idx="1791">
                  <c:v>-6.5194100000000005E-2</c:v>
                </c:pt>
                <c:pt idx="1792">
                  <c:v>-6.6449800000000003E-2</c:v>
                </c:pt>
                <c:pt idx="1793">
                  <c:v>-6.7787500000000001E-2</c:v>
                </c:pt>
                <c:pt idx="1794">
                  <c:v>-6.8950300000000006E-2</c:v>
                </c:pt>
                <c:pt idx="1795">
                  <c:v>-6.9808300000000004E-2</c:v>
                </c:pt>
                <c:pt idx="1796">
                  <c:v>-7.0507799999999995E-2</c:v>
                </c:pt>
                <c:pt idx="1797">
                  <c:v>-7.0899299999999998E-2</c:v>
                </c:pt>
                <c:pt idx="1798">
                  <c:v>-7.1037400000000001E-2</c:v>
                </c:pt>
                <c:pt idx="1799">
                  <c:v>-7.1167800000000003E-2</c:v>
                </c:pt>
                <c:pt idx="1800">
                  <c:v>-7.1377499999999997E-2</c:v>
                </c:pt>
                <c:pt idx="1801">
                  <c:v>-7.1383600000000005E-2</c:v>
                </c:pt>
                <c:pt idx="1802">
                  <c:v>-7.1111199999999999E-2</c:v>
                </c:pt>
                <c:pt idx="1803">
                  <c:v>-7.0252400000000007E-2</c:v>
                </c:pt>
                <c:pt idx="1804">
                  <c:v>-7.0287299999999997E-2</c:v>
                </c:pt>
                <c:pt idx="1805">
                  <c:v>-7.0116700000000004E-2</c:v>
                </c:pt>
                <c:pt idx="1806">
                  <c:v>-6.9102899999999995E-2</c:v>
                </c:pt>
                <c:pt idx="1807">
                  <c:v>-6.7406499999999994E-2</c:v>
                </c:pt>
                <c:pt idx="1808">
                  <c:v>-6.5568500000000002E-2</c:v>
                </c:pt>
                <c:pt idx="1809">
                  <c:v>-6.4598699999999995E-2</c:v>
                </c:pt>
                <c:pt idx="1810">
                  <c:v>-6.4242900000000006E-2</c:v>
                </c:pt>
                <c:pt idx="1811">
                  <c:v>-6.4639299999999997E-2</c:v>
                </c:pt>
                <c:pt idx="1812">
                  <c:v>-6.5543000000000004E-2</c:v>
                </c:pt>
                <c:pt idx="1813">
                  <c:v>-6.6385600000000003E-2</c:v>
                </c:pt>
                <c:pt idx="1814">
                  <c:v>-6.7005800000000004E-2</c:v>
                </c:pt>
                <c:pt idx="1815">
                  <c:v>-6.7475400000000005E-2</c:v>
                </c:pt>
                <c:pt idx="1816">
                  <c:v>-6.7952600000000002E-2</c:v>
                </c:pt>
                <c:pt idx="1817">
                  <c:v>-6.8661899999999998E-2</c:v>
                </c:pt>
                <c:pt idx="1818">
                  <c:v>-6.9670899999999994E-2</c:v>
                </c:pt>
                <c:pt idx="1819">
                  <c:v>-7.0608199999999996E-2</c:v>
                </c:pt>
                <c:pt idx="1820">
                  <c:v>-7.1570900000000007E-2</c:v>
                </c:pt>
                <c:pt idx="1821">
                  <c:v>-7.2373400000000004E-2</c:v>
                </c:pt>
                <c:pt idx="1822">
                  <c:v>-7.2836999999999999E-2</c:v>
                </c:pt>
                <c:pt idx="1823">
                  <c:v>-7.2972999999999996E-2</c:v>
                </c:pt>
                <c:pt idx="1824">
                  <c:v>-7.2788599999999995E-2</c:v>
                </c:pt>
                <c:pt idx="1825">
                  <c:v>-7.2230799999999998E-2</c:v>
                </c:pt>
                <c:pt idx="1826">
                  <c:v>-7.1305199999999999E-2</c:v>
                </c:pt>
                <c:pt idx="1827">
                  <c:v>-7.0188700000000007E-2</c:v>
                </c:pt>
                <c:pt idx="1828">
                  <c:v>-6.8979299999999993E-2</c:v>
                </c:pt>
                <c:pt idx="1829">
                  <c:v>-6.7682500000000007E-2</c:v>
                </c:pt>
                <c:pt idx="1830">
                  <c:v>-6.6236600000000007E-2</c:v>
                </c:pt>
                <c:pt idx="1831">
                  <c:v>-6.46341E-2</c:v>
                </c:pt>
                <c:pt idx="1832">
                  <c:v>-6.2831200000000004E-2</c:v>
                </c:pt>
                <c:pt idx="1833">
                  <c:v>-6.0820100000000002E-2</c:v>
                </c:pt>
                <c:pt idx="1834">
                  <c:v>-5.8638099999999999E-2</c:v>
                </c:pt>
                <c:pt idx="1835">
                  <c:v>-5.81302E-2</c:v>
                </c:pt>
                <c:pt idx="1836">
                  <c:v>-5.8030900000000003E-2</c:v>
                </c:pt>
                <c:pt idx="1837">
                  <c:v>-5.8093899999999997E-2</c:v>
                </c:pt>
                <c:pt idx="1838">
                  <c:v>-5.8348999999999998E-2</c:v>
                </c:pt>
                <c:pt idx="1839">
                  <c:v>-5.8717900000000003E-2</c:v>
                </c:pt>
                <c:pt idx="1840">
                  <c:v>-5.9014200000000003E-2</c:v>
                </c:pt>
                <c:pt idx="1841">
                  <c:v>-5.8981199999999998E-2</c:v>
                </c:pt>
                <c:pt idx="1842">
                  <c:v>-5.8797000000000002E-2</c:v>
                </c:pt>
                <c:pt idx="1843">
                  <c:v>-5.8565800000000001E-2</c:v>
                </c:pt>
                <c:pt idx="1844">
                  <c:v>-5.8868700000000003E-2</c:v>
                </c:pt>
                <c:pt idx="1845">
                  <c:v>-5.9608399999999999E-2</c:v>
                </c:pt>
                <c:pt idx="1846">
                  <c:v>-6.0219000000000002E-2</c:v>
                </c:pt>
                <c:pt idx="1847">
                  <c:v>-6.0773500000000001E-2</c:v>
                </c:pt>
                <c:pt idx="1848">
                  <c:v>-6.1487100000000003E-2</c:v>
                </c:pt>
                <c:pt idx="1849">
                  <c:v>-6.1951199999999998E-2</c:v>
                </c:pt>
                <c:pt idx="1850">
                  <c:v>-6.22138E-2</c:v>
                </c:pt>
                <c:pt idx="1851">
                  <c:v>-6.2302400000000001E-2</c:v>
                </c:pt>
                <c:pt idx="1852">
                  <c:v>-6.1998900000000003E-2</c:v>
                </c:pt>
                <c:pt idx="1853">
                  <c:v>-6.11873E-2</c:v>
                </c:pt>
                <c:pt idx="1854">
                  <c:v>-6.0150200000000001E-2</c:v>
                </c:pt>
                <c:pt idx="1855">
                  <c:v>-5.8706599999999998E-2</c:v>
                </c:pt>
                <c:pt idx="1856">
                  <c:v>-5.6966500000000003E-2</c:v>
                </c:pt>
                <c:pt idx="1857">
                  <c:v>-5.5169200000000002E-2</c:v>
                </c:pt>
                <c:pt idx="1858">
                  <c:v>-5.3241200000000002E-2</c:v>
                </c:pt>
                <c:pt idx="1859">
                  <c:v>-5.12851E-2</c:v>
                </c:pt>
                <c:pt idx="1860">
                  <c:v>-4.9264599999999999E-2</c:v>
                </c:pt>
                <c:pt idx="1861">
                  <c:v>-4.6967099999999998E-2</c:v>
                </c:pt>
                <c:pt idx="1862">
                  <c:v>-4.4383699999999998E-2</c:v>
                </c:pt>
                <c:pt idx="1863">
                  <c:v>-4.1666500000000002E-2</c:v>
                </c:pt>
                <c:pt idx="1864">
                  <c:v>-3.8802099999999999E-2</c:v>
                </c:pt>
                <c:pt idx="1865">
                  <c:v>-3.58908E-2</c:v>
                </c:pt>
                <c:pt idx="1866">
                  <c:v>-3.29418E-2</c:v>
                </c:pt>
                <c:pt idx="1867">
                  <c:v>-2.99479E-2</c:v>
                </c:pt>
                <c:pt idx="1868">
                  <c:v>-2.6913800000000002E-2</c:v>
                </c:pt>
                <c:pt idx="1869">
                  <c:v>-2.3955899999999999E-2</c:v>
                </c:pt>
                <c:pt idx="1870">
                  <c:v>-2.1071300000000001E-2</c:v>
                </c:pt>
                <c:pt idx="1871">
                  <c:v>-1.8158400000000002E-2</c:v>
                </c:pt>
                <c:pt idx="1872">
                  <c:v>-1.5238700000000001E-2</c:v>
                </c:pt>
                <c:pt idx="1873">
                  <c:v>-1.2396000000000001E-2</c:v>
                </c:pt>
                <c:pt idx="1874">
                  <c:v>-9.5437899999999999E-3</c:v>
                </c:pt>
                <c:pt idx="1875">
                  <c:v>-6.6472700000000003E-3</c:v>
                </c:pt>
                <c:pt idx="1876">
                  <c:v>-3.7332099999999998E-3</c:v>
                </c:pt>
                <c:pt idx="1877">
                  <c:v>-7.7779599999999998E-4</c:v>
                </c:pt>
                <c:pt idx="1878">
                  <c:v>2.22084E-3</c:v>
                </c:pt>
                <c:pt idx="1879">
                  <c:v>5.2380500000000002E-3</c:v>
                </c:pt>
                <c:pt idx="1880">
                  <c:v>8.3848800000000008E-3</c:v>
                </c:pt>
                <c:pt idx="1881">
                  <c:v>1.17213E-2</c:v>
                </c:pt>
                <c:pt idx="1882">
                  <c:v>1.5249199999999999E-2</c:v>
                </c:pt>
                <c:pt idx="1883">
                  <c:v>1.8979699999999999E-2</c:v>
                </c:pt>
                <c:pt idx="1884">
                  <c:v>2.2924E-2</c:v>
                </c:pt>
                <c:pt idx="1885">
                  <c:v>2.6683100000000001E-2</c:v>
                </c:pt>
                <c:pt idx="1886">
                  <c:v>2.8662900000000002E-2</c:v>
                </c:pt>
                <c:pt idx="1887">
                  <c:v>3.0369799999999999E-2</c:v>
                </c:pt>
                <c:pt idx="1888">
                  <c:v>3.2152300000000002E-2</c:v>
                </c:pt>
                <c:pt idx="1889">
                  <c:v>3.4082599999999998E-2</c:v>
                </c:pt>
                <c:pt idx="1890">
                  <c:v>3.58471E-2</c:v>
                </c:pt>
                <c:pt idx="1891">
                  <c:v>3.7587799999999998E-2</c:v>
                </c:pt>
                <c:pt idx="1892">
                  <c:v>3.9505699999999998E-2</c:v>
                </c:pt>
                <c:pt idx="1893">
                  <c:v>4.1380699999999999E-2</c:v>
                </c:pt>
                <c:pt idx="1894">
                  <c:v>4.2941899999999998E-2</c:v>
                </c:pt>
                <c:pt idx="1895">
                  <c:v>4.4341800000000001E-2</c:v>
                </c:pt>
                <c:pt idx="1896">
                  <c:v>4.5512400000000001E-2</c:v>
                </c:pt>
                <c:pt idx="1897">
                  <c:v>4.6528899999999998E-2</c:v>
                </c:pt>
                <c:pt idx="1898">
                  <c:v>4.7532199999999997E-2</c:v>
                </c:pt>
                <c:pt idx="1899">
                  <c:v>4.8604099999999997E-2</c:v>
                </c:pt>
                <c:pt idx="1900">
                  <c:v>4.9629600000000003E-2</c:v>
                </c:pt>
                <c:pt idx="1901">
                  <c:v>5.0667299999999998E-2</c:v>
                </c:pt>
                <c:pt idx="1902">
                  <c:v>5.1862699999999998E-2</c:v>
                </c:pt>
                <c:pt idx="1903">
                  <c:v>5.3050100000000003E-2</c:v>
                </c:pt>
                <c:pt idx="1904">
                  <c:v>5.38299E-2</c:v>
                </c:pt>
                <c:pt idx="1905">
                  <c:v>5.4139600000000003E-2</c:v>
                </c:pt>
                <c:pt idx="1906">
                  <c:v>5.4672100000000001E-2</c:v>
                </c:pt>
                <c:pt idx="1907">
                  <c:v>5.5632500000000001E-2</c:v>
                </c:pt>
                <c:pt idx="1908">
                  <c:v>5.66013E-2</c:v>
                </c:pt>
                <c:pt idx="1909">
                  <c:v>5.77668E-2</c:v>
                </c:pt>
                <c:pt idx="1910">
                  <c:v>5.9145700000000002E-2</c:v>
                </c:pt>
                <c:pt idx="1911">
                  <c:v>6.1263900000000003E-2</c:v>
                </c:pt>
                <c:pt idx="1912">
                  <c:v>6.3611000000000001E-2</c:v>
                </c:pt>
                <c:pt idx="1913">
                  <c:v>6.6248399999999999E-2</c:v>
                </c:pt>
                <c:pt idx="1914">
                  <c:v>6.9043300000000002E-2</c:v>
                </c:pt>
                <c:pt idx="1915">
                  <c:v>7.1996699999999997E-2</c:v>
                </c:pt>
                <c:pt idx="1916">
                  <c:v>7.4860899999999994E-2</c:v>
                </c:pt>
                <c:pt idx="1917">
                  <c:v>7.7660000000000007E-2</c:v>
                </c:pt>
                <c:pt idx="1918">
                  <c:v>8.0417100000000005E-2</c:v>
                </c:pt>
                <c:pt idx="1919">
                  <c:v>8.3311499999999997E-2</c:v>
                </c:pt>
                <c:pt idx="1920">
                  <c:v>8.6443699999999998E-2</c:v>
                </c:pt>
                <c:pt idx="1921">
                  <c:v>8.8895100000000005E-2</c:v>
                </c:pt>
                <c:pt idx="1922">
                  <c:v>9.1486899999999996E-2</c:v>
                </c:pt>
                <c:pt idx="1923">
                  <c:v>9.3979999999999994E-2</c:v>
                </c:pt>
                <c:pt idx="1924">
                  <c:v>9.6336500000000005E-2</c:v>
                </c:pt>
                <c:pt idx="1925">
                  <c:v>9.8588999999999996E-2</c:v>
                </c:pt>
                <c:pt idx="1926">
                  <c:v>0.10084700000000001</c:v>
                </c:pt>
                <c:pt idx="1927">
                  <c:v>0.103172</c:v>
                </c:pt>
                <c:pt idx="1928">
                  <c:v>0.105064</c:v>
                </c:pt>
                <c:pt idx="1929">
                  <c:v>0.106757</c:v>
                </c:pt>
                <c:pt idx="1930">
                  <c:v>0.10830099999999999</c:v>
                </c:pt>
                <c:pt idx="1931">
                  <c:v>0.109665</c:v>
                </c:pt>
                <c:pt idx="1932">
                  <c:v>0.11096499999999999</c:v>
                </c:pt>
                <c:pt idx="1933">
                  <c:v>0.112247</c:v>
                </c:pt>
                <c:pt idx="1934">
                  <c:v>0.11355</c:v>
                </c:pt>
                <c:pt idx="1935">
                  <c:v>0.114746</c:v>
                </c:pt>
                <c:pt idx="1936">
                  <c:v>0.116046</c:v>
                </c:pt>
                <c:pt idx="1937">
                  <c:v>0.117574</c:v>
                </c:pt>
                <c:pt idx="1938">
                  <c:v>0.119544</c:v>
                </c:pt>
                <c:pt idx="1939">
                  <c:v>0.12179</c:v>
                </c:pt>
                <c:pt idx="1940">
                  <c:v>0.12439</c:v>
                </c:pt>
                <c:pt idx="1941">
                  <c:v>0.12712399999999999</c:v>
                </c:pt>
                <c:pt idx="1942">
                  <c:v>0.13000700000000001</c:v>
                </c:pt>
                <c:pt idx="1943">
                  <c:v>0.132992</c:v>
                </c:pt>
                <c:pt idx="1944">
                  <c:v>0.136129</c:v>
                </c:pt>
                <c:pt idx="1945">
                  <c:v>0.13918700000000001</c:v>
                </c:pt>
                <c:pt idx="1946">
                  <c:v>0.14199899999999999</c:v>
                </c:pt>
                <c:pt idx="1947">
                  <c:v>0.14475099999999999</c:v>
                </c:pt>
                <c:pt idx="1948">
                  <c:v>0.147727</c:v>
                </c:pt>
                <c:pt idx="1949">
                  <c:v>0.15057799999999999</c:v>
                </c:pt>
                <c:pt idx="1950">
                  <c:v>0.15328900000000001</c:v>
                </c:pt>
                <c:pt idx="1951">
                  <c:v>0.15548899999999999</c:v>
                </c:pt>
                <c:pt idx="1952">
                  <c:v>0.15734600000000001</c:v>
                </c:pt>
                <c:pt idx="1953">
                  <c:v>0.158665</c:v>
                </c:pt>
                <c:pt idx="1954">
                  <c:v>0.15939800000000001</c:v>
                </c:pt>
                <c:pt idx="1955">
                  <c:v>0.15990099999999999</c:v>
                </c:pt>
                <c:pt idx="1956">
                  <c:v>0.160159</c:v>
                </c:pt>
                <c:pt idx="1957">
                  <c:v>0.16020000000000001</c:v>
                </c:pt>
                <c:pt idx="1958">
                  <c:v>0.16045699999999999</c:v>
                </c:pt>
                <c:pt idx="1959">
                  <c:v>0.160881</c:v>
                </c:pt>
                <c:pt idx="1960">
                  <c:v>0.161438</c:v>
                </c:pt>
                <c:pt idx="1961">
                  <c:v>0.16200300000000001</c:v>
                </c:pt>
                <c:pt idx="1962">
                  <c:v>0.16248299999999999</c:v>
                </c:pt>
                <c:pt idx="1963">
                  <c:v>0.16290299999999999</c:v>
                </c:pt>
                <c:pt idx="1964">
                  <c:v>0.16317999999999999</c:v>
                </c:pt>
                <c:pt idx="1965">
                  <c:v>0.163273</c:v>
                </c:pt>
                <c:pt idx="1966">
                  <c:v>0.16325300000000001</c:v>
                </c:pt>
                <c:pt idx="1967">
                  <c:v>0.16315499999999999</c:v>
                </c:pt>
                <c:pt idx="1968">
                  <c:v>0.162942</c:v>
                </c:pt>
                <c:pt idx="1969">
                  <c:v>0.16261300000000001</c:v>
                </c:pt>
                <c:pt idx="1970">
                  <c:v>0.16218399999999999</c:v>
                </c:pt>
                <c:pt idx="1971">
                  <c:v>0.161691</c:v>
                </c:pt>
                <c:pt idx="1972">
                  <c:v>0.16129299999999999</c:v>
                </c:pt>
                <c:pt idx="1973">
                  <c:v>0.16100800000000001</c:v>
                </c:pt>
                <c:pt idx="1974">
                  <c:v>0.16100200000000001</c:v>
                </c:pt>
                <c:pt idx="1975">
                  <c:v>0.16120300000000001</c:v>
                </c:pt>
                <c:pt idx="1976">
                  <c:v>0.16148499999999999</c:v>
                </c:pt>
                <c:pt idx="1977">
                  <c:v>0.161772</c:v>
                </c:pt>
                <c:pt idx="1978">
                  <c:v>0.162079</c:v>
                </c:pt>
                <c:pt idx="1979">
                  <c:v>0.16239200000000001</c:v>
                </c:pt>
                <c:pt idx="1980">
                  <c:v>0.16277700000000001</c:v>
                </c:pt>
                <c:pt idx="1981">
                  <c:v>0.16320299999999999</c:v>
                </c:pt>
                <c:pt idx="1982">
                  <c:v>0.16369300000000001</c:v>
                </c:pt>
                <c:pt idx="1983">
                  <c:v>0.164489</c:v>
                </c:pt>
                <c:pt idx="1984">
                  <c:v>0.165602</c:v>
                </c:pt>
                <c:pt idx="1985">
                  <c:v>0.16691600000000001</c:v>
                </c:pt>
                <c:pt idx="1986">
                  <c:v>0.16830000000000001</c:v>
                </c:pt>
                <c:pt idx="1987">
                  <c:v>0.169738</c:v>
                </c:pt>
                <c:pt idx="1988">
                  <c:v>0.171038</c:v>
                </c:pt>
                <c:pt idx="1989">
                  <c:v>0.17222599999999999</c:v>
                </c:pt>
                <c:pt idx="1990">
                  <c:v>0.17307400000000001</c:v>
                </c:pt>
                <c:pt idx="1991">
                  <c:v>0.173928</c:v>
                </c:pt>
                <c:pt idx="1992">
                  <c:v>0.17472099999999999</c:v>
                </c:pt>
                <c:pt idx="1993">
                  <c:v>0.175423</c:v>
                </c:pt>
                <c:pt idx="1994">
                  <c:v>0.17610999999999999</c:v>
                </c:pt>
                <c:pt idx="1995">
                  <c:v>0.17663000000000001</c:v>
                </c:pt>
                <c:pt idx="1996">
                  <c:v>0.17699599999999999</c:v>
                </c:pt>
                <c:pt idx="1997">
                  <c:v>0.17724999999999999</c:v>
                </c:pt>
                <c:pt idx="1998">
                  <c:v>0.17738599999999999</c:v>
                </c:pt>
                <c:pt idx="1999">
                  <c:v>0.17740300000000001</c:v>
                </c:pt>
                <c:pt idx="2000">
                  <c:v>0.177315</c:v>
                </c:pt>
                <c:pt idx="2001">
                  <c:v>0.17685000000000001</c:v>
                </c:pt>
                <c:pt idx="2002">
                  <c:v>0.17602300000000001</c:v>
                </c:pt>
                <c:pt idx="2003">
                  <c:v>0.17549400000000001</c:v>
                </c:pt>
                <c:pt idx="2004">
                  <c:v>0.174982</c:v>
                </c:pt>
                <c:pt idx="2005">
                  <c:v>0.17444399999999999</c:v>
                </c:pt>
                <c:pt idx="2006">
                  <c:v>0.17376800000000001</c:v>
                </c:pt>
                <c:pt idx="2007">
                  <c:v>0.172876</c:v>
                </c:pt>
                <c:pt idx="2008">
                  <c:v>0.171959</c:v>
                </c:pt>
                <c:pt idx="2009">
                  <c:v>0.170982</c:v>
                </c:pt>
                <c:pt idx="2010">
                  <c:v>0.16972100000000001</c:v>
                </c:pt>
                <c:pt idx="2011">
                  <c:v>0.16847100000000001</c:v>
                </c:pt>
                <c:pt idx="2012">
                  <c:v>0.16713800000000001</c:v>
                </c:pt>
                <c:pt idx="2013">
                  <c:v>0.16571</c:v>
                </c:pt>
                <c:pt idx="2014">
                  <c:v>0.16428499999999999</c:v>
                </c:pt>
                <c:pt idx="2015">
                  <c:v>0.16287099999999999</c:v>
                </c:pt>
                <c:pt idx="2016">
                  <c:v>0.16148899999999999</c:v>
                </c:pt>
                <c:pt idx="2017">
                  <c:v>0.16017400000000001</c:v>
                </c:pt>
                <c:pt idx="2018">
                  <c:v>0.158883</c:v>
                </c:pt>
                <c:pt idx="2019">
                  <c:v>0.157559</c:v>
                </c:pt>
                <c:pt idx="2020">
                  <c:v>0.156194</c:v>
                </c:pt>
                <c:pt idx="2021">
                  <c:v>0.154807</c:v>
                </c:pt>
                <c:pt idx="2022">
                  <c:v>0.15340699999999999</c:v>
                </c:pt>
                <c:pt idx="2023">
                  <c:v>0.15196100000000001</c:v>
                </c:pt>
                <c:pt idx="2024">
                  <c:v>0.15052299999999999</c:v>
                </c:pt>
                <c:pt idx="2025">
                  <c:v>0.14907200000000001</c:v>
                </c:pt>
                <c:pt idx="2026">
                  <c:v>0.14766899999999999</c:v>
                </c:pt>
                <c:pt idx="2027">
                  <c:v>0.146371</c:v>
                </c:pt>
                <c:pt idx="2028">
                  <c:v>0.145202</c:v>
                </c:pt>
                <c:pt idx="2029">
                  <c:v>0.14413300000000001</c:v>
                </c:pt>
                <c:pt idx="2030">
                  <c:v>0.14308899999999999</c:v>
                </c:pt>
                <c:pt idx="2031">
                  <c:v>0.14201</c:v>
                </c:pt>
                <c:pt idx="2032">
                  <c:v>0.14087</c:v>
                </c:pt>
                <c:pt idx="2033">
                  <c:v>0.13969200000000001</c:v>
                </c:pt>
                <c:pt idx="2034">
                  <c:v>0.13850999999999999</c:v>
                </c:pt>
                <c:pt idx="2035">
                  <c:v>0.13735600000000001</c:v>
                </c:pt>
                <c:pt idx="2036">
                  <c:v>0.13622799999999999</c:v>
                </c:pt>
                <c:pt idx="2037">
                  <c:v>0.13512399999999999</c:v>
                </c:pt>
                <c:pt idx="2038">
                  <c:v>0.134019</c:v>
                </c:pt>
                <c:pt idx="2039">
                  <c:v>0.13286899999999999</c:v>
                </c:pt>
                <c:pt idx="2040">
                  <c:v>0.13169800000000001</c:v>
                </c:pt>
                <c:pt idx="2041">
                  <c:v>0.130519</c:v>
                </c:pt>
                <c:pt idx="2042">
                  <c:v>0.12934399999999999</c:v>
                </c:pt>
                <c:pt idx="2043">
                  <c:v>0.12817799999999999</c:v>
                </c:pt>
                <c:pt idx="2044">
                  <c:v>0.12701499999999999</c:v>
                </c:pt>
                <c:pt idx="2045">
                  <c:v>0.12584699999999999</c:v>
                </c:pt>
                <c:pt idx="2046">
                  <c:v>0.124664</c:v>
                </c:pt>
                <c:pt idx="2047">
                  <c:v>0.123474</c:v>
                </c:pt>
                <c:pt idx="2048">
                  <c:v>0.12228799999999999</c:v>
                </c:pt>
                <c:pt idx="2049">
                  <c:v>0.121115</c:v>
                </c:pt>
                <c:pt idx="2050">
                  <c:v>0.119958</c:v>
                </c:pt>
                <c:pt idx="2051">
                  <c:v>0.11909599999999999</c:v>
                </c:pt>
                <c:pt idx="2052">
                  <c:v>0.11861099999999999</c:v>
                </c:pt>
                <c:pt idx="2053">
                  <c:v>0.118487</c:v>
                </c:pt>
                <c:pt idx="2054">
                  <c:v>0.11854099999999999</c:v>
                </c:pt>
                <c:pt idx="2055">
                  <c:v>0.118612</c:v>
                </c:pt>
                <c:pt idx="2056">
                  <c:v>0.11892</c:v>
                </c:pt>
                <c:pt idx="2057">
                  <c:v>0.119435</c:v>
                </c:pt>
                <c:pt idx="2058">
                  <c:v>0.119924</c:v>
                </c:pt>
                <c:pt idx="2059">
                  <c:v>0.119421</c:v>
                </c:pt>
                <c:pt idx="2060">
                  <c:v>0.118482</c:v>
                </c:pt>
                <c:pt idx="2061">
                  <c:v>0.117338</c:v>
                </c:pt>
                <c:pt idx="2062">
                  <c:v>0.116106</c:v>
                </c:pt>
                <c:pt idx="2063">
                  <c:v>0.11490400000000001</c:v>
                </c:pt>
                <c:pt idx="2064">
                  <c:v>0.113756</c:v>
                </c:pt>
                <c:pt idx="2065">
                  <c:v>0.11260000000000001</c:v>
                </c:pt>
                <c:pt idx="2066">
                  <c:v>0.11126</c:v>
                </c:pt>
                <c:pt idx="2067">
                  <c:v>0.109667</c:v>
                </c:pt>
                <c:pt idx="2068">
                  <c:v>0.10792300000000001</c:v>
                </c:pt>
                <c:pt idx="2069">
                  <c:v>0.106184</c:v>
                </c:pt>
                <c:pt idx="2070">
                  <c:v>0.104466</c:v>
                </c:pt>
                <c:pt idx="2071">
                  <c:v>0.10269300000000001</c:v>
                </c:pt>
                <c:pt idx="2072">
                  <c:v>0.10088800000000001</c:v>
                </c:pt>
                <c:pt idx="2073">
                  <c:v>9.9035499999999999E-2</c:v>
                </c:pt>
                <c:pt idx="2074">
                  <c:v>9.7234000000000001E-2</c:v>
                </c:pt>
                <c:pt idx="2075">
                  <c:v>9.5590800000000004E-2</c:v>
                </c:pt>
                <c:pt idx="2076">
                  <c:v>9.4027200000000005E-2</c:v>
                </c:pt>
                <c:pt idx="2077">
                  <c:v>9.2319999999999999E-2</c:v>
                </c:pt>
                <c:pt idx="2078">
                  <c:v>9.0304700000000002E-2</c:v>
                </c:pt>
                <c:pt idx="2079">
                  <c:v>8.7997699999999998E-2</c:v>
                </c:pt>
                <c:pt idx="2080">
                  <c:v>8.5571700000000001E-2</c:v>
                </c:pt>
                <c:pt idx="2081">
                  <c:v>8.3248900000000001E-2</c:v>
                </c:pt>
                <c:pt idx="2082">
                  <c:v>8.1164500000000001E-2</c:v>
                </c:pt>
                <c:pt idx="2083">
                  <c:v>7.9286800000000004E-2</c:v>
                </c:pt>
                <c:pt idx="2084">
                  <c:v>7.7514299999999994E-2</c:v>
                </c:pt>
                <c:pt idx="2085">
                  <c:v>7.5776300000000005E-2</c:v>
                </c:pt>
                <c:pt idx="2086">
                  <c:v>7.4115200000000006E-2</c:v>
                </c:pt>
                <c:pt idx="2087">
                  <c:v>7.2602600000000003E-2</c:v>
                </c:pt>
                <c:pt idx="2088">
                  <c:v>7.1276900000000004E-2</c:v>
                </c:pt>
                <c:pt idx="2089">
                  <c:v>7.0100300000000004E-2</c:v>
                </c:pt>
                <c:pt idx="2090">
                  <c:v>6.8837599999999999E-2</c:v>
                </c:pt>
                <c:pt idx="2091">
                  <c:v>6.7528299999999999E-2</c:v>
                </c:pt>
                <c:pt idx="2092">
                  <c:v>6.6163799999999995E-2</c:v>
                </c:pt>
                <c:pt idx="2093">
                  <c:v>6.4860899999999999E-2</c:v>
                </c:pt>
                <c:pt idx="2094">
                  <c:v>6.3564800000000005E-2</c:v>
                </c:pt>
                <c:pt idx="2095">
                  <c:v>6.22377E-2</c:v>
                </c:pt>
                <c:pt idx="2096">
                  <c:v>6.0988399999999998E-2</c:v>
                </c:pt>
                <c:pt idx="2097">
                  <c:v>5.9622399999999999E-2</c:v>
                </c:pt>
                <c:pt idx="2098">
                  <c:v>5.7924700000000003E-2</c:v>
                </c:pt>
                <c:pt idx="2099">
                  <c:v>5.6064900000000001E-2</c:v>
                </c:pt>
                <c:pt idx="2100">
                  <c:v>5.4165100000000001E-2</c:v>
                </c:pt>
                <c:pt idx="2101">
                  <c:v>5.2442299999999997E-2</c:v>
                </c:pt>
                <c:pt idx="2102">
                  <c:v>5.0923799999999998E-2</c:v>
                </c:pt>
                <c:pt idx="2103">
                  <c:v>4.9619799999999999E-2</c:v>
                </c:pt>
                <c:pt idx="2104">
                  <c:v>4.8715000000000001E-2</c:v>
                </c:pt>
                <c:pt idx="2105">
                  <c:v>4.8505100000000002E-2</c:v>
                </c:pt>
                <c:pt idx="2106">
                  <c:v>4.8937399999999999E-2</c:v>
                </c:pt>
                <c:pt idx="2107">
                  <c:v>4.9863600000000001E-2</c:v>
                </c:pt>
                <c:pt idx="2108">
                  <c:v>5.1085199999999997E-2</c:v>
                </c:pt>
                <c:pt idx="2109">
                  <c:v>5.2262000000000003E-2</c:v>
                </c:pt>
                <c:pt idx="2110">
                  <c:v>5.3228299999999999E-2</c:v>
                </c:pt>
                <c:pt idx="2111">
                  <c:v>5.3894999999999998E-2</c:v>
                </c:pt>
                <c:pt idx="2112">
                  <c:v>5.42949E-2</c:v>
                </c:pt>
                <c:pt idx="2113">
                  <c:v>5.4505699999999997E-2</c:v>
                </c:pt>
                <c:pt idx="2114">
                  <c:v>5.4693699999999998E-2</c:v>
                </c:pt>
                <c:pt idx="2115">
                  <c:v>5.5014500000000001E-2</c:v>
                </c:pt>
                <c:pt idx="2116">
                  <c:v>5.5595800000000001E-2</c:v>
                </c:pt>
                <c:pt idx="2117">
                  <c:v>5.6525600000000002E-2</c:v>
                </c:pt>
                <c:pt idx="2118">
                  <c:v>5.7764099999999999E-2</c:v>
                </c:pt>
                <c:pt idx="2119">
                  <c:v>5.9181999999999998E-2</c:v>
                </c:pt>
                <c:pt idx="2120">
                  <c:v>6.0689800000000002E-2</c:v>
                </c:pt>
                <c:pt idx="2121">
                  <c:v>6.22664E-2</c:v>
                </c:pt>
                <c:pt idx="2122">
                  <c:v>6.38986E-2</c:v>
                </c:pt>
                <c:pt idx="2123">
                  <c:v>6.5679399999999999E-2</c:v>
                </c:pt>
                <c:pt idx="2124">
                  <c:v>6.7668099999999995E-2</c:v>
                </c:pt>
                <c:pt idx="2125">
                  <c:v>6.9870199999999993E-2</c:v>
                </c:pt>
                <c:pt idx="2126">
                  <c:v>7.2262099999999996E-2</c:v>
                </c:pt>
                <c:pt idx="2127">
                  <c:v>7.4806399999999995E-2</c:v>
                </c:pt>
                <c:pt idx="2128">
                  <c:v>7.7499200000000004E-2</c:v>
                </c:pt>
                <c:pt idx="2129">
                  <c:v>8.0346799999999996E-2</c:v>
                </c:pt>
                <c:pt idx="2130">
                  <c:v>8.3345600000000006E-2</c:v>
                </c:pt>
                <c:pt idx="2131">
                  <c:v>8.6456699999999997E-2</c:v>
                </c:pt>
                <c:pt idx="2132">
                  <c:v>8.9631799999999998E-2</c:v>
                </c:pt>
                <c:pt idx="2133">
                  <c:v>9.2841099999999996E-2</c:v>
                </c:pt>
                <c:pt idx="2134">
                  <c:v>9.6096200000000007E-2</c:v>
                </c:pt>
                <c:pt idx="2135">
                  <c:v>9.9408399999999994E-2</c:v>
                </c:pt>
                <c:pt idx="2136">
                  <c:v>0.102787</c:v>
                </c:pt>
                <c:pt idx="2137">
                  <c:v>0.106228</c:v>
                </c:pt>
                <c:pt idx="2138">
                  <c:v>0.109711</c:v>
                </c:pt>
                <c:pt idx="2139">
                  <c:v>0.11321000000000001</c:v>
                </c:pt>
                <c:pt idx="2140">
                  <c:v>0.116704</c:v>
                </c:pt>
                <c:pt idx="2141">
                  <c:v>0.120184</c:v>
                </c:pt>
                <c:pt idx="2142">
                  <c:v>0.123649</c:v>
                </c:pt>
                <c:pt idx="2143">
                  <c:v>0.127105</c:v>
                </c:pt>
                <c:pt idx="2144">
                  <c:v>0.13056999999999999</c:v>
                </c:pt>
                <c:pt idx="2145">
                  <c:v>0.13406299999999999</c:v>
                </c:pt>
                <c:pt idx="2146">
                  <c:v>0.137596</c:v>
                </c:pt>
                <c:pt idx="2147">
                  <c:v>0.141182</c:v>
                </c:pt>
                <c:pt idx="2148">
                  <c:v>0.14483399999999999</c:v>
                </c:pt>
                <c:pt idx="2149">
                  <c:v>0.148564</c:v>
                </c:pt>
                <c:pt idx="2150">
                  <c:v>0.15239</c:v>
                </c:pt>
                <c:pt idx="2151">
                  <c:v>0.15610599999999999</c:v>
                </c:pt>
                <c:pt idx="2152">
                  <c:v>0.159748</c:v>
                </c:pt>
                <c:pt idx="2153">
                  <c:v>0.16311100000000001</c:v>
                </c:pt>
                <c:pt idx="2154">
                  <c:v>0.16547200000000001</c:v>
                </c:pt>
                <c:pt idx="2155">
                  <c:v>0.166627</c:v>
                </c:pt>
                <c:pt idx="2156">
                  <c:v>0.167628</c:v>
                </c:pt>
                <c:pt idx="2157">
                  <c:v>0.168631</c:v>
                </c:pt>
                <c:pt idx="2158">
                  <c:v>0.16941200000000001</c:v>
                </c:pt>
                <c:pt idx="2159">
                  <c:v>0.170097</c:v>
                </c:pt>
                <c:pt idx="2160">
                  <c:v>0.17089599999999999</c:v>
                </c:pt>
                <c:pt idx="2161">
                  <c:v>0.17178399999999999</c:v>
                </c:pt>
                <c:pt idx="2162">
                  <c:v>0.17255899999999999</c:v>
                </c:pt>
                <c:pt idx="2163">
                  <c:v>0.17314199999999999</c:v>
                </c:pt>
                <c:pt idx="2164">
                  <c:v>0.17349400000000001</c:v>
                </c:pt>
                <c:pt idx="2165">
                  <c:v>0.17372899999999999</c:v>
                </c:pt>
                <c:pt idx="2166">
                  <c:v>0.17394799999999999</c:v>
                </c:pt>
                <c:pt idx="2167">
                  <c:v>0.17417099999999999</c:v>
                </c:pt>
                <c:pt idx="2168">
                  <c:v>0.17426900000000001</c:v>
                </c:pt>
                <c:pt idx="2169">
                  <c:v>0.17413400000000001</c:v>
                </c:pt>
                <c:pt idx="2170">
                  <c:v>0.17377300000000001</c:v>
                </c:pt>
                <c:pt idx="2171">
                  <c:v>0.173318</c:v>
                </c:pt>
                <c:pt idx="2172">
                  <c:v>0.17286599999999999</c:v>
                </c:pt>
                <c:pt idx="2173">
                  <c:v>0.17241400000000001</c:v>
                </c:pt>
                <c:pt idx="2174">
                  <c:v>0.17189399999999999</c:v>
                </c:pt>
                <c:pt idx="2175">
                  <c:v>0.171185</c:v>
                </c:pt>
                <c:pt idx="2176">
                  <c:v>0.17024600000000001</c:v>
                </c:pt>
                <c:pt idx="2177">
                  <c:v>0.16914299999999999</c:v>
                </c:pt>
                <c:pt idx="2178">
                  <c:v>0.16798199999999999</c:v>
                </c:pt>
                <c:pt idx="2179">
                  <c:v>0.16681499999999999</c:v>
                </c:pt>
                <c:pt idx="2180">
                  <c:v>0.16559499999999999</c:v>
                </c:pt>
                <c:pt idx="2181">
                  <c:v>0.164245</c:v>
                </c:pt>
                <c:pt idx="2182">
                  <c:v>0.162713</c:v>
                </c:pt>
                <c:pt idx="2183">
                  <c:v>0.16100999999999999</c:v>
                </c:pt>
                <c:pt idx="2184">
                  <c:v>0.15920500000000001</c:v>
                </c:pt>
                <c:pt idx="2185">
                  <c:v>0.157358</c:v>
                </c:pt>
                <c:pt idx="2186">
                  <c:v>0.155476</c:v>
                </c:pt>
                <c:pt idx="2187">
                  <c:v>0.15351699999999999</c:v>
                </c:pt>
                <c:pt idx="2188">
                  <c:v>0.15143799999999999</c:v>
                </c:pt>
                <c:pt idx="2189">
                  <c:v>0.149226</c:v>
                </c:pt>
                <c:pt idx="2190">
                  <c:v>0.146896</c:v>
                </c:pt>
                <c:pt idx="2191">
                  <c:v>0.14447499999999999</c:v>
                </c:pt>
                <c:pt idx="2192">
                  <c:v>0.14197100000000001</c:v>
                </c:pt>
                <c:pt idx="2193">
                  <c:v>0.139375</c:v>
                </c:pt>
                <c:pt idx="2194">
                  <c:v>0.13667000000000001</c:v>
                </c:pt>
                <c:pt idx="2195">
                  <c:v>0.133852</c:v>
                </c:pt>
                <c:pt idx="2196">
                  <c:v>0.13092599999999999</c:v>
                </c:pt>
                <c:pt idx="2197">
                  <c:v>0.12789900000000001</c:v>
                </c:pt>
                <c:pt idx="2198">
                  <c:v>0.124774</c:v>
                </c:pt>
                <c:pt idx="2199">
                  <c:v>0.121545</c:v>
                </c:pt>
                <c:pt idx="2200">
                  <c:v>0.118213</c:v>
                </c:pt>
                <c:pt idx="2201">
                  <c:v>0.11483</c:v>
                </c:pt>
                <c:pt idx="2202">
                  <c:v>0.111508</c:v>
                </c:pt>
                <c:pt idx="2203">
                  <c:v>0.108172</c:v>
                </c:pt>
                <c:pt idx="2204">
                  <c:v>0.104731</c:v>
                </c:pt>
                <c:pt idx="2205">
                  <c:v>0.101508</c:v>
                </c:pt>
                <c:pt idx="2206">
                  <c:v>9.8208799999999999E-2</c:v>
                </c:pt>
                <c:pt idx="2207">
                  <c:v>9.4943399999999997E-2</c:v>
                </c:pt>
                <c:pt idx="2208">
                  <c:v>9.1951599999999994E-2</c:v>
                </c:pt>
                <c:pt idx="2209">
                  <c:v>8.9324700000000007E-2</c:v>
                </c:pt>
                <c:pt idx="2210">
                  <c:v>8.7267499999999998E-2</c:v>
                </c:pt>
                <c:pt idx="2211">
                  <c:v>8.5666699999999998E-2</c:v>
                </c:pt>
                <c:pt idx="2212">
                  <c:v>8.4517900000000007E-2</c:v>
                </c:pt>
                <c:pt idx="2213">
                  <c:v>8.3699099999999999E-2</c:v>
                </c:pt>
                <c:pt idx="2214">
                  <c:v>8.3001400000000003E-2</c:v>
                </c:pt>
                <c:pt idx="2215">
                  <c:v>8.2412100000000002E-2</c:v>
                </c:pt>
                <c:pt idx="2216">
                  <c:v>8.1873000000000001E-2</c:v>
                </c:pt>
                <c:pt idx="2217">
                  <c:v>8.1375600000000006E-2</c:v>
                </c:pt>
                <c:pt idx="2218">
                  <c:v>8.0911200000000003E-2</c:v>
                </c:pt>
                <c:pt idx="2219">
                  <c:v>8.0487600000000006E-2</c:v>
                </c:pt>
                <c:pt idx="2220">
                  <c:v>8.0122100000000002E-2</c:v>
                </c:pt>
                <c:pt idx="2221">
                  <c:v>7.9850599999999994E-2</c:v>
                </c:pt>
                <c:pt idx="2222">
                  <c:v>7.9656599999999994E-2</c:v>
                </c:pt>
                <c:pt idx="2223">
                  <c:v>7.9456600000000002E-2</c:v>
                </c:pt>
                <c:pt idx="2224">
                  <c:v>7.92017E-2</c:v>
                </c:pt>
                <c:pt idx="2225">
                  <c:v>7.8856499999999996E-2</c:v>
                </c:pt>
                <c:pt idx="2226">
                  <c:v>7.8345999999999999E-2</c:v>
                </c:pt>
                <c:pt idx="2227">
                  <c:v>7.7610399999999996E-2</c:v>
                </c:pt>
                <c:pt idx="2228">
                  <c:v>7.6642399999999999E-2</c:v>
                </c:pt>
                <c:pt idx="2229">
                  <c:v>7.5502799999999995E-2</c:v>
                </c:pt>
                <c:pt idx="2230">
                  <c:v>7.4278200000000003E-2</c:v>
                </c:pt>
                <c:pt idx="2231">
                  <c:v>7.3075799999999996E-2</c:v>
                </c:pt>
                <c:pt idx="2232">
                  <c:v>7.19693E-2</c:v>
                </c:pt>
                <c:pt idx="2233">
                  <c:v>7.0987099999999997E-2</c:v>
                </c:pt>
                <c:pt idx="2234">
                  <c:v>7.0165699999999998E-2</c:v>
                </c:pt>
                <c:pt idx="2235">
                  <c:v>6.9530599999999998E-2</c:v>
                </c:pt>
                <c:pt idx="2236">
                  <c:v>6.9084800000000002E-2</c:v>
                </c:pt>
                <c:pt idx="2237">
                  <c:v>6.8813600000000003E-2</c:v>
                </c:pt>
                <c:pt idx="2238">
                  <c:v>6.8698800000000004E-2</c:v>
                </c:pt>
                <c:pt idx="2239">
                  <c:v>6.8719600000000006E-2</c:v>
                </c:pt>
                <c:pt idx="2240">
                  <c:v>6.8852099999999999E-2</c:v>
                </c:pt>
                <c:pt idx="2241">
                  <c:v>6.9096099999999994E-2</c:v>
                </c:pt>
                <c:pt idx="2242">
                  <c:v>6.9473099999999996E-2</c:v>
                </c:pt>
                <c:pt idx="2243">
                  <c:v>7.0007600000000003E-2</c:v>
                </c:pt>
                <c:pt idx="2244">
                  <c:v>7.0724300000000004E-2</c:v>
                </c:pt>
                <c:pt idx="2245">
                  <c:v>7.1637400000000004E-2</c:v>
                </c:pt>
                <c:pt idx="2246">
                  <c:v>7.27386E-2</c:v>
                </c:pt>
                <c:pt idx="2247">
                  <c:v>7.4004799999999996E-2</c:v>
                </c:pt>
                <c:pt idx="2248">
                  <c:v>7.5410599999999994E-2</c:v>
                </c:pt>
                <c:pt idx="2249">
                  <c:v>7.6925599999999997E-2</c:v>
                </c:pt>
                <c:pt idx="2250">
                  <c:v>7.8522900000000007E-2</c:v>
                </c:pt>
                <c:pt idx="2251">
                  <c:v>8.0048599999999998E-2</c:v>
                </c:pt>
                <c:pt idx="2252">
                  <c:v>8.1420800000000002E-2</c:v>
                </c:pt>
                <c:pt idx="2253">
                  <c:v>8.2734500000000002E-2</c:v>
                </c:pt>
                <c:pt idx="2254">
                  <c:v>8.3895600000000001E-2</c:v>
                </c:pt>
                <c:pt idx="2255">
                  <c:v>8.4824700000000003E-2</c:v>
                </c:pt>
                <c:pt idx="2256">
                  <c:v>8.5480600000000004E-2</c:v>
                </c:pt>
                <c:pt idx="2257">
                  <c:v>8.5963200000000003E-2</c:v>
                </c:pt>
                <c:pt idx="2258">
                  <c:v>8.6566299999999999E-2</c:v>
                </c:pt>
                <c:pt idx="2259">
                  <c:v>8.7001999999999996E-2</c:v>
                </c:pt>
                <c:pt idx="2260">
                  <c:v>8.7309700000000004E-2</c:v>
                </c:pt>
                <c:pt idx="2261">
                  <c:v>8.7435399999999996E-2</c:v>
                </c:pt>
                <c:pt idx="2262">
                  <c:v>8.7551000000000004E-2</c:v>
                </c:pt>
                <c:pt idx="2263">
                  <c:v>8.7706999999999993E-2</c:v>
                </c:pt>
                <c:pt idx="2264">
                  <c:v>8.8244699999999995E-2</c:v>
                </c:pt>
                <c:pt idx="2265">
                  <c:v>8.87714E-2</c:v>
                </c:pt>
                <c:pt idx="2266">
                  <c:v>8.9075100000000004E-2</c:v>
                </c:pt>
                <c:pt idx="2267">
                  <c:v>8.9188100000000006E-2</c:v>
                </c:pt>
                <c:pt idx="2268">
                  <c:v>8.9257900000000001E-2</c:v>
                </c:pt>
                <c:pt idx="2269">
                  <c:v>8.9239600000000002E-2</c:v>
                </c:pt>
                <c:pt idx="2270">
                  <c:v>8.9197200000000004E-2</c:v>
                </c:pt>
                <c:pt idx="2271">
                  <c:v>8.9203900000000003E-2</c:v>
                </c:pt>
                <c:pt idx="2272">
                  <c:v>8.9256600000000005E-2</c:v>
                </c:pt>
                <c:pt idx="2273">
                  <c:v>8.9132600000000006E-2</c:v>
                </c:pt>
                <c:pt idx="2274">
                  <c:v>8.8675599999999993E-2</c:v>
                </c:pt>
                <c:pt idx="2275">
                  <c:v>8.7978200000000006E-2</c:v>
                </c:pt>
                <c:pt idx="2276">
                  <c:v>8.7316500000000005E-2</c:v>
                </c:pt>
                <c:pt idx="2277">
                  <c:v>8.6601999999999998E-2</c:v>
                </c:pt>
                <c:pt idx="2278">
                  <c:v>8.6001999999999995E-2</c:v>
                </c:pt>
                <c:pt idx="2279">
                  <c:v>8.5409299999999994E-2</c:v>
                </c:pt>
                <c:pt idx="2280">
                  <c:v>8.4756799999999993E-2</c:v>
                </c:pt>
                <c:pt idx="2281">
                  <c:v>8.4152400000000002E-2</c:v>
                </c:pt>
                <c:pt idx="2282">
                  <c:v>8.3586800000000003E-2</c:v>
                </c:pt>
                <c:pt idx="2283">
                  <c:v>8.29207E-2</c:v>
                </c:pt>
                <c:pt idx="2284">
                  <c:v>8.2059099999999996E-2</c:v>
                </c:pt>
                <c:pt idx="2285">
                  <c:v>8.10781E-2</c:v>
                </c:pt>
                <c:pt idx="2286">
                  <c:v>8.0010100000000001E-2</c:v>
                </c:pt>
                <c:pt idx="2287">
                  <c:v>7.8864299999999998E-2</c:v>
                </c:pt>
                <c:pt idx="2288">
                  <c:v>7.7629699999999996E-2</c:v>
                </c:pt>
                <c:pt idx="2289">
                  <c:v>7.6316499999999995E-2</c:v>
                </c:pt>
                <c:pt idx="2290">
                  <c:v>7.5001399999999996E-2</c:v>
                </c:pt>
                <c:pt idx="2291">
                  <c:v>7.3761800000000002E-2</c:v>
                </c:pt>
                <c:pt idx="2292">
                  <c:v>7.2655899999999995E-2</c:v>
                </c:pt>
                <c:pt idx="2293">
                  <c:v>7.1629200000000004E-2</c:v>
                </c:pt>
                <c:pt idx="2294">
                  <c:v>7.0669099999999999E-2</c:v>
                </c:pt>
                <c:pt idx="2295">
                  <c:v>6.9805099999999995E-2</c:v>
                </c:pt>
                <c:pt idx="2296">
                  <c:v>6.9003499999999995E-2</c:v>
                </c:pt>
                <c:pt idx="2297">
                  <c:v>6.8295400000000006E-2</c:v>
                </c:pt>
                <c:pt idx="2298">
                  <c:v>6.79149E-2</c:v>
                </c:pt>
                <c:pt idx="2299">
                  <c:v>6.7626599999999995E-2</c:v>
                </c:pt>
                <c:pt idx="2300">
                  <c:v>6.7391699999999999E-2</c:v>
                </c:pt>
                <c:pt idx="2301">
                  <c:v>6.6800399999999996E-2</c:v>
                </c:pt>
                <c:pt idx="2302">
                  <c:v>6.5651200000000007E-2</c:v>
                </c:pt>
                <c:pt idx="2303">
                  <c:v>6.4786800000000005E-2</c:v>
                </c:pt>
                <c:pt idx="2304">
                  <c:v>6.4237000000000002E-2</c:v>
                </c:pt>
                <c:pt idx="2305">
                  <c:v>6.3613900000000001E-2</c:v>
                </c:pt>
                <c:pt idx="2306">
                  <c:v>6.29107E-2</c:v>
                </c:pt>
                <c:pt idx="2307">
                  <c:v>6.2115200000000002E-2</c:v>
                </c:pt>
                <c:pt idx="2308">
                  <c:v>6.1242199999999997E-2</c:v>
                </c:pt>
                <c:pt idx="2309">
                  <c:v>6.03857E-2</c:v>
                </c:pt>
                <c:pt idx="2310">
                  <c:v>5.9242900000000001E-2</c:v>
                </c:pt>
                <c:pt idx="2311">
                  <c:v>5.8053399999999998E-2</c:v>
                </c:pt>
                <c:pt idx="2312">
                  <c:v>5.6831199999999998E-2</c:v>
                </c:pt>
                <c:pt idx="2313">
                  <c:v>5.5563700000000001E-2</c:v>
                </c:pt>
                <c:pt idx="2314">
                  <c:v>5.4183299999999997E-2</c:v>
                </c:pt>
                <c:pt idx="2315">
                  <c:v>5.2632199999999997E-2</c:v>
                </c:pt>
                <c:pt idx="2316">
                  <c:v>5.0892100000000003E-2</c:v>
                </c:pt>
                <c:pt idx="2317">
                  <c:v>4.89922E-2</c:v>
                </c:pt>
                <c:pt idx="2318">
                  <c:v>4.70135E-2</c:v>
                </c:pt>
                <c:pt idx="2319">
                  <c:v>4.4995599999999997E-2</c:v>
                </c:pt>
                <c:pt idx="2320">
                  <c:v>4.2916000000000003E-2</c:v>
                </c:pt>
                <c:pt idx="2321">
                  <c:v>4.0724900000000001E-2</c:v>
                </c:pt>
                <c:pt idx="2322">
                  <c:v>3.8362800000000002E-2</c:v>
                </c:pt>
                <c:pt idx="2323">
                  <c:v>3.5822300000000001E-2</c:v>
                </c:pt>
                <c:pt idx="2324">
                  <c:v>3.3127499999999997E-2</c:v>
                </c:pt>
                <c:pt idx="2325">
                  <c:v>3.0336100000000001E-2</c:v>
                </c:pt>
                <c:pt idx="2326">
                  <c:v>2.7488200000000001E-2</c:v>
                </c:pt>
                <c:pt idx="2327">
                  <c:v>2.4581800000000001E-2</c:v>
                </c:pt>
                <c:pt idx="2328">
                  <c:v>2.1591699999999998E-2</c:v>
                </c:pt>
                <c:pt idx="2329">
                  <c:v>1.8486900000000001E-2</c:v>
                </c:pt>
                <c:pt idx="2330">
                  <c:v>1.52531E-2</c:v>
                </c:pt>
                <c:pt idx="2331">
                  <c:v>1.1899099999999999E-2</c:v>
                </c:pt>
                <c:pt idx="2332">
                  <c:v>8.4477800000000002E-3</c:v>
                </c:pt>
                <c:pt idx="2333">
                  <c:v>5.0755399999999999E-3</c:v>
                </c:pt>
                <c:pt idx="2334">
                  <c:v>1.77772E-3</c:v>
                </c:pt>
                <c:pt idx="2335">
                  <c:v>-1.55145E-3</c:v>
                </c:pt>
                <c:pt idx="2336">
                  <c:v>-4.8777400000000002E-3</c:v>
                </c:pt>
                <c:pt idx="2337">
                  <c:v>-8.3066600000000004E-3</c:v>
                </c:pt>
                <c:pt idx="2338">
                  <c:v>-1.19855E-2</c:v>
                </c:pt>
                <c:pt idx="2339">
                  <c:v>-1.5956399999999999E-2</c:v>
                </c:pt>
                <c:pt idx="2340">
                  <c:v>-2.0080899999999999E-2</c:v>
                </c:pt>
                <c:pt idx="2341">
                  <c:v>-2.4324100000000001E-2</c:v>
                </c:pt>
                <c:pt idx="2342">
                  <c:v>-2.8654200000000001E-2</c:v>
                </c:pt>
                <c:pt idx="2343">
                  <c:v>-3.3073600000000002E-2</c:v>
                </c:pt>
                <c:pt idx="2344">
                  <c:v>-3.7537599999999997E-2</c:v>
                </c:pt>
                <c:pt idx="2345">
                  <c:v>-4.1881300000000003E-2</c:v>
                </c:pt>
                <c:pt idx="2346">
                  <c:v>-4.5988599999999998E-2</c:v>
                </c:pt>
                <c:pt idx="2347">
                  <c:v>-4.9281400000000003E-2</c:v>
                </c:pt>
                <c:pt idx="2348">
                  <c:v>-5.2144500000000003E-2</c:v>
                </c:pt>
                <c:pt idx="2349">
                  <c:v>-5.4704099999999999E-2</c:v>
                </c:pt>
                <c:pt idx="2350">
                  <c:v>-5.7120400000000002E-2</c:v>
                </c:pt>
                <c:pt idx="2351">
                  <c:v>-5.9424100000000001E-2</c:v>
                </c:pt>
                <c:pt idx="2352">
                  <c:v>-6.17365E-2</c:v>
                </c:pt>
                <c:pt idx="2353">
                  <c:v>-6.4232499999999998E-2</c:v>
                </c:pt>
                <c:pt idx="2354">
                  <c:v>-6.7011100000000004E-2</c:v>
                </c:pt>
                <c:pt idx="2355">
                  <c:v>-6.9615300000000005E-2</c:v>
                </c:pt>
                <c:pt idx="2356">
                  <c:v>-7.1821300000000005E-2</c:v>
                </c:pt>
                <c:pt idx="2357">
                  <c:v>-7.3618100000000006E-2</c:v>
                </c:pt>
                <c:pt idx="2358">
                  <c:v>-7.5056899999999996E-2</c:v>
                </c:pt>
                <c:pt idx="2359">
                  <c:v>-7.6321399999999998E-2</c:v>
                </c:pt>
                <c:pt idx="2360">
                  <c:v>-7.7306E-2</c:v>
                </c:pt>
                <c:pt idx="2361">
                  <c:v>-7.8036400000000006E-2</c:v>
                </c:pt>
                <c:pt idx="2362">
                  <c:v>-7.8821299999999997E-2</c:v>
                </c:pt>
                <c:pt idx="2363">
                  <c:v>-7.9821400000000001E-2</c:v>
                </c:pt>
                <c:pt idx="2364">
                  <c:v>-8.0883700000000003E-2</c:v>
                </c:pt>
                <c:pt idx="2365">
                  <c:v>-8.1979999999999997E-2</c:v>
                </c:pt>
                <c:pt idx="2366">
                  <c:v>-8.3165600000000006E-2</c:v>
                </c:pt>
                <c:pt idx="2367">
                  <c:v>-8.4169999999999995E-2</c:v>
                </c:pt>
                <c:pt idx="2368">
                  <c:v>-8.4785600000000003E-2</c:v>
                </c:pt>
                <c:pt idx="2369">
                  <c:v>-8.59433E-2</c:v>
                </c:pt>
                <c:pt idx="2370">
                  <c:v>-8.6865200000000004E-2</c:v>
                </c:pt>
                <c:pt idx="2371">
                  <c:v>-8.7807999999999997E-2</c:v>
                </c:pt>
                <c:pt idx="2372">
                  <c:v>-8.8671100000000003E-2</c:v>
                </c:pt>
                <c:pt idx="2373">
                  <c:v>-8.9402300000000004E-2</c:v>
                </c:pt>
                <c:pt idx="2374">
                  <c:v>-9.0292800000000006E-2</c:v>
                </c:pt>
                <c:pt idx="2375">
                  <c:v>-9.1200600000000007E-2</c:v>
                </c:pt>
                <c:pt idx="2376">
                  <c:v>-9.2140700000000006E-2</c:v>
                </c:pt>
                <c:pt idx="2377">
                  <c:v>-9.3007099999999995E-2</c:v>
                </c:pt>
                <c:pt idx="2378">
                  <c:v>-9.3847399999999997E-2</c:v>
                </c:pt>
                <c:pt idx="2379">
                  <c:v>-9.4724500000000003E-2</c:v>
                </c:pt>
                <c:pt idx="2380">
                  <c:v>-9.5547599999999996E-2</c:v>
                </c:pt>
                <c:pt idx="2381">
                  <c:v>-9.6161499999999997E-2</c:v>
                </c:pt>
                <c:pt idx="2382">
                  <c:v>-9.6609399999999998E-2</c:v>
                </c:pt>
                <c:pt idx="2383">
                  <c:v>-9.6952200000000002E-2</c:v>
                </c:pt>
                <c:pt idx="2384">
                  <c:v>-9.7243700000000002E-2</c:v>
                </c:pt>
                <c:pt idx="2385">
                  <c:v>-9.7517000000000006E-2</c:v>
                </c:pt>
                <c:pt idx="2386">
                  <c:v>-9.7941899999999998E-2</c:v>
                </c:pt>
                <c:pt idx="2387">
                  <c:v>-9.8433499999999993E-2</c:v>
                </c:pt>
                <c:pt idx="2388">
                  <c:v>-9.8929199999999995E-2</c:v>
                </c:pt>
                <c:pt idx="2389">
                  <c:v>-9.9304199999999995E-2</c:v>
                </c:pt>
                <c:pt idx="2390">
                  <c:v>-9.9797200000000003E-2</c:v>
                </c:pt>
                <c:pt idx="2391">
                  <c:v>-0.100603</c:v>
                </c:pt>
                <c:pt idx="2392">
                  <c:v>-0.10158399999999999</c:v>
                </c:pt>
                <c:pt idx="2393">
                  <c:v>-0.10237400000000001</c:v>
                </c:pt>
                <c:pt idx="2394">
                  <c:v>-0.10299</c:v>
                </c:pt>
                <c:pt idx="2395">
                  <c:v>-0.10345</c:v>
                </c:pt>
                <c:pt idx="2396">
                  <c:v>-0.10402400000000001</c:v>
                </c:pt>
                <c:pt idx="2397">
                  <c:v>-0.104866</c:v>
                </c:pt>
                <c:pt idx="2398">
                  <c:v>-0.105963</c:v>
                </c:pt>
                <c:pt idx="2399">
                  <c:v>-0.10703600000000001</c:v>
                </c:pt>
                <c:pt idx="2400">
                  <c:v>-0.10793</c:v>
                </c:pt>
                <c:pt idx="2401">
                  <c:v>-0.10871500000000001</c:v>
                </c:pt>
                <c:pt idx="2402">
                  <c:v>-0.10951900000000001</c:v>
                </c:pt>
                <c:pt idx="2403">
                  <c:v>-0.110444</c:v>
                </c:pt>
                <c:pt idx="2404">
                  <c:v>-0.111475</c:v>
                </c:pt>
                <c:pt idx="2405">
                  <c:v>-0.112051</c:v>
                </c:pt>
                <c:pt idx="2406">
                  <c:v>-0.11222500000000001</c:v>
                </c:pt>
                <c:pt idx="2407">
                  <c:v>-0.112149</c:v>
                </c:pt>
                <c:pt idx="2408">
                  <c:v>-0.11197799999999999</c:v>
                </c:pt>
                <c:pt idx="2409">
                  <c:v>-0.111858</c:v>
                </c:pt>
                <c:pt idx="2410">
                  <c:v>-0.112113</c:v>
                </c:pt>
                <c:pt idx="2411">
                  <c:v>-0.112736</c:v>
                </c:pt>
                <c:pt idx="2412">
                  <c:v>-0.113542</c:v>
                </c:pt>
                <c:pt idx="2413">
                  <c:v>-0.114512</c:v>
                </c:pt>
                <c:pt idx="2414">
                  <c:v>-0.115617</c:v>
                </c:pt>
                <c:pt idx="2415">
                  <c:v>-0.116789</c:v>
                </c:pt>
                <c:pt idx="2416">
                  <c:v>-0.117967</c:v>
                </c:pt>
                <c:pt idx="2417">
                  <c:v>-0.119087</c:v>
                </c:pt>
                <c:pt idx="2418">
                  <c:v>-0.12012100000000001</c:v>
                </c:pt>
                <c:pt idx="2419">
                  <c:v>-0.12105200000000001</c:v>
                </c:pt>
                <c:pt idx="2420">
                  <c:v>-0.121938</c:v>
                </c:pt>
                <c:pt idx="2421">
                  <c:v>-0.12277299999999999</c:v>
                </c:pt>
                <c:pt idx="2422">
                  <c:v>-0.12352</c:v>
                </c:pt>
                <c:pt idx="2423">
                  <c:v>-0.12414799999999999</c:v>
                </c:pt>
                <c:pt idx="2424">
                  <c:v>-0.12463100000000001</c:v>
                </c:pt>
                <c:pt idx="2425">
                  <c:v>-0.12496699999999999</c:v>
                </c:pt>
                <c:pt idx="2426">
                  <c:v>-0.125137</c:v>
                </c:pt>
                <c:pt idx="2427">
                  <c:v>-0.125143</c:v>
                </c:pt>
                <c:pt idx="2428">
                  <c:v>-0.124961</c:v>
                </c:pt>
                <c:pt idx="2429">
                  <c:v>-0.124613</c:v>
                </c:pt>
                <c:pt idx="2430">
                  <c:v>-0.124157</c:v>
                </c:pt>
                <c:pt idx="2431">
                  <c:v>-0.123644</c:v>
                </c:pt>
                <c:pt idx="2432">
                  <c:v>-0.123114</c:v>
                </c:pt>
                <c:pt idx="2433">
                  <c:v>-0.12257899999999999</c:v>
                </c:pt>
                <c:pt idx="2434">
                  <c:v>-0.12204</c:v>
                </c:pt>
                <c:pt idx="2435">
                  <c:v>-0.121507</c:v>
                </c:pt>
                <c:pt idx="2436">
                  <c:v>-0.121014</c:v>
                </c:pt>
                <c:pt idx="2437">
                  <c:v>-0.12059400000000001</c:v>
                </c:pt>
                <c:pt idx="2438">
                  <c:v>-0.120257</c:v>
                </c:pt>
                <c:pt idx="2439">
                  <c:v>-0.119988</c:v>
                </c:pt>
                <c:pt idx="2440">
                  <c:v>-0.119756</c:v>
                </c:pt>
                <c:pt idx="2441">
                  <c:v>-0.119548</c:v>
                </c:pt>
                <c:pt idx="2442">
                  <c:v>-0.11937</c:v>
                </c:pt>
                <c:pt idx="2443">
                  <c:v>-0.11924899999999999</c:v>
                </c:pt>
                <c:pt idx="2444">
                  <c:v>-0.11919200000000001</c:v>
                </c:pt>
                <c:pt idx="2445">
                  <c:v>-0.119175</c:v>
                </c:pt>
                <c:pt idx="2446">
                  <c:v>-0.11916599999999999</c:v>
                </c:pt>
                <c:pt idx="2447">
                  <c:v>-0.119146</c:v>
                </c:pt>
                <c:pt idx="2448">
                  <c:v>-0.119113</c:v>
                </c:pt>
                <c:pt idx="2449">
                  <c:v>-0.119074</c:v>
                </c:pt>
                <c:pt idx="2450">
                  <c:v>-0.119022</c:v>
                </c:pt>
                <c:pt idx="2451">
                  <c:v>-0.118779</c:v>
                </c:pt>
                <c:pt idx="2452">
                  <c:v>-0.118191</c:v>
                </c:pt>
                <c:pt idx="2453">
                  <c:v>-0.117366</c:v>
                </c:pt>
                <c:pt idx="2454">
                  <c:v>-0.116385</c:v>
                </c:pt>
                <c:pt idx="2455">
                  <c:v>-0.115383</c:v>
                </c:pt>
                <c:pt idx="2456">
                  <c:v>-0.114498</c:v>
                </c:pt>
                <c:pt idx="2457">
                  <c:v>-0.11379599999999999</c:v>
                </c:pt>
                <c:pt idx="2458">
                  <c:v>-0.113248</c:v>
                </c:pt>
                <c:pt idx="2459">
                  <c:v>-0.112793</c:v>
                </c:pt>
                <c:pt idx="2460">
                  <c:v>-0.11235199999999999</c:v>
                </c:pt>
                <c:pt idx="2461">
                  <c:v>-0.111874</c:v>
                </c:pt>
                <c:pt idx="2462">
                  <c:v>-0.111363</c:v>
                </c:pt>
                <c:pt idx="2463">
                  <c:v>-0.110845</c:v>
                </c:pt>
                <c:pt idx="2464">
                  <c:v>-0.110349</c:v>
                </c:pt>
                <c:pt idx="2465">
                  <c:v>-0.109887</c:v>
                </c:pt>
                <c:pt idx="2466">
                  <c:v>-0.10946500000000001</c:v>
                </c:pt>
                <c:pt idx="2467">
                  <c:v>-0.10908</c:v>
                </c:pt>
                <c:pt idx="2468">
                  <c:v>-0.108725</c:v>
                </c:pt>
                <c:pt idx="2469">
                  <c:v>-0.10838</c:v>
                </c:pt>
                <c:pt idx="2470">
                  <c:v>-0.108014</c:v>
                </c:pt>
                <c:pt idx="2471">
                  <c:v>-0.107586</c:v>
                </c:pt>
                <c:pt idx="2472">
                  <c:v>-0.107067</c:v>
                </c:pt>
                <c:pt idx="2473">
                  <c:v>-0.106451</c:v>
                </c:pt>
                <c:pt idx="2474">
                  <c:v>-0.105752</c:v>
                </c:pt>
                <c:pt idx="2475">
                  <c:v>-0.10498300000000001</c:v>
                </c:pt>
                <c:pt idx="2476">
                  <c:v>-0.104147</c:v>
                </c:pt>
                <c:pt idx="2477">
                  <c:v>-0.10323499999999999</c:v>
                </c:pt>
                <c:pt idx="2478">
                  <c:v>-0.102242</c:v>
                </c:pt>
                <c:pt idx="2479">
                  <c:v>-0.101172</c:v>
                </c:pt>
                <c:pt idx="2480">
                  <c:v>-0.100041</c:v>
                </c:pt>
                <c:pt idx="2481">
                  <c:v>-9.8865499999999995E-2</c:v>
                </c:pt>
                <c:pt idx="2482">
                  <c:v>-9.7658400000000006E-2</c:v>
                </c:pt>
                <c:pt idx="2483">
                  <c:v>-9.6428100000000003E-2</c:v>
                </c:pt>
                <c:pt idx="2484">
                  <c:v>-9.5179899999999998E-2</c:v>
                </c:pt>
                <c:pt idx="2485">
                  <c:v>-9.3924599999999997E-2</c:v>
                </c:pt>
                <c:pt idx="2486">
                  <c:v>-9.2677800000000005E-2</c:v>
                </c:pt>
                <c:pt idx="2487">
                  <c:v>-9.1449299999999997E-2</c:v>
                </c:pt>
                <c:pt idx="2488">
                  <c:v>-9.0239299999999995E-2</c:v>
                </c:pt>
                <c:pt idx="2489">
                  <c:v>-8.9041400000000007E-2</c:v>
                </c:pt>
                <c:pt idx="2490">
                  <c:v>-8.7847099999999997E-2</c:v>
                </c:pt>
                <c:pt idx="2491">
                  <c:v>-8.66508E-2</c:v>
                </c:pt>
                <c:pt idx="2492">
                  <c:v>-8.5449600000000001E-2</c:v>
                </c:pt>
                <c:pt idx="2493">
                  <c:v>-8.4236699999999998E-2</c:v>
                </c:pt>
                <c:pt idx="2494">
                  <c:v>-8.3002500000000007E-2</c:v>
                </c:pt>
                <c:pt idx="2495">
                  <c:v>-8.1753699999999999E-2</c:v>
                </c:pt>
                <c:pt idx="2496">
                  <c:v>-8.0474699999999996E-2</c:v>
                </c:pt>
                <c:pt idx="2497">
                  <c:v>-7.9144599999999996E-2</c:v>
                </c:pt>
                <c:pt idx="2498">
                  <c:v>-7.7771499999999993E-2</c:v>
                </c:pt>
                <c:pt idx="2499">
                  <c:v>-7.6357400000000006E-2</c:v>
                </c:pt>
                <c:pt idx="2500">
                  <c:v>-7.4898599999999996E-2</c:v>
                </c:pt>
                <c:pt idx="2501">
                  <c:v>-7.3978299999999997E-2</c:v>
                </c:pt>
                <c:pt idx="2502">
                  <c:v>-7.3902800000000005E-2</c:v>
                </c:pt>
                <c:pt idx="2503">
                  <c:v>-7.40899E-2</c:v>
                </c:pt>
                <c:pt idx="2504">
                  <c:v>-7.4413400000000005E-2</c:v>
                </c:pt>
                <c:pt idx="2505">
                  <c:v>-7.4780600000000003E-2</c:v>
                </c:pt>
                <c:pt idx="2506">
                  <c:v>-7.4866500000000002E-2</c:v>
                </c:pt>
                <c:pt idx="2507">
                  <c:v>-7.4527700000000002E-2</c:v>
                </c:pt>
                <c:pt idx="2508">
                  <c:v>-7.3851399999999998E-2</c:v>
                </c:pt>
                <c:pt idx="2509">
                  <c:v>-7.2900099999999995E-2</c:v>
                </c:pt>
                <c:pt idx="2510">
                  <c:v>-7.1911799999999998E-2</c:v>
                </c:pt>
                <c:pt idx="2511">
                  <c:v>-7.1038799999999999E-2</c:v>
                </c:pt>
                <c:pt idx="2512">
                  <c:v>-7.0386900000000002E-2</c:v>
                </c:pt>
                <c:pt idx="2513">
                  <c:v>-6.9787100000000005E-2</c:v>
                </c:pt>
                <c:pt idx="2514">
                  <c:v>-6.91716E-2</c:v>
                </c:pt>
                <c:pt idx="2515">
                  <c:v>-6.8389199999999997E-2</c:v>
                </c:pt>
                <c:pt idx="2516">
                  <c:v>-6.7291299999999998E-2</c:v>
                </c:pt>
                <c:pt idx="2517">
                  <c:v>-6.6006499999999996E-2</c:v>
                </c:pt>
                <c:pt idx="2518">
                  <c:v>-6.4900100000000002E-2</c:v>
                </c:pt>
                <c:pt idx="2519">
                  <c:v>-6.4024700000000004E-2</c:v>
                </c:pt>
                <c:pt idx="2520">
                  <c:v>-6.2978199999999998E-2</c:v>
                </c:pt>
                <c:pt idx="2521">
                  <c:v>-6.1657999999999998E-2</c:v>
                </c:pt>
                <c:pt idx="2522">
                  <c:v>-6.0089999999999998E-2</c:v>
                </c:pt>
                <c:pt idx="2523">
                  <c:v>-5.83708E-2</c:v>
                </c:pt>
                <c:pt idx="2524">
                  <c:v>-5.6550900000000001E-2</c:v>
                </c:pt>
                <c:pt idx="2525">
                  <c:v>-5.47213E-2</c:v>
                </c:pt>
                <c:pt idx="2526">
                  <c:v>-5.3019700000000003E-2</c:v>
                </c:pt>
                <c:pt idx="2527">
                  <c:v>-5.1615300000000003E-2</c:v>
                </c:pt>
                <c:pt idx="2528">
                  <c:v>-5.1441399999999998E-2</c:v>
                </c:pt>
                <c:pt idx="2529">
                  <c:v>-5.1962300000000003E-2</c:v>
                </c:pt>
                <c:pt idx="2530">
                  <c:v>-5.2574000000000003E-2</c:v>
                </c:pt>
                <c:pt idx="2531">
                  <c:v>-5.3238599999999997E-2</c:v>
                </c:pt>
                <c:pt idx="2532">
                  <c:v>-5.3958699999999998E-2</c:v>
                </c:pt>
                <c:pt idx="2533">
                  <c:v>-5.46595E-2</c:v>
                </c:pt>
                <c:pt idx="2534">
                  <c:v>-5.5354599999999997E-2</c:v>
                </c:pt>
                <c:pt idx="2535">
                  <c:v>-5.6002400000000001E-2</c:v>
                </c:pt>
                <c:pt idx="2536">
                  <c:v>-5.6568300000000002E-2</c:v>
                </c:pt>
                <c:pt idx="2537">
                  <c:v>-5.7093199999999997E-2</c:v>
                </c:pt>
                <c:pt idx="2538">
                  <c:v>-5.7631300000000003E-2</c:v>
                </c:pt>
                <c:pt idx="2539">
                  <c:v>-5.8136300000000002E-2</c:v>
                </c:pt>
                <c:pt idx="2540">
                  <c:v>-5.8659599999999999E-2</c:v>
                </c:pt>
                <c:pt idx="2541">
                  <c:v>-5.9214299999999997E-2</c:v>
                </c:pt>
                <c:pt idx="2542">
                  <c:v>-5.9835800000000001E-2</c:v>
                </c:pt>
                <c:pt idx="2543">
                  <c:v>-6.0557199999999999E-2</c:v>
                </c:pt>
                <c:pt idx="2544">
                  <c:v>-6.1374999999999999E-2</c:v>
                </c:pt>
                <c:pt idx="2545">
                  <c:v>-6.2267700000000002E-2</c:v>
                </c:pt>
                <c:pt idx="2546">
                  <c:v>-6.3236899999999999E-2</c:v>
                </c:pt>
                <c:pt idx="2547">
                  <c:v>-6.42905E-2</c:v>
                </c:pt>
                <c:pt idx="2548">
                  <c:v>-6.5428200000000006E-2</c:v>
                </c:pt>
                <c:pt idx="2549">
                  <c:v>-6.6651500000000002E-2</c:v>
                </c:pt>
                <c:pt idx="2550">
                  <c:v>-6.7978200000000003E-2</c:v>
                </c:pt>
                <c:pt idx="2551">
                  <c:v>-6.9486800000000001E-2</c:v>
                </c:pt>
                <c:pt idx="2552">
                  <c:v>-7.1150400000000003E-2</c:v>
                </c:pt>
                <c:pt idx="2553">
                  <c:v>-7.2981799999999999E-2</c:v>
                </c:pt>
                <c:pt idx="2554">
                  <c:v>-7.5168299999999993E-2</c:v>
                </c:pt>
                <c:pt idx="2555">
                  <c:v>-7.68567E-2</c:v>
                </c:pt>
                <c:pt idx="2556">
                  <c:v>-7.8161900000000006E-2</c:v>
                </c:pt>
                <c:pt idx="2557">
                  <c:v>-7.9241400000000004E-2</c:v>
                </c:pt>
                <c:pt idx="2558">
                  <c:v>-8.1295300000000001E-2</c:v>
                </c:pt>
                <c:pt idx="2559">
                  <c:v>-8.3544599999999997E-2</c:v>
                </c:pt>
                <c:pt idx="2560">
                  <c:v>-8.5696999999999995E-2</c:v>
                </c:pt>
                <c:pt idx="2561">
                  <c:v>-8.7941400000000003E-2</c:v>
                </c:pt>
                <c:pt idx="2562">
                  <c:v>-9.0289700000000001E-2</c:v>
                </c:pt>
                <c:pt idx="2563">
                  <c:v>-9.2710799999999996E-2</c:v>
                </c:pt>
                <c:pt idx="2564">
                  <c:v>-9.5319200000000007E-2</c:v>
                </c:pt>
                <c:pt idx="2565">
                  <c:v>-9.8192299999999996E-2</c:v>
                </c:pt>
                <c:pt idx="2566">
                  <c:v>-0.101405</c:v>
                </c:pt>
                <c:pt idx="2567">
                  <c:v>-0.105005</c:v>
                </c:pt>
                <c:pt idx="2568">
                  <c:v>-0.108918</c:v>
                </c:pt>
                <c:pt idx="2569">
                  <c:v>-0.112816</c:v>
                </c:pt>
                <c:pt idx="2570">
                  <c:v>-0.116312</c:v>
                </c:pt>
                <c:pt idx="2571">
                  <c:v>-0.11920600000000001</c:v>
                </c:pt>
                <c:pt idx="2572">
                  <c:v>-0.121751</c:v>
                </c:pt>
                <c:pt idx="2573">
                  <c:v>-0.124061</c:v>
                </c:pt>
                <c:pt idx="2574">
                  <c:v>-0.12626100000000001</c:v>
                </c:pt>
                <c:pt idx="2575">
                  <c:v>-0.12842400000000001</c:v>
                </c:pt>
                <c:pt idx="2576">
                  <c:v>-0.13070000000000001</c:v>
                </c:pt>
                <c:pt idx="2577">
                  <c:v>-0.133021</c:v>
                </c:pt>
                <c:pt idx="2578">
                  <c:v>-0.135238</c:v>
                </c:pt>
                <c:pt idx="2579">
                  <c:v>-0.137215</c:v>
                </c:pt>
                <c:pt idx="2580">
                  <c:v>-0.13894899999999999</c:v>
                </c:pt>
                <c:pt idx="2581">
                  <c:v>-0.14043</c:v>
                </c:pt>
                <c:pt idx="2582">
                  <c:v>-0.141712</c:v>
                </c:pt>
                <c:pt idx="2583">
                  <c:v>-0.14283399999999999</c:v>
                </c:pt>
                <c:pt idx="2584">
                  <c:v>-0.14380200000000001</c:v>
                </c:pt>
                <c:pt idx="2585">
                  <c:v>-0.14458499999999999</c:v>
                </c:pt>
                <c:pt idx="2586">
                  <c:v>-0.145205</c:v>
                </c:pt>
                <c:pt idx="2587">
                  <c:v>-0.14569599999999999</c:v>
                </c:pt>
                <c:pt idx="2588">
                  <c:v>-0.146094</c:v>
                </c:pt>
                <c:pt idx="2589">
                  <c:v>-0.14643600000000001</c:v>
                </c:pt>
                <c:pt idx="2590">
                  <c:v>-0.14676700000000001</c:v>
                </c:pt>
                <c:pt idx="2591">
                  <c:v>-0.14710000000000001</c:v>
                </c:pt>
                <c:pt idx="2592">
                  <c:v>-0.14747499999999999</c:v>
                </c:pt>
                <c:pt idx="2593">
                  <c:v>-0.147896</c:v>
                </c:pt>
                <c:pt idx="2594">
                  <c:v>-0.148338</c:v>
                </c:pt>
                <c:pt idx="2595">
                  <c:v>-0.14866399999999999</c:v>
                </c:pt>
                <c:pt idx="2596">
                  <c:v>-0.148816</c:v>
                </c:pt>
                <c:pt idx="2597">
                  <c:v>-0.14891799999999999</c:v>
                </c:pt>
                <c:pt idx="2598">
                  <c:v>-0.14915500000000001</c:v>
                </c:pt>
                <c:pt idx="2599">
                  <c:v>-0.14960599999999999</c:v>
                </c:pt>
                <c:pt idx="2600">
                  <c:v>-0.15018300000000001</c:v>
                </c:pt>
                <c:pt idx="2601">
                  <c:v>-0.15056</c:v>
                </c:pt>
                <c:pt idx="2602">
                  <c:v>-0.15073700000000001</c:v>
                </c:pt>
                <c:pt idx="2603">
                  <c:v>-0.150785</c:v>
                </c:pt>
                <c:pt idx="2604">
                  <c:v>-0.150895</c:v>
                </c:pt>
                <c:pt idx="2605">
                  <c:v>-0.15138099999999999</c:v>
                </c:pt>
                <c:pt idx="2606">
                  <c:v>-0.15226600000000001</c:v>
                </c:pt>
                <c:pt idx="2607">
                  <c:v>-0.15357299999999999</c:v>
                </c:pt>
                <c:pt idx="2608">
                  <c:v>-0.15521699999999999</c:v>
                </c:pt>
                <c:pt idx="2609">
                  <c:v>-0.15713299999999999</c:v>
                </c:pt>
                <c:pt idx="2610">
                  <c:v>-0.15915199999999999</c:v>
                </c:pt>
                <c:pt idx="2611">
                  <c:v>-0.16125500000000001</c:v>
                </c:pt>
                <c:pt idx="2612">
                  <c:v>-0.16348099999999999</c:v>
                </c:pt>
                <c:pt idx="2613">
                  <c:v>-0.16584299999999999</c:v>
                </c:pt>
                <c:pt idx="2614">
                  <c:v>-0.16824500000000001</c:v>
                </c:pt>
                <c:pt idx="2615">
                  <c:v>-0.17070299999999999</c:v>
                </c:pt>
                <c:pt idx="2616">
                  <c:v>-0.172897</c:v>
                </c:pt>
                <c:pt idx="2617">
                  <c:v>-0.174623</c:v>
                </c:pt>
                <c:pt idx="2618">
                  <c:v>-0.17602599999999999</c:v>
                </c:pt>
                <c:pt idx="2619">
                  <c:v>-0.17748</c:v>
                </c:pt>
                <c:pt idx="2620">
                  <c:v>-0.17918700000000001</c:v>
                </c:pt>
                <c:pt idx="2621">
                  <c:v>-0.18135299999999999</c:v>
                </c:pt>
                <c:pt idx="2622">
                  <c:v>-0.183723</c:v>
                </c:pt>
                <c:pt idx="2623">
                  <c:v>-0.18607799999999999</c:v>
                </c:pt>
                <c:pt idx="2624">
                  <c:v>-0.18820899999999999</c:v>
                </c:pt>
                <c:pt idx="2625">
                  <c:v>-0.190195</c:v>
                </c:pt>
                <c:pt idx="2626">
                  <c:v>-0.19217899999999999</c:v>
                </c:pt>
                <c:pt idx="2627">
                  <c:v>-0.19412199999999999</c:v>
                </c:pt>
                <c:pt idx="2628">
                  <c:v>-0.19589300000000001</c:v>
                </c:pt>
                <c:pt idx="2629">
                  <c:v>-0.19758400000000001</c:v>
                </c:pt>
                <c:pt idx="2630">
                  <c:v>-0.19907</c:v>
                </c:pt>
                <c:pt idx="2631">
                  <c:v>-0.200546</c:v>
                </c:pt>
                <c:pt idx="2632">
                  <c:v>-0.20206199999999999</c:v>
                </c:pt>
                <c:pt idx="2633">
                  <c:v>-0.203622</c:v>
                </c:pt>
                <c:pt idx="2634">
                  <c:v>-0.20522699999999999</c:v>
                </c:pt>
                <c:pt idx="2635">
                  <c:v>-0.206869</c:v>
                </c:pt>
                <c:pt idx="2636">
                  <c:v>-0.20852000000000001</c:v>
                </c:pt>
                <c:pt idx="2637">
                  <c:v>-0.210145</c:v>
                </c:pt>
                <c:pt idx="2638">
                  <c:v>-0.21154100000000001</c:v>
                </c:pt>
                <c:pt idx="2639">
                  <c:v>-0.21271200000000001</c:v>
                </c:pt>
                <c:pt idx="2640">
                  <c:v>-0.21352399999999999</c:v>
                </c:pt>
                <c:pt idx="2641">
                  <c:v>-0.21401100000000001</c:v>
                </c:pt>
                <c:pt idx="2642">
                  <c:v>-0.21448300000000001</c:v>
                </c:pt>
                <c:pt idx="2643">
                  <c:v>-0.215008</c:v>
                </c:pt>
                <c:pt idx="2644">
                  <c:v>-0.216138</c:v>
                </c:pt>
                <c:pt idx="2645">
                  <c:v>-0.217502</c:v>
                </c:pt>
                <c:pt idx="2646">
                  <c:v>-0.21860099999999999</c:v>
                </c:pt>
                <c:pt idx="2647">
                  <c:v>-0.219302</c:v>
                </c:pt>
                <c:pt idx="2648">
                  <c:v>-0.219754</c:v>
                </c:pt>
                <c:pt idx="2649">
                  <c:v>-0.22014500000000001</c:v>
                </c:pt>
                <c:pt idx="2650">
                  <c:v>-0.22067899999999999</c:v>
                </c:pt>
                <c:pt idx="2651">
                  <c:v>-0.22189400000000001</c:v>
                </c:pt>
                <c:pt idx="2652">
                  <c:v>-0.22369800000000001</c:v>
                </c:pt>
                <c:pt idx="2653">
                  <c:v>-0.22552700000000001</c:v>
                </c:pt>
                <c:pt idx="2654">
                  <c:v>-0.22719700000000001</c:v>
                </c:pt>
                <c:pt idx="2655">
                  <c:v>-0.22867999999999999</c:v>
                </c:pt>
                <c:pt idx="2656">
                  <c:v>-0.229874</c:v>
                </c:pt>
                <c:pt idx="2657">
                  <c:v>-0.23072899999999999</c:v>
                </c:pt>
                <c:pt idx="2658">
                  <c:v>-0.231319</c:v>
                </c:pt>
                <c:pt idx="2659">
                  <c:v>-0.231627</c:v>
                </c:pt>
                <c:pt idx="2660">
                  <c:v>-0.231933</c:v>
                </c:pt>
                <c:pt idx="2661">
                  <c:v>-0.232541</c:v>
                </c:pt>
                <c:pt idx="2662">
                  <c:v>-0.233435</c:v>
                </c:pt>
                <c:pt idx="2663">
                  <c:v>-0.23438200000000001</c:v>
                </c:pt>
                <c:pt idx="2664">
                  <c:v>-0.23519200000000001</c:v>
                </c:pt>
                <c:pt idx="2665">
                  <c:v>-0.23580999999999999</c:v>
                </c:pt>
                <c:pt idx="2666">
                  <c:v>-0.23624400000000001</c:v>
                </c:pt>
                <c:pt idx="2667">
                  <c:v>-0.23644200000000001</c:v>
                </c:pt>
                <c:pt idx="2668">
                  <c:v>-0.23646800000000001</c:v>
                </c:pt>
                <c:pt idx="2669">
                  <c:v>-0.236375</c:v>
                </c:pt>
                <c:pt idx="2670">
                  <c:v>-0.23607500000000001</c:v>
                </c:pt>
                <c:pt idx="2671">
                  <c:v>-0.23555599999999999</c:v>
                </c:pt>
                <c:pt idx="2672">
                  <c:v>-0.234791</c:v>
                </c:pt>
                <c:pt idx="2673">
                  <c:v>-0.233927</c:v>
                </c:pt>
                <c:pt idx="2674">
                  <c:v>-0.23339299999999999</c:v>
                </c:pt>
                <c:pt idx="2675">
                  <c:v>-0.232764</c:v>
                </c:pt>
                <c:pt idx="2676">
                  <c:v>-0.23177800000000001</c:v>
                </c:pt>
                <c:pt idx="2677">
                  <c:v>-0.2306</c:v>
                </c:pt>
                <c:pt idx="2678">
                  <c:v>-0.23013600000000001</c:v>
                </c:pt>
                <c:pt idx="2679">
                  <c:v>-0.22998499999999999</c:v>
                </c:pt>
                <c:pt idx="2680">
                  <c:v>-0.229523</c:v>
                </c:pt>
                <c:pt idx="2681">
                  <c:v>-0.229186</c:v>
                </c:pt>
                <c:pt idx="2682">
                  <c:v>-0.22961999999999999</c:v>
                </c:pt>
                <c:pt idx="2683">
                  <c:v>-0.230049</c:v>
                </c:pt>
                <c:pt idx="2684">
                  <c:v>-0.230408</c:v>
                </c:pt>
                <c:pt idx="2685">
                  <c:v>-0.23069400000000001</c:v>
                </c:pt>
                <c:pt idx="2686">
                  <c:v>-0.23099500000000001</c:v>
                </c:pt>
                <c:pt idx="2687">
                  <c:v>-0.23135</c:v>
                </c:pt>
                <c:pt idx="2688">
                  <c:v>-0.231743</c:v>
                </c:pt>
                <c:pt idx="2689">
                  <c:v>-0.23219699999999999</c:v>
                </c:pt>
                <c:pt idx="2690">
                  <c:v>-0.232764</c:v>
                </c:pt>
                <c:pt idx="2691">
                  <c:v>-0.233406</c:v>
                </c:pt>
                <c:pt idx="2692">
                  <c:v>-0.23407800000000001</c:v>
                </c:pt>
                <c:pt idx="2693">
                  <c:v>-0.23480500000000001</c:v>
                </c:pt>
                <c:pt idx="2694">
                  <c:v>-0.23561299999999999</c:v>
                </c:pt>
                <c:pt idx="2695">
                  <c:v>-0.23649200000000001</c:v>
                </c:pt>
                <c:pt idx="2696">
                  <c:v>-0.23743300000000001</c:v>
                </c:pt>
                <c:pt idx="2697">
                  <c:v>-0.23846300000000001</c:v>
                </c:pt>
                <c:pt idx="2698">
                  <c:v>-0.23959</c:v>
                </c:pt>
                <c:pt idx="2699">
                  <c:v>-0.24082400000000001</c:v>
                </c:pt>
                <c:pt idx="2700">
                  <c:v>-0.24215500000000001</c:v>
                </c:pt>
                <c:pt idx="2701">
                  <c:v>-0.24345</c:v>
                </c:pt>
                <c:pt idx="2702">
                  <c:v>-0.24480099999999999</c:v>
                </c:pt>
                <c:pt idx="2703">
                  <c:v>-0.24565000000000001</c:v>
                </c:pt>
                <c:pt idx="2704">
                  <c:v>-0.246029</c:v>
                </c:pt>
                <c:pt idx="2705">
                  <c:v>-0.24618300000000001</c:v>
                </c:pt>
                <c:pt idx="2706">
                  <c:v>-0.246228</c:v>
                </c:pt>
                <c:pt idx="2707">
                  <c:v>-0.24632599999999999</c:v>
                </c:pt>
                <c:pt idx="2708">
                  <c:v>-0.24667</c:v>
                </c:pt>
                <c:pt idx="2709">
                  <c:v>-0.247224</c:v>
                </c:pt>
                <c:pt idx="2710">
                  <c:v>-0.24782399999999999</c:v>
                </c:pt>
                <c:pt idx="2711">
                  <c:v>-0.24838099999999999</c:v>
                </c:pt>
                <c:pt idx="2712">
                  <c:v>-0.24887899999999999</c:v>
                </c:pt>
                <c:pt idx="2713">
                  <c:v>-0.24934300000000001</c:v>
                </c:pt>
                <c:pt idx="2714">
                  <c:v>-0.249889</c:v>
                </c:pt>
                <c:pt idx="2715">
                  <c:v>-0.25066899999999998</c:v>
                </c:pt>
                <c:pt idx="2716">
                  <c:v>-0.251836</c:v>
                </c:pt>
                <c:pt idx="2717">
                  <c:v>-0.253799</c:v>
                </c:pt>
                <c:pt idx="2718">
                  <c:v>-0.25609900000000002</c:v>
                </c:pt>
                <c:pt idx="2719">
                  <c:v>-0.258658</c:v>
                </c:pt>
                <c:pt idx="2720">
                  <c:v>-0.26138400000000001</c:v>
                </c:pt>
                <c:pt idx="2721">
                  <c:v>-0.26417600000000002</c:v>
                </c:pt>
                <c:pt idx="2722">
                  <c:v>-0.26693600000000001</c:v>
                </c:pt>
                <c:pt idx="2723">
                  <c:v>-0.26963599999999999</c:v>
                </c:pt>
                <c:pt idx="2724">
                  <c:v>-0.272399</c:v>
                </c:pt>
                <c:pt idx="2725">
                  <c:v>-0.27529700000000001</c:v>
                </c:pt>
                <c:pt idx="2726">
                  <c:v>-0.27834999999999999</c:v>
                </c:pt>
                <c:pt idx="2727">
                  <c:v>-0.28150500000000001</c:v>
                </c:pt>
                <c:pt idx="2728">
                  <c:v>-0.28466999999999998</c:v>
                </c:pt>
                <c:pt idx="2729">
                  <c:v>-0.28773500000000002</c:v>
                </c:pt>
                <c:pt idx="2730">
                  <c:v>-0.29063299999999997</c:v>
                </c:pt>
                <c:pt idx="2731">
                  <c:v>-0.29335800000000001</c:v>
                </c:pt>
                <c:pt idx="2732">
                  <c:v>-0.29589900000000002</c:v>
                </c:pt>
                <c:pt idx="2733">
                  <c:v>-0.298265</c:v>
                </c:pt>
                <c:pt idx="2734">
                  <c:v>-0.30052299999999998</c:v>
                </c:pt>
                <c:pt idx="2735">
                  <c:v>-0.30263699999999999</c:v>
                </c:pt>
                <c:pt idx="2736">
                  <c:v>-0.30461700000000003</c:v>
                </c:pt>
                <c:pt idx="2737">
                  <c:v>-0.30608099999999999</c:v>
                </c:pt>
                <c:pt idx="2738">
                  <c:v>-0.30745699999999998</c:v>
                </c:pt>
                <c:pt idx="2739">
                  <c:v>-0.308861</c:v>
                </c:pt>
                <c:pt idx="2740">
                  <c:v>-0.31036900000000001</c:v>
                </c:pt>
                <c:pt idx="2741">
                  <c:v>-0.31191999999999998</c:v>
                </c:pt>
                <c:pt idx="2742">
                  <c:v>-0.313558</c:v>
                </c:pt>
                <c:pt idx="2743">
                  <c:v>-0.31517299999999998</c:v>
                </c:pt>
                <c:pt idx="2744">
                  <c:v>-0.31663200000000002</c:v>
                </c:pt>
                <c:pt idx="2745">
                  <c:v>-0.31811800000000001</c:v>
                </c:pt>
                <c:pt idx="2746">
                  <c:v>-0.31963900000000001</c:v>
                </c:pt>
                <c:pt idx="2747">
                  <c:v>-0.32128600000000002</c:v>
                </c:pt>
                <c:pt idx="2748">
                  <c:v>-0.32308399999999998</c:v>
                </c:pt>
                <c:pt idx="2749">
                  <c:v>-0.32501799999999997</c:v>
                </c:pt>
                <c:pt idx="2750">
                  <c:v>-0.32704699999999998</c:v>
                </c:pt>
                <c:pt idx="2751">
                  <c:v>-0.328681</c:v>
                </c:pt>
                <c:pt idx="2752">
                  <c:v>-0.32953900000000003</c:v>
                </c:pt>
                <c:pt idx="2753">
                  <c:v>-0.32974799999999999</c:v>
                </c:pt>
                <c:pt idx="2754">
                  <c:v>-0.32949200000000001</c:v>
                </c:pt>
                <c:pt idx="2755">
                  <c:v>-0.32894000000000001</c:v>
                </c:pt>
                <c:pt idx="2756">
                  <c:v>-0.32830799999999999</c:v>
                </c:pt>
                <c:pt idx="2757">
                  <c:v>-0.32786999999999999</c:v>
                </c:pt>
                <c:pt idx="2758">
                  <c:v>-0.32760400000000001</c:v>
                </c:pt>
                <c:pt idx="2759">
                  <c:v>-0.32757399999999998</c:v>
                </c:pt>
                <c:pt idx="2760">
                  <c:v>-0.327762</c:v>
                </c:pt>
                <c:pt idx="2761">
                  <c:v>-0.32813700000000001</c:v>
                </c:pt>
                <c:pt idx="2762">
                  <c:v>-0.32859699999999997</c:v>
                </c:pt>
                <c:pt idx="2763">
                  <c:v>-0.32910699999999998</c:v>
                </c:pt>
                <c:pt idx="2764">
                  <c:v>-0.32956099999999999</c:v>
                </c:pt>
                <c:pt idx="2765">
                  <c:v>-0.329849</c:v>
                </c:pt>
                <c:pt idx="2766">
                  <c:v>-0.32980300000000001</c:v>
                </c:pt>
                <c:pt idx="2767">
                  <c:v>-0.32942900000000003</c:v>
                </c:pt>
                <c:pt idx="2768">
                  <c:v>-0.32890000000000003</c:v>
                </c:pt>
                <c:pt idx="2769">
                  <c:v>-0.32833899999999999</c:v>
                </c:pt>
                <c:pt idx="2770">
                  <c:v>-0.32787899999999998</c:v>
                </c:pt>
                <c:pt idx="2771">
                  <c:v>-0.32761299999999999</c:v>
                </c:pt>
                <c:pt idx="2772">
                  <c:v>-0.32755899999999999</c:v>
                </c:pt>
                <c:pt idx="2773">
                  <c:v>-0.32763700000000001</c:v>
                </c:pt>
                <c:pt idx="2774">
                  <c:v>-0.32774700000000001</c:v>
                </c:pt>
                <c:pt idx="2775">
                  <c:v>-0.32781399999999999</c:v>
                </c:pt>
                <c:pt idx="2776">
                  <c:v>-0.32783000000000001</c:v>
                </c:pt>
                <c:pt idx="2777">
                  <c:v>-0.32782600000000001</c:v>
                </c:pt>
                <c:pt idx="2778">
                  <c:v>-0.32785900000000001</c:v>
                </c:pt>
                <c:pt idx="2779">
                  <c:v>-0.32795999999999997</c:v>
                </c:pt>
                <c:pt idx="2780">
                  <c:v>-0.328129</c:v>
                </c:pt>
                <c:pt idx="2781">
                  <c:v>-0.32833299999999999</c:v>
                </c:pt>
                <c:pt idx="2782">
                  <c:v>-0.32853399999999999</c:v>
                </c:pt>
                <c:pt idx="2783">
                  <c:v>-0.32870500000000002</c:v>
                </c:pt>
                <c:pt idx="2784">
                  <c:v>-0.32883600000000002</c:v>
                </c:pt>
                <c:pt idx="2785">
                  <c:v>-0.32892300000000002</c:v>
                </c:pt>
                <c:pt idx="2786">
                  <c:v>-0.32897599999999999</c:v>
                </c:pt>
                <c:pt idx="2787">
                  <c:v>-0.32901999999999998</c:v>
                </c:pt>
                <c:pt idx="2788">
                  <c:v>-0.329017</c:v>
                </c:pt>
                <c:pt idx="2789">
                  <c:v>-0.32896999999999998</c:v>
                </c:pt>
                <c:pt idx="2790">
                  <c:v>-0.32889200000000002</c:v>
                </c:pt>
                <c:pt idx="2791">
                  <c:v>-0.32879999999999998</c:v>
                </c:pt>
                <c:pt idx="2792">
                  <c:v>-0.32870199999999999</c:v>
                </c:pt>
                <c:pt idx="2793">
                  <c:v>-0.32860899999999998</c:v>
                </c:pt>
                <c:pt idx="2794">
                  <c:v>-0.32852900000000002</c:v>
                </c:pt>
                <c:pt idx="2795">
                  <c:v>-0.328484</c:v>
                </c:pt>
                <c:pt idx="2796">
                  <c:v>-0.32849800000000001</c:v>
                </c:pt>
                <c:pt idx="2797">
                  <c:v>-0.32859899999999997</c:v>
                </c:pt>
                <c:pt idx="2798">
                  <c:v>-0.32879599999999998</c:v>
                </c:pt>
                <c:pt idx="2799">
                  <c:v>-0.32908999999999999</c:v>
                </c:pt>
                <c:pt idx="2800">
                  <c:v>-0.32947100000000001</c:v>
                </c:pt>
                <c:pt idx="2801">
                  <c:v>-0.33100600000000002</c:v>
                </c:pt>
                <c:pt idx="2802">
                  <c:v>-0.33321800000000001</c:v>
                </c:pt>
                <c:pt idx="2803">
                  <c:v>-0.33568500000000001</c:v>
                </c:pt>
                <c:pt idx="2804">
                  <c:v>-0.33836500000000003</c:v>
                </c:pt>
                <c:pt idx="2805">
                  <c:v>-0.34099400000000002</c:v>
                </c:pt>
                <c:pt idx="2806">
                  <c:v>-0.34347800000000001</c:v>
                </c:pt>
                <c:pt idx="2807">
                  <c:v>-0.34568900000000002</c:v>
                </c:pt>
                <c:pt idx="2808">
                  <c:v>-0.34784100000000001</c:v>
                </c:pt>
                <c:pt idx="2809">
                  <c:v>-0.35011399999999998</c:v>
                </c:pt>
                <c:pt idx="2810">
                  <c:v>-0.35259800000000002</c:v>
                </c:pt>
                <c:pt idx="2811">
                  <c:v>-0.35521900000000001</c:v>
                </c:pt>
                <c:pt idx="2812">
                  <c:v>-0.35795500000000002</c:v>
                </c:pt>
                <c:pt idx="2813">
                  <c:v>-0.36080600000000002</c:v>
                </c:pt>
                <c:pt idx="2814">
                  <c:v>-0.36368600000000001</c:v>
                </c:pt>
                <c:pt idx="2815">
                  <c:v>-0.36648399999999998</c:v>
                </c:pt>
                <c:pt idx="2816">
                  <c:v>-0.36916199999999999</c:v>
                </c:pt>
                <c:pt idx="2817">
                  <c:v>-0.371724</c:v>
                </c:pt>
                <c:pt idx="2818">
                  <c:v>-0.374224</c:v>
                </c:pt>
                <c:pt idx="2819">
                  <c:v>-0.37674000000000002</c:v>
                </c:pt>
                <c:pt idx="2820">
                  <c:v>-0.37928699999999999</c:v>
                </c:pt>
                <c:pt idx="2821">
                  <c:v>-0.38185200000000002</c:v>
                </c:pt>
                <c:pt idx="2822">
                  <c:v>-0.38441900000000001</c:v>
                </c:pt>
                <c:pt idx="2823">
                  <c:v>-0.38579200000000002</c:v>
                </c:pt>
                <c:pt idx="2824">
                  <c:v>-0.38700499999999999</c:v>
                </c:pt>
                <c:pt idx="2825">
                  <c:v>-0.38818200000000003</c:v>
                </c:pt>
                <c:pt idx="2826">
                  <c:v>-0.38918700000000001</c:v>
                </c:pt>
                <c:pt idx="2827">
                  <c:v>-0.38975100000000001</c:v>
                </c:pt>
                <c:pt idx="2828">
                  <c:v>-0.38980999999999999</c:v>
                </c:pt>
                <c:pt idx="2829">
                  <c:v>-0.38917800000000002</c:v>
                </c:pt>
                <c:pt idx="2830">
                  <c:v>-0.38810800000000001</c:v>
                </c:pt>
                <c:pt idx="2831">
                  <c:v>-0.38675399999999999</c:v>
                </c:pt>
                <c:pt idx="2832">
                  <c:v>-0.38525599999999999</c:v>
                </c:pt>
                <c:pt idx="2833">
                  <c:v>-0.38372400000000001</c:v>
                </c:pt>
                <c:pt idx="2834">
                  <c:v>-0.382214</c:v>
                </c:pt>
                <c:pt idx="2835">
                  <c:v>-0.380747</c:v>
                </c:pt>
                <c:pt idx="2836">
                  <c:v>-0.379635</c:v>
                </c:pt>
                <c:pt idx="2837">
                  <c:v>-0.37921100000000002</c:v>
                </c:pt>
                <c:pt idx="2838">
                  <c:v>-0.378915</c:v>
                </c:pt>
                <c:pt idx="2839">
                  <c:v>-0.37863200000000002</c:v>
                </c:pt>
                <c:pt idx="2840">
                  <c:v>-0.37835400000000002</c:v>
                </c:pt>
                <c:pt idx="2841">
                  <c:v>-0.37810500000000002</c:v>
                </c:pt>
                <c:pt idx="2842">
                  <c:v>-0.377778</c:v>
                </c:pt>
                <c:pt idx="2843">
                  <c:v>-0.37760199999999999</c:v>
                </c:pt>
                <c:pt idx="2844">
                  <c:v>-0.37759500000000001</c:v>
                </c:pt>
                <c:pt idx="2845">
                  <c:v>-0.37770399999999998</c:v>
                </c:pt>
                <c:pt idx="2846">
                  <c:v>-0.37789400000000001</c:v>
                </c:pt>
                <c:pt idx="2847">
                  <c:v>-0.37816300000000003</c:v>
                </c:pt>
                <c:pt idx="2848">
                  <c:v>-0.37844800000000001</c:v>
                </c:pt>
                <c:pt idx="2849">
                  <c:v>-0.378722</c:v>
                </c:pt>
                <c:pt idx="2850">
                  <c:v>-0.37893199999999999</c:v>
                </c:pt>
                <c:pt idx="2851">
                  <c:v>-0.37906499999999999</c:v>
                </c:pt>
                <c:pt idx="2852">
                  <c:v>-0.37915900000000002</c:v>
                </c:pt>
                <c:pt idx="2853">
                  <c:v>-0.37928099999999998</c:v>
                </c:pt>
                <c:pt idx="2854">
                  <c:v>-0.37943500000000002</c:v>
                </c:pt>
                <c:pt idx="2855">
                  <c:v>-0.379666</c:v>
                </c:pt>
                <c:pt idx="2856">
                  <c:v>-0.379915</c:v>
                </c:pt>
                <c:pt idx="2857">
                  <c:v>-0.38018000000000002</c:v>
                </c:pt>
                <c:pt idx="2858">
                  <c:v>-0.38028699999999999</c:v>
                </c:pt>
                <c:pt idx="2859">
                  <c:v>-0.38034400000000002</c:v>
                </c:pt>
                <c:pt idx="2860">
                  <c:v>-0.38036300000000001</c:v>
                </c:pt>
                <c:pt idx="2861">
                  <c:v>-0.38043500000000002</c:v>
                </c:pt>
                <c:pt idx="2862">
                  <c:v>-0.38054900000000003</c:v>
                </c:pt>
                <c:pt idx="2863">
                  <c:v>-0.380658</c:v>
                </c:pt>
                <c:pt idx="2864">
                  <c:v>-0.38077499999999997</c:v>
                </c:pt>
                <c:pt idx="2865">
                  <c:v>-0.38090299999999999</c:v>
                </c:pt>
                <c:pt idx="2866">
                  <c:v>-0.38103999999999999</c:v>
                </c:pt>
                <c:pt idx="2867">
                  <c:v>-0.38114100000000001</c:v>
                </c:pt>
                <c:pt idx="2868">
                  <c:v>-0.38111499999999998</c:v>
                </c:pt>
                <c:pt idx="2869">
                  <c:v>-0.38112400000000002</c:v>
                </c:pt>
                <c:pt idx="2870">
                  <c:v>-0.38115199999999999</c:v>
                </c:pt>
                <c:pt idx="2871">
                  <c:v>-0.38117099999999998</c:v>
                </c:pt>
                <c:pt idx="2872">
                  <c:v>-0.381187</c:v>
                </c:pt>
                <c:pt idx="2873">
                  <c:v>-0.38122699999999998</c:v>
                </c:pt>
                <c:pt idx="2874">
                  <c:v>-0.38130599999999998</c:v>
                </c:pt>
                <c:pt idx="2875">
                  <c:v>-0.38136900000000001</c:v>
                </c:pt>
                <c:pt idx="2876">
                  <c:v>-0.38145000000000001</c:v>
                </c:pt>
                <c:pt idx="2877">
                  <c:v>-0.38152700000000001</c:v>
                </c:pt>
                <c:pt idx="2878">
                  <c:v>-0.38159999999999999</c:v>
                </c:pt>
                <c:pt idx="2879">
                  <c:v>-0.38166800000000001</c:v>
                </c:pt>
                <c:pt idx="2880">
                  <c:v>-0.38173099999999999</c:v>
                </c:pt>
                <c:pt idx="2881">
                  <c:v>-0.38178600000000001</c:v>
                </c:pt>
                <c:pt idx="2882">
                  <c:v>-0.38183400000000001</c:v>
                </c:pt>
                <c:pt idx="2883">
                  <c:v>-0.38187300000000002</c:v>
                </c:pt>
                <c:pt idx="2884">
                  <c:v>-0.38190299999999999</c:v>
                </c:pt>
                <c:pt idx="2885">
                  <c:v>-0.38192399999999999</c:v>
                </c:pt>
                <c:pt idx="2886">
                  <c:v>-0.38193700000000003</c:v>
                </c:pt>
                <c:pt idx="2887">
                  <c:v>-0.38194400000000001</c:v>
                </c:pt>
                <c:pt idx="2888">
                  <c:v>-0.38194899999999998</c:v>
                </c:pt>
                <c:pt idx="2889">
                  <c:v>-0.38194899999999998</c:v>
                </c:pt>
                <c:pt idx="2890">
                  <c:v>-0.38193899999999997</c:v>
                </c:pt>
                <c:pt idx="2891">
                  <c:v>-0.38181900000000002</c:v>
                </c:pt>
                <c:pt idx="2892">
                  <c:v>-0.38157999999999997</c:v>
                </c:pt>
                <c:pt idx="2893">
                  <c:v>-0.38123699999999999</c:v>
                </c:pt>
                <c:pt idx="2894">
                  <c:v>-0.380913</c:v>
                </c:pt>
                <c:pt idx="2895">
                  <c:v>-0.380718</c:v>
                </c:pt>
                <c:pt idx="2896">
                  <c:v>-0.38062099999999999</c:v>
                </c:pt>
                <c:pt idx="2897">
                  <c:v>-0.38060500000000003</c:v>
                </c:pt>
                <c:pt idx="2898">
                  <c:v>-0.38060300000000002</c:v>
                </c:pt>
                <c:pt idx="2899">
                  <c:v>-0.380606</c:v>
                </c:pt>
                <c:pt idx="2900">
                  <c:v>-0.38061299999999998</c:v>
                </c:pt>
                <c:pt idx="2901">
                  <c:v>-0.380801</c:v>
                </c:pt>
                <c:pt idx="2902">
                  <c:v>-0.38126199999999999</c:v>
                </c:pt>
                <c:pt idx="2903">
                  <c:v>-0.38210100000000002</c:v>
                </c:pt>
                <c:pt idx="2904">
                  <c:v>-0.383608</c:v>
                </c:pt>
                <c:pt idx="2905">
                  <c:v>-0.38544200000000001</c:v>
                </c:pt>
                <c:pt idx="2906">
                  <c:v>-0.38741500000000001</c:v>
                </c:pt>
                <c:pt idx="2907">
                  <c:v>-0.38944600000000001</c:v>
                </c:pt>
                <c:pt idx="2908">
                  <c:v>-0.391567</c:v>
                </c:pt>
                <c:pt idx="2909">
                  <c:v>-0.39374300000000001</c:v>
                </c:pt>
                <c:pt idx="2910">
                  <c:v>-0.39604</c:v>
                </c:pt>
                <c:pt idx="2911">
                  <c:v>-0.39838000000000001</c:v>
                </c:pt>
                <c:pt idx="2912">
                  <c:v>-0.40067799999999998</c:v>
                </c:pt>
                <c:pt idx="2913">
                  <c:v>-0.402895</c:v>
                </c:pt>
                <c:pt idx="2914">
                  <c:v>-0.40508499999999997</c:v>
                </c:pt>
                <c:pt idx="2915">
                  <c:v>-0.40727999999999998</c:v>
                </c:pt>
                <c:pt idx="2916">
                  <c:v>-0.40953600000000001</c:v>
                </c:pt>
                <c:pt idx="2917">
                  <c:v>-0.41195399999999999</c:v>
                </c:pt>
                <c:pt idx="2918">
                  <c:v>-0.41461900000000002</c:v>
                </c:pt>
                <c:pt idx="2919">
                  <c:v>-0.41753800000000002</c:v>
                </c:pt>
                <c:pt idx="2920">
                  <c:v>-0.42067900000000003</c:v>
                </c:pt>
                <c:pt idx="2921">
                  <c:v>-0.423981</c:v>
                </c:pt>
                <c:pt idx="2922">
                  <c:v>-0.42735099999999998</c:v>
                </c:pt>
                <c:pt idx="2923">
                  <c:v>-0.43071700000000002</c:v>
                </c:pt>
                <c:pt idx="2924">
                  <c:v>-0.43402299999999999</c:v>
                </c:pt>
                <c:pt idx="2925">
                  <c:v>-0.436894</c:v>
                </c:pt>
                <c:pt idx="2926">
                  <c:v>-0.439359</c:v>
                </c:pt>
                <c:pt idx="2927">
                  <c:v>-0.44153599999999998</c:v>
                </c:pt>
                <c:pt idx="2928">
                  <c:v>-0.443463</c:v>
                </c:pt>
                <c:pt idx="2929">
                  <c:v>-0.44551400000000002</c:v>
                </c:pt>
                <c:pt idx="2930">
                  <c:v>-0.44783299999999998</c:v>
                </c:pt>
                <c:pt idx="2931">
                  <c:v>-0.45030199999999998</c:v>
                </c:pt>
                <c:pt idx="2932">
                  <c:v>-0.45272299999999999</c:v>
                </c:pt>
                <c:pt idx="2933">
                  <c:v>-0.455009</c:v>
                </c:pt>
                <c:pt idx="2934">
                  <c:v>-0.45715099999999997</c:v>
                </c:pt>
                <c:pt idx="2935">
                  <c:v>-0.459312</c:v>
                </c:pt>
                <c:pt idx="2936">
                  <c:v>-0.46160600000000002</c:v>
                </c:pt>
                <c:pt idx="2937">
                  <c:v>-0.46408899999999997</c:v>
                </c:pt>
                <c:pt idx="2938">
                  <c:v>-0.466725</c:v>
                </c:pt>
                <c:pt idx="2939">
                  <c:v>-0.469445</c:v>
                </c:pt>
                <c:pt idx="2940">
                  <c:v>-0.472134</c:v>
                </c:pt>
                <c:pt idx="2941">
                  <c:v>-0.47474100000000002</c:v>
                </c:pt>
                <c:pt idx="2942">
                  <c:v>-0.47717500000000002</c:v>
                </c:pt>
                <c:pt idx="2943">
                  <c:v>-0.47947200000000001</c:v>
                </c:pt>
                <c:pt idx="2944">
                  <c:v>-0.48193799999999998</c:v>
                </c:pt>
                <c:pt idx="2945">
                  <c:v>-0.48447899999999999</c:v>
                </c:pt>
                <c:pt idx="2946">
                  <c:v>-0.48708000000000001</c:v>
                </c:pt>
                <c:pt idx="2947">
                  <c:v>-0.489728</c:v>
                </c:pt>
                <c:pt idx="2948">
                  <c:v>-0.49240099999999998</c:v>
                </c:pt>
                <c:pt idx="2949">
                  <c:v>-0.495361</c:v>
                </c:pt>
                <c:pt idx="2950">
                  <c:v>-0.49874000000000002</c:v>
                </c:pt>
                <c:pt idx="2951">
                  <c:v>-0.501502</c:v>
                </c:pt>
                <c:pt idx="2952">
                  <c:v>-0.50320299999999996</c:v>
                </c:pt>
                <c:pt idx="2953">
                  <c:v>-0.50355000000000005</c:v>
                </c:pt>
                <c:pt idx="2954">
                  <c:v>-0.50357399999999997</c:v>
                </c:pt>
                <c:pt idx="2955">
                  <c:v>-0.50340399999999996</c:v>
                </c:pt>
                <c:pt idx="2956">
                  <c:v>-0.50329999999999997</c:v>
                </c:pt>
                <c:pt idx="2957">
                  <c:v>-0.50320900000000002</c:v>
                </c:pt>
                <c:pt idx="2958">
                  <c:v>-0.50317400000000001</c:v>
                </c:pt>
                <c:pt idx="2959">
                  <c:v>-0.50312000000000001</c:v>
                </c:pt>
                <c:pt idx="2960">
                  <c:v>-0.50303200000000003</c:v>
                </c:pt>
                <c:pt idx="2961">
                  <c:v>-0.50282000000000004</c:v>
                </c:pt>
                <c:pt idx="2962">
                  <c:v>-0.502494</c:v>
                </c:pt>
                <c:pt idx="2963">
                  <c:v>-0.50209000000000004</c:v>
                </c:pt>
                <c:pt idx="2964">
                  <c:v>-0.50150300000000003</c:v>
                </c:pt>
                <c:pt idx="2965">
                  <c:v>-0.501004</c:v>
                </c:pt>
                <c:pt idx="2966">
                  <c:v>-0.50058999999999998</c:v>
                </c:pt>
                <c:pt idx="2967">
                  <c:v>-0.50013099999999999</c:v>
                </c:pt>
                <c:pt idx="2968">
                  <c:v>-0.49967600000000001</c:v>
                </c:pt>
                <c:pt idx="2969">
                  <c:v>-0.49939</c:v>
                </c:pt>
                <c:pt idx="2970">
                  <c:v>-0.49933699999999998</c:v>
                </c:pt>
                <c:pt idx="2971">
                  <c:v>-0.499253</c:v>
                </c:pt>
                <c:pt idx="2972">
                  <c:v>-0.49911800000000001</c:v>
                </c:pt>
                <c:pt idx="2973">
                  <c:v>-0.49911</c:v>
                </c:pt>
                <c:pt idx="2974">
                  <c:v>-0.49929899999999999</c:v>
                </c:pt>
                <c:pt idx="2975">
                  <c:v>-0.49940800000000002</c:v>
                </c:pt>
                <c:pt idx="2976">
                  <c:v>-0.49948799999999999</c:v>
                </c:pt>
                <c:pt idx="2977">
                  <c:v>-0.49959999999999999</c:v>
                </c:pt>
                <c:pt idx="2978">
                  <c:v>-0.49965300000000001</c:v>
                </c:pt>
                <c:pt idx="2979">
                  <c:v>-0.49965700000000002</c:v>
                </c:pt>
                <c:pt idx="2980">
                  <c:v>-0.49961299999999997</c:v>
                </c:pt>
                <c:pt idx="2981">
                  <c:v>-0.49952800000000003</c:v>
                </c:pt>
                <c:pt idx="2982">
                  <c:v>-0.499336</c:v>
                </c:pt>
                <c:pt idx="2983">
                  <c:v>-0.499108</c:v>
                </c:pt>
                <c:pt idx="2984">
                  <c:v>-0.49883300000000003</c:v>
                </c:pt>
                <c:pt idx="2985">
                  <c:v>-0.49862000000000001</c:v>
                </c:pt>
                <c:pt idx="2986">
                  <c:v>-0.49855899999999997</c:v>
                </c:pt>
                <c:pt idx="2987">
                  <c:v>-0.49852299999999999</c:v>
                </c:pt>
                <c:pt idx="2988">
                  <c:v>-0.49850499999999998</c:v>
                </c:pt>
                <c:pt idx="2989">
                  <c:v>-0.49848100000000001</c:v>
                </c:pt>
                <c:pt idx="2990">
                  <c:v>-0.49843799999999999</c:v>
                </c:pt>
                <c:pt idx="2991">
                  <c:v>-0.49842199999999998</c:v>
                </c:pt>
                <c:pt idx="2992">
                  <c:v>-0.49845099999999998</c:v>
                </c:pt>
                <c:pt idx="2993">
                  <c:v>-0.49848100000000001</c:v>
                </c:pt>
                <c:pt idx="2994">
                  <c:v>-0.49848300000000001</c:v>
                </c:pt>
                <c:pt idx="2995">
                  <c:v>-0.49846099999999999</c:v>
                </c:pt>
                <c:pt idx="2996">
                  <c:v>-0.49845299999999998</c:v>
                </c:pt>
                <c:pt idx="2997">
                  <c:v>-0.498473</c:v>
                </c:pt>
                <c:pt idx="2998">
                  <c:v>-0.49849100000000002</c:v>
                </c:pt>
                <c:pt idx="2999">
                  <c:v>-0.49852600000000002</c:v>
                </c:pt>
                <c:pt idx="3000">
                  <c:v>-0.49862499999999998</c:v>
                </c:pt>
                <c:pt idx="3001">
                  <c:v>-0.49860399999999999</c:v>
                </c:pt>
                <c:pt idx="3002">
                  <c:v>-0.49842999999999998</c:v>
                </c:pt>
                <c:pt idx="3003">
                  <c:v>-0.49811800000000001</c:v>
                </c:pt>
                <c:pt idx="3004">
                  <c:v>-0.49761</c:v>
                </c:pt>
                <c:pt idx="3005">
                  <c:v>-0.49700299999999997</c:v>
                </c:pt>
                <c:pt idx="3006">
                  <c:v>-0.49635899999999999</c:v>
                </c:pt>
                <c:pt idx="3007">
                  <c:v>-0.49566100000000002</c:v>
                </c:pt>
                <c:pt idx="3008">
                  <c:v>-0.49489300000000003</c:v>
                </c:pt>
                <c:pt idx="3009">
                  <c:v>-0.494064</c:v>
                </c:pt>
                <c:pt idx="3010">
                  <c:v>-0.49320399999999998</c:v>
                </c:pt>
                <c:pt idx="3011">
                  <c:v>-0.49237900000000001</c:v>
                </c:pt>
                <c:pt idx="3012">
                  <c:v>-0.49160100000000001</c:v>
                </c:pt>
                <c:pt idx="3013">
                  <c:v>-0.49087399999999998</c:v>
                </c:pt>
                <c:pt idx="3014">
                  <c:v>-0.49018200000000001</c:v>
                </c:pt>
                <c:pt idx="3015">
                  <c:v>-0.48951600000000001</c:v>
                </c:pt>
                <c:pt idx="3016">
                  <c:v>-0.48889500000000002</c:v>
                </c:pt>
                <c:pt idx="3017">
                  <c:v>-0.48824200000000001</c:v>
                </c:pt>
                <c:pt idx="3018">
                  <c:v>-0.48749999999999999</c:v>
                </c:pt>
                <c:pt idx="3019">
                  <c:v>-0.48662899999999998</c:v>
                </c:pt>
                <c:pt idx="3020">
                  <c:v>-0.48561700000000002</c:v>
                </c:pt>
                <c:pt idx="3021">
                  <c:v>-0.48450300000000002</c:v>
                </c:pt>
                <c:pt idx="3022">
                  <c:v>-0.483406</c:v>
                </c:pt>
                <c:pt idx="3023">
                  <c:v>-0.48238300000000001</c:v>
                </c:pt>
                <c:pt idx="3024">
                  <c:v>-0.48143799999999998</c:v>
                </c:pt>
                <c:pt idx="3025">
                  <c:v>-0.48053099999999999</c:v>
                </c:pt>
                <c:pt idx="3026">
                  <c:v>-0.47966900000000001</c:v>
                </c:pt>
                <c:pt idx="3027">
                  <c:v>-0.47893599999999997</c:v>
                </c:pt>
                <c:pt idx="3028">
                  <c:v>-0.47830699999999998</c:v>
                </c:pt>
                <c:pt idx="3029">
                  <c:v>-0.47769699999999998</c:v>
                </c:pt>
                <c:pt idx="3030">
                  <c:v>-0.47710000000000002</c:v>
                </c:pt>
                <c:pt idx="3031">
                  <c:v>-0.47649999999999998</c:v>
                </c:pt>
                <c:pt idx="3032">
                  <c:v>-0.47587499999999999</c:v>
                </c:pt>
                <c:pt idx="3033">
                  <c:v>-0.47521200000000002</c:v>
                </c:pt>
                <c:pt idx="3034">
                  <c:v>-0.47451300000000002</c:v>
                </c:pt>
                <c:pt idx="3035">
                  <c:v>-0.47378700000000001</c:v>
                </c:pt>
                <c:pt idx="3036">
                  <c:v>-0.47305599999999998</c:v>
                </c:pt>
                <c:pt idx="3037">
                  <c:v>-0.47234700000000002</c:v>
                </c:pt>
                <c:pt idx="3038">
                  <c:v>-0.47170099999999998</c:v>
                </c:pt>
                <c:pt idx="3039">
                  <c:v>-0.47109699999999999</c:v>
                </c:pt>
                <c:pt idx="3040">
                  <c:v>-0.47047699999999998</c:v>
                </c:pt>
                <c:pt idx="3041">
                  <c:v>-0.469833</c:v>
                </c:pt>
                <c:pt idx="3042">
                  <c:v>-0.469167</c:v>
                </c:pt>
                <c:pt idx="3043">
                  <c:v>-0.46849200000000002</c:v>
                </c:pt>
                <c:pt idx="3044">
                  <c:v>-0.46782699999999999</c:v>
                </c:pt>
                <c:pt idx="3045">
                  <c:v>-0.46718199999999999</c:v>
                </c:pt>
                <c:pt idx="3046">
                  <c:v>-0.46656300000000001</c:v>
                </c:pt>
                <c:pt idx="3047">
                  <c:v>-0.46596700000000002</c:v>
                </c:pt>
                <c:pt idx="3048">
                  <c:v>-0.46539700000000001</c:v>
                </c:pt>
                <c:pt idx="3049">
                  <c:v>-0.46485500000000002</c:v>
                </c:pt>
                <c:pt idx="3050">
                  <c:v>-0.46432200000000001</c:v>
                </c:pt>
                <c:pt idx="3051">
                  <c:v>-0.463364</c:v>
                </c:pt>
                <c:pt idx="3052">
                  <c:v>-0.461646</c:v>
                </c:pt>
                <c:pt idx="3053">
                  <c:v>-0.459845</c:v>
                </c:pt>
                <c:pt idx="3054">
                  <c:v>-0.45805699999999999</c:v>
                </c:pt>
                <c:pt idx="3055">
                  <c:v>-0.45632</c:v>
                </c:pt>
                <c:pt idx="3056">
                  <c:v>-0.45461099999999999</c:v>
                </c:pt>
                <c:pt idx="3057">
                  <c:v>-0.45292199999999999</c:v>
                </c:pt>
                <c:pt idx="3058">
                  <c:v>-0.45116299999999998</c:v>
                </c:pt>
                <c:pt idx="3059">
                  <c:v>-0.44922499999999999</c:v>
                </c:pt>
                <c:pt idx="3060">
                  <c:v>-0.44712299999999999</c:v>
                </c:pt>
                <c:pt idx="3061">
                  <c:v>-0.44491599999999998</c:v>
                </c:pt>
                <c:pt idx="3062">
                  <c:v>-0.44274999999999998</c:v>
                </c:pt>
                <c:pt idx="3063">
                  <c:v>-0.440718</c:v>
                </c:pt>
                <c:pt idx="3064">
                  <c:v>-0.43887900000000002</c:v>
                </c:pt>
                <c:pt idx="3065">
                  <c:v>-0.43706</c:v>
                </c:pt>
                <c:pt idx="3066">
                  <c:v>-0.43512200000000001</c:v>
                </c:pt>
                <c:pt idx="3067">
                  <c:v>-0.43282799999999999</c:v>
                </c:pt>
                <c:pt idx="3068">
                  <c:v>-0.43035299999999999</c:v>
                </c:pt>
                <c:pt idx="3069">
                  <c:v>-0.42805700000000002</c:v>
                </c:pt>
                <c:pt idx="3070">
                  <c:v>-0.42573100000000003</c:v>
                </c:pt>
                <c:pt idx="3071">
                  <c:v>-0.42345500000000003</c:v>
                </c:pt>
                <c:pt idx="3072">
                  <c:v>-0.42125899999999999</c:v>
                </c:pt>
                <c:pt idx="3073">
                  <c:v>-0.41920000000000002</c:v>
                </c:pt>
                <c:pt idx="3074">
                  <c:v>-0.41725499999999999</c:v>
                </c:pt>
                <c:pt idx="3075">
                  <c:v>-0.41558</c:v>
                </c:pt>
                <c:pt idx="3076">
                  <c:v>-0.41382799999999997</c:v>
                </c:pt>
                <c:pt idx="3077">
                  <c:v>-0.41172199999999998</c:v>
                </c:pt>
                <c:pt idx="3078">
                  <c:v>-0.40964099999999998</c:v>
                </c:pt>
                <c:pt idx="3079">
                  <c:v>-0.40765099999999999</c:v>
                </c:pt>
                <c:pt idx="3080">
                  <c:v>-0.405501</c:v>
                </c:pt>
                <c:pt idx="3081">
                  <c:v>-0.40333599999999997</c:v>
                </c:pt>
                <c:pt idx="3082">
                  <c:v>-0.40116499999999999</c:v>
                </c:pt>
                <c:pt idx="3083">
                  <c:v>-0.398866</c:v>
                </c:pt>
                <c:pt idx="3084">
                  <c:v>-0.39649400000000001</c:v>
                </c:pt>
                <c:pt idx="3085">
                  <c:v>-0.39380500000000002</c:v>
                </c:pt>
                <c:pt idx="3086">
                  <c:v>-0.39081199999999999</c:v>
                </c:pt>
                <c:pt idx="3087">
                  <c:v>-0.38759100000000002</c:v>
                </c:pt>
                <c:pt idx="3088">
                  <c:v>-0.38411299999999998</c:v>
                </c:pt>
                <c:pt idx="3089">
                  <c:v>-0.38092900000000002</c:v>
                </c:pt>
                <c:pt idx="3090">
                  <c:v>-0.37777899999999998</c:v>
                </c:pt>
                <c:pt idx="3091">
                  <c:v>-0.374691</c:v>
                </c:pt>
                <c:pt idx="3092">
                  <c:v>-0.37161100000000002</c:v>
                </c:pt>
                <c:pt idx="3093">
                  <c:v>-0.36866300000000002</c:v>
                </c:pt>
                <c:pt idx="3094">
                  <c:v>-0.36570200000000003</c:v>
                </c:pt>
                <c:pt idx="3095">
                  <c:v>-0.36257200000000001</c:v>
                </c:pt>
                <c:pt idx="3096">
                  <c:v>-0.35973300000000002</c:v>
                </c:pt>
                <c:pt idx="3097">
                  <c:v>-0.35681499999999999</c:v>
                </c:pt>
                <c:pt idx="3098">
                  <c:v>-0.35392299999999999</c:v>
                </c:pt>
                <c:pt idx="3099">
                  <c:v>-0.35130899999999998</c:v>
                </c:pt>
                <c:pt idx="3100">
                  <c:v>-0.34897800000000001</c:v>
                </c:pt>
                <c:pt idx="3101">
                  <c:v>-0.34724300000000002</c:v>
                </c:pt>
                <c:pt idx="3102">
                  <c:v>-0.34626400000000002</c:v>
                </c:pt>
                <c:pt idx="3103">
                  <c:v>-0.34631699999999999</c:v>
                </c:pt>
                <c:pt idx="3104">
                  <c:v>-0.34723300000000001</c:v>
                </c:pt>
                <c:pt idx="3105">
                  <c:v>-0.34838200000000002</c:v>
                </c:pt>
                <c:pt idx="3106">
                  <c:v>-0.349634</c:v>
                </c:pt>
                <c:pt idx="3107">
                  <c:v>-0.35086899999999999</c:v>
                </c:pt>
                <c:pt idx="3108">
                  <c:v>-0.35206300000000001</c:v>
                </c:pt>
                <c:pt idx="3109">
                  <c:v>-0.35315099999999999</c:v>
                </c:pt>
                <c:pt idx="3110">
                  <c:v>-0.35412300000000002</c:v>
                </c:pt>
                <c:pt idx="3111">
                  <c:v>-0.35524</c:v>
                </c:pt>
                <c:pt idx="3112">
                  <c:v>-0.357074</c:v>
                </c:pt>
                <c:pt idx="3113">
                  <c:v>-0.359068</c:v>
                </c:pt>
                <c:pt idx="3114">
                  <c:v>-0.36112</c:v>
                </c:pt>
                <c:pt idx="3115">
                  <c:v>-0.36323299999999997</c:v>
                </c:pt>
                <c:pt idx="3116">
                  <c:v>-0.36547499999999999</c:v>
                </c:pt>
                <c:pt idx="3117">
                  <c:v>-0.367807</c:v>
                </c:pt>
                <c:pt idx="3118">
                  <c:v>-0.37032399999999999</c:v>
                </c:pt>
                <c:pt idx="3119">
                  <c:v>-0.373</c:v>
                </c:pt>
                <c:pt idx="3120">
                  <c:v>-0.37578699999999998</c:v>
                </c:pt>
                <c:pt idx="3121">
                  <c:v>-0.37867400000000001</c:v>
                </c:pt>
                <c:pt idx="3122">
                  <c:v>-0.38171300000000002</c:v>
                </c:pt>
                <c:pt idx="3123">
                  <c:v>-0.38481100000000001</c:v>
                </c:pt>
                <c:pt idx="3124">
                  <c:v>-0.38786999999999999</c:v>
                </c:pt>
                <c:pt idx="3125">
                  <c:v>-0.391098</c:v>
                </c:pt>
                <c:pt idx="3126">
                  <c:v>-0.39443</c:v>
                </c:pt>
                <c:pt idx="3127">
                  <c:v>-0.39773599999999998</c:v>
                </c:pt>
                <c:pt idx="3128">
                  <c:v>-0.40085799999999999</c:v>
                </c:pt>
                <c:pt idx="3129">
                  <c:v>-0.40366200000000002</c:v>
                </c:pt>
                <c:pt idx="3130">
                  <c:v>-0.40609899999999999</c:v>
                </c:pt>
                <c:pt idx="3131">
                  <c:v>-0.408418</c:v>
                </c:pt>
                <c:pt idx="3132">
                  <c:v>-0.410717</c:v>
                </c:pt>
                <c:pt idx="3133">
                  <c:v>-0.413049</c:v>
                </c:pt>
                <c:pt idx="3134">
                  <c:v>-0.41542400000000002</c:v>
                </c:pt>
                <c:pt idx="3135">
                  <c:v>-0.41787200000000002</c:v>
                </c:pt>
                <c:pt idx="3136">
                  <c:v>-0.420404</c:v>
                </c:pt>
                <c:pt idx="3137">
                  <c:v>-0.42304000000000003</c:v>
                </c:pt>
                <c:pt idx="3138">
                  <c:v>-0.42577900000000002</c:v>
                </c:pt>
                <c:pt idx="3139">
                  <c:v>-0.428531</c:v>
                </c:pt>
                <c:pt idx="3140">
                  <c:v>-0.43128300000000003</c:v>
                </c:pt>
                <c:pt idx="3141">
                  <c:v>-0.43401800000000001</c:v>
                </c:pt>
                <c:pt idx="3142">
                  <c:v>-0.43662400000000001</c:v>
                </c:pt>
                <c:pt idx="3143">
                  <c:v>-0.43912099999999998</c:v>
                </c:pt>
                <c:pt idx="3144">
                  <c:v>-0.44153300000000001</c:v>
                </c:pt>
                <c:pt idx="3145">
                  <c:v>-0.443882</c:v>
                </c:pt>
                <c:pt idx="3146">
                  <c:v>-0.44616899999999998</c:v>
                </c:pt>
                <c:pt idx="3147">
                  <c:v>-0.448355</c:v>
                </c:pt>
                <c:pt idx="3148">
                  <c:v>-0.45043899999999998</c:v>
                </c:pt>
                <c:pt idx="3149">
                  <c:v>-0.45246399999999998</c:v>
                </c:pt>
                <c:pt idx="3150">
                  <c:v>-0.45449899999999999</c:v>
                </c:pt>
                <c:pt idx="3151">
                  <c:v>-0.45595400000000003</c:v>
                </c:pt>
                <c:pt idx="3152">
                  <c:v>-0.45605800000000002</c:v>
                </c:pt>
                <c:pt idx="3153">
                  <c:v>-0.45499200000000001</c:v>
                </c:pt>
                <c:pt idx="3154">
                  <c:v>-0.45310400000000001</c:v>
                </c:pt>
                <c:pt idx="3155">
                  <c:v>-0.45090799999999998</c:v>
                </c:pt>
                <c:pt idx="3156">
                  <c:v>-0.44878299999999999</c:v>
                </c:pt>
                <c:pt idx="3157">
                  <c:v>-0.44683800000000001</c:v>
                </c:pt>
                <c:pt idx="3158">
                  <c:v>-0.44493899999999997</c:v>
                </c:pt>
                <c:pt idx="3159">
                  <c:v>-0.442998</c:v>
                </c:pt>
                <c:pt idx="3160">
                  <c:v>-0.44106200000000001</c:v>
                </c:pt>
                <c:pt idx="3161">
                  <c:v>-0.439108</c:v>
                </c:pt>
                <c:pt idx="3162">
                  <c:v>-0.43695699999999998</c:v>
                </c:pt>
                <c:pt idx="3163">
                  <c:v>-0.43471399999999999</c:v>
                </c:pt>
                <c:pt idx="3164">
                  <c:v>-0.43266100000000002</c:v>
                </c:pt>
                <c:pt idx="3165">
                  <c:v>-0.43080400000000002</c:v>
                </c:pt>
                <c:pt idx="3166">
                  <c:v>-0.42917499999999997</c:v>
                </c:pt>
                <c:pt idx="3167">
                  <c:v>-0.427788</c:v>
                </c:pt>
                <c:pt idx="3168">
                  <c:v>-0.42646699999999998</c:v>
                </c:pt>
                <c:pt idx="3169">
                  <c:v>-0.425209</c:v>
                </c:pt>
                <c:pt idx="3170">
                  <c:v>-0.42394500000000002</c:v>
                </c:pt>
                <c:pt idx="3171">
                  <c:v>-0.422454</c:v>
                </c:pt>
                <c:pt idx="3172">
                  <c:v>-0.420738</c:v>
                </c:pt>
                <c:pt idx="3173">
                  <c:v>-0.41887099999999999</c:v>
                </c:pt>
                <c:pt idx="3174">
                  <c:v>-0.417157</c:v>
                </c:pt>
                <c:pt idx="3175">
                  <c:v>-0.41547400000000001</c:v>
                </c:pt>
                <c:pt idx="3176">
                  <c:v>-0.41366799999999998</c:v>
                </c:pt>
                <c:pt idx="3177">
                  <c:v>-0.411742</c:v>
                </c:pt>
                <c:pt idx="3178">
                  <c:v>-0.40972700000000001</c:v>
                </c:pt>
                <c:pt idx="3179">
                  <c:v>-0.40770600000000001</c:v>
                </c:pt>
                <c:pt idx="3180">
                  <c:v>-0.40569300000000003</c:v>
                </c:pt>
                <c:pt idx="3181">
                  <c:v>-0.40366400000000002</c:v>
                </c:pt>
                <c:pt idx="3182">
                  <c:v>-0.40164899999999998</c:v>
                </c:pt>
                <c:pt idx="3183">
                  <c:v>-0.39962599999999998</c:v>
                </c:pt>
                <c:pt idx="3184">
                  <c:v>-0.39754200000000001</c:v>
                </c:pt>
                <c:pt idx="3185">
                  <c:v>-0.39539999999999997</c:v>
                </c:pt>
                <c:pt idx="3186">
                  <c:v>-0.39323900000000001</c:v>
                </c:pt>
                <c:pt idx="3187">
                  <c:v>-0.3911</c:v>
                </c:pt>
                <c:pt idx="3188">
                  <c:v>-0.38905800000000001</c:v>
                </c:pt>
                <c:pt idx="3189">
                  <c:v>-0.38716099999999998</c:v>
                </c:pt>
                <c:pt idx="3190">
                  <c:v>-0.38537900000000003</c:v>
                </c:pt>
                <c:pt idx="3191">
                  <c:v>-0.38371699999999997</c:v>
                </c:pt>
                <c:pt idx="3192">
                  <c:v>-0.38218600000000003</c:v>
                </c:pt>
                <c:pt idx="3193">
                  <c:v>-0.38076399999999999</c:v>
                </c:pt>
                <c:pt idx="3194">
                  <c:v>-0.37940499999999999</c:v>
                </c:pt>
                <c:pt idx="3195">
                  <c:v>-0.37805100000000003</c:v>
                </c:pt>
                <c:pt idx="3196">
                  <c:v>-0.376662</c:v>
                </c:pt>
                <c:pt idx="3197">
                  <c:v>-0.375218</c:v>
                </c:pt>
                <c:pt idx="3198">
                  <c:v>-0.37368899999999999</c:v>
                </c:pt>
                <c:pt idx="3199">
                  <c:v>-0.37209599999999998</c:v>
                </c:pt>
                <c:pt idx="3200">
                  <c:v>-0.37054500000000001</c:v>
                </c:pt>
                <c:pt idx="3201">
                  <c:v>-0.36951099999999998</c:v>
                </c:pt>
                <c:pt idx="3202">
                  <c:v>-0.36895600000000001</c:v>
                </c:pt>
                <c:pt idx="3203">
                  <c:v>-0.36853200000000003</c:v>
                </c:pt>
                <c:pt idx="3204">
                  <c:v>-0.368085</c:v>
                </c:pt>
                <c:pt idx="3205">
                  <c:v>-0.36761700000000003</c:v>
                </c:pt>
                <c:pt idx="3206">
                  <c:v>-0.36713099999999999</c:v>
                </c:pt>
                <c:pt idx="3207">
                  <c:v>-0.36654599999999998</c:v>
                </c:pt>
                <c:pt idx="3208">
                  <c:v>-0.36594900000000002</c:v>
                </c:pt>
                <c:pt idx="3209">
                  <c:v>-0.365373</c:v>
                </c:pt>
                <c:pt idx="3210">
                  <c:v>-0.36484499999999997</c:v>
                </c:pt>
                <c:pt idx="3211">
                  <c:v>-0.36434299999999997</c:v>
                </c:pt>
                <c:pt idx="3212">
                  <c:v>-0.363817</c:v>
                </c:pt>
                <c:pt idx="3213">
                  <c:v>-0.36325099999999999</c:v>
                </c:pt>
                <c:pt idx="3214">
                  <c:v>-0.362649</c:v>
                </c:pt>
                <c:pt idx="3215">
                  <c:v>-0.36203999999999997</c:v>
                </c:pt>
                <c:pt idx="3216">
                  <c:v>-0.36143199999999998</c:v>
                </c:pt>
                <c:pt idx="3217">
                  <c:v>-0.36084100000000002</c:v>
                </c:pt>
                <c:pt idx="3218">
                  <c:v>-0.36023300000000003</c:v>
                </c:pt>
                <c:pt idx="3219">
                  <c:v>-0.359566</c:v>
                </c:pt>
                <c:pt idx="3220">
                  <c:v>-0.35879899999999998</c:v>
                </c:pt>
                <c:pt idx="3221">
                  <c:v>-0.35793900000000001</c:v>
                </c:pt>
                <c:pt idx="3222">
                  <c:v>-0.35704799999999998</c:v>
                </c:pt>
                <c:pt idx="3223">
                  <c:v>-0.35618499999999997</c:v>
                </c:pt>
                <c:pt idx="3224">
                  <c:v>-0.355383</c:v>
                </c:pt>
                <c:pt idx="3225">
                  <c:v>-0.35467900000000002</c:v>
                </c:pt>
                <c:pt idx="3226">
                  <c:v>-0.35417999999999999</c:v>
                </c:pt>
                <c:pt idx="3227">
                  <c:v>-0.35381000000000001</c:v>
                </c:pt>
                <c:pt idx="3228">
                  <c:v>-0.35356399999999999</c:v>
                </c:pt>
                <c:pt idx="3229">
                  <c:v>-0.35343400000000003</c:v>
                </c:pt>
                <c:pt idx="3230">
                  <c:v>-0.35341</c:v>
                </c:pt>
                <c:pt idx="3231">
                  <c:v>-0.35343000000000002</c:v>
                </c:pt>
                <c:pt idx="3232">
                  <c:v>-0.35339599999999999</c:v>
                </c:pt>
                <c:pt idx="3233">
                  <c:v>-0.353244</c:v>
                </c:pt>
                <c:pt idx="3234">
                  <c:v>-0.35292200000000001</c:v>
                </c:pt>
                <c:pt idx="3235">
                  <c:v>-0.35244199999999998</c:v>
                </c:pt>
                <c:pt idx="3236">
                  <c:v>-0.35188700000000001</c:v>
                </c:pt>
                <c:pt idx="3237">
                  <c:v>-0.35130099999999997</c:v>
                </c:pt>
                <c:pt idx="3238">
                  <c:v>-0.35071799999999997</c:v>
                </c:pt>
                <c:pt idx="3239">
                  <c:v>-0.35015600000000002</c:v>
                </c:pt>
                <c:pt idx="3240">
                  <c:v>-0.34964899999999999</c:v>
                </c:pt>
                <c:pt idx="3241">
                  <c:v>-0.34922300000000001</c:v>
                </c:pt>
                <c:pt idx="3242">
                  <c:v>-0.34881400000000001</c:v>
                </c:pt>
                <c:pt idx="3243">
                  <c:v>-0.34843099999999999</c:v>
                </c:pt>
                <c:pt idx="3244">
                  <c:v>-0.34809899999999999</c:v>
                </c:pt>
                <c:pt idx="3245">
                  <c:v>-0.34784999999999999</c:v>
                </c:pt>
                <c:pt idx="3246">
                  <c:v>-0.34770800000000002</c:v>
                </c:pt>
                <c:pt idx="3247">
                  <c:v>-0.34767199999999998</c:v>
                </c:pt>
                <c:pt idx="3248">
                  <c:v>-0.347719</c:v>
                </c:pt>
                <c:pt idx="3249">
                  <c:v>-0.34778799999999999</c:v>
                </c:pt>
                <c:pt idx="3250">
                  <c:v>-0.34785199999999999</c:v>
                </c:pt>
                <c:pt idx="3251">
                  <c:v>-0.34831600000000001</c:v>
                </c:pt>
                <c:pt idx="3252">
                  <c:v>-0.34955199999999997</c:v>
                </c:pt>
                <c:pt idx="3253">
                  <c:v>-0.351379</c:v>
                </c:pt>
                <c:pt idx="3254">
                  <c:v>-0.35352299999999998</c:v>
                </c:pt>
                <c:pt idx="3255">
                  <c:v>-0.35593799999999998</c:v>
                </c:pt>
                <c:pt idx="3256">
                  <c:v>-0.35844900000000002</c:v>
                </c:pt>
                <c:pt idx="3257">
                  <c:v>-0.36091899999999999</c:v>
                </c:pt>
                <c:pt idx="3258">
                  <c:v>-0.36327300000000001</c:v>
                </c:pt>
                <c:pt idx="3259">
                  <c:v>-0.36549999999999999</c:v>
                </c:pt>
                <c:pt idx="3260">
                  <c:v>-0.36762800000000001</c:v>
                </c:pt>
                <c:pt idx="3261">
                  <c:v>-0.369722</c:v>
                </c:pt>
                <c:pt idx="3262">
                  <c:v>-0.371838</c:v>
                </c:pt>
                <c:pt idx="3263">
                  <c:v>-0.37400800000000001</c:v>
                </c:pt>
                <c:pt idx="3264">
                  <c:v>-0.37626100000000001</c:v>
                </c:pt>
                <c:pt idx="3265">
                  <c:v>-0.37867800000000001</c:v>
                </c:pt>
                <c:pt idx="3266">
                  <c:v>-0.38125700000000001</c:v>
                </c:pt>
                <c:pt idx="3267">
                  <c:v>-0.38392100000000001</c:v>
                </c:pt>
                <c:pt idx="3268">
                  <c:v>-0.38663199999999998</c:v>
                </c:pt>
                <c:pt idx="3269">
                  <c:v>-0.38925199999999999</c:v>
                </c:pt>
                <c:pt idx="3270">
                  <c:v>-0.39160099999999998</c:v>
                </c:pt>
                <c:pt idx="3271">
                  <c:v>-0.39414399999999999</c:v>
                </c:pt>
                <c:pt idx="3272">
                  <c:v>-0.39679300000000001</c:v>
                </c:pt>
                <c:pt idx="3273">
                  <c:v>-0.39956199999999997</c:v>
                </c:pt>
                <c:pt idx="3274">
                  <c:v>-0.402277</c:v>
                </c:pt>
                <c:pt idx="3275">
                  <c:v>-0.40465000000000001</c:v>
                </c:pt>
                <c:pt idx="3276">
                  <c:v>-0.40667900000000001</c:v>
                </c:pt>
                <c:pt idx="3277">
                  <c:v>-0.40856999999999999</c:v>
                </c:pt>
                <c:pt idx="3278">
                  <c:v>-0.41081000000000001</c:v>
                </c:pt>
                <c:pt idx="3279">
                  <c:v>-0.41319499999999998</c:v>
                </c:pt>
                <c:pt idx="3280">
                  <c:v>-0.41567300000000001</c:v>
                </c:pt>
                <c:pt idx="3281">
                  <c:v>-0.41817700000000002</c:v>
                </c:pt>
                <c:pt idx="3282">
                  <c:v>-0.42074099999999998</c:v>
                </c:pt>
                <c:pt idx="3283">
                  <c:v>-0.42325600000000002</c:v>
                </c:pt>
                <c:pt idx="3284">
                  <c:v>-0.42574200000000001</c:v>
                </c:pt>
                <c:pt idx="3285">
                  <c:v>-0.42833900000000003</c:v>
                </c:pt>
                <c:pt idx="3286">
                  <c:v>-0.431058</c:v>
                </c:pt>
                <c:pt idx="3287">
                  <c:v>-0.433971</c:v>
                </c:pt>
                <c:pt idx="3288">
                  <c:v>-0.437116</c:v>
                </c:pt>
                <c:pt idx="3289">
                  <c:v>-0.440168</c:v>
                </c:pt>
                <c:pt idx="3290">
                  <c:v>-0.44313999999999998</c:v>
                </c:pt>
                <c:pt idx="3291">
                  <c:v>-0.44605099999999998</c:v>
                </c:pt>
                <c:pt idx="3292">
                  <c:v>-0.44894899999999999</c:v>
                </c:pt>
                <c:pt idx="3293">
                  <c:v>-0.45190900000000001</c:v>
                </c:pt>
                <c:pt idx="3294">
                  <c:v>-0.45471400000000001</c:v>
                </c:pt>
                <c:pt idx="3295">
                  <c:v>-0.45749400000000001</c:v>
                </c:pt>
                <c:pt idx="3296">
                  <c:v>-0.46026699999999998</c:v>
                </c:pt>
                <c:pt idx="3297">
                  <c:v>-0.46302500000000002</c:v>
                </c:pt>
                <c:pt idx="3298">
                  <c:v>-0.46583599999999997</c:v>
                </c:pt>
                <c:pt idx="3299">
                  <c:v>-0.468665</c:v>
                </c:pt>
                <c:pt idx="3300">
                  <c:v>-0.47121200000000002</c:v>
                </c:pt>
                <c:pt idx="3301">
                  <c:v>-0.47310799999999997</c:v>
                </c:pt>
                <c:pt idx="3302">
                  <c:v>-0.473852</c:v>
                </c:pt>
                <c:pt idx="3303">
                  <c:v>-0.47393099999999999</c:v>
                </c:pt>
                <c:pt idx="3304">
                  <c:v>-0.47370800000000002</c:v>
                </c:pt>
                <c:pt idx="3305">
                  <c:v>-0.47340199999999999</c:v>
                </c:pt>
                <c:pt idx="3306">
                  <c:v>-0.47309299999999999</c:v>
                </c:pt>
                <c:pt idx="3307">
                  <c:v>-0.47287000000000001</c:v>
                </c:pt>
                <c:pt idx="3308">
                  <c:v>-0.47270499999999999</c:v>
                </c:pt>
                <c:pt idx="3309">
                  <c:v>-0.47259200000000001</c:v>
                </c:pt>
                <c:pt idx="3310">
                  <c:v>-0.47255200000000003</c:v>
                </c:pt>
                <c:pt idx="3311">
                  <c:v>-0.47252899999999998</c:v>
                </c:pt>
                <c:pt idx="3312">
                  <c:v>-0.47251599999999999</c:v>
                </c:pt>
                <c:pt idx="3313">
                  <c:v>-0.47251599999999999</c:v>
                </c:pt>
                <c:pt idx="3314">
                  <c:v>-0.47244900000000001</c:v>
                </c:pt>
                <c:pt idx="3315">
                  <c:v>-0.47221999999999997</c:v>
                </c:pt>
                <c:pt idx="3316">
                  <c:v>-0.47170499999999999</c:v>
                </c:pt>
                <c:pt idx="3317">
                  <c:v>-0.47084399999999998</c:v>
                </c:pt>
                <c:pt idx="3318">
                  <c:v>-0.46981699999999998</c:v>
                </c:pt>
                <c:pt idx="3319">
                  <c:v>-0.46868799999999999</c:v>
                </c:pt>
                <c:pt idx="3320">
                  <c:v>-0.46761399999999997</c:v>
                </c:pt>
                <c:pt idx="3321">
                  <c:v>-0.466725</c:v>
                </c:pt>
                <c:pt idx="3322">
                  <c:v>-0.46599200000000002</c:v>
                </c:pt>
                <c:pt idx="3323">
                  <c:v>-0.46537299999999998</c:v>
                </c:pt>
                <c:pt idx="3324">
                  <c:v>-0.46482099999999998</c:v>
                </c:pt>
                <c:pt idx="3325">
                  <c:v>-0.464281</c:v>
                </c:pt>
                <c:pt idx="3326">
                  <c:v>-0.46372099999999999</c:v>
                </c:pt>
                <c:pt idx="3327">
                  <c:v>-0.46312399999999998</c:v>
                </c:pt>
                <c:pt idx="3328">
                  <c:v>-0.46248600000000001</c:v>
                </c:pt>
                <c:pt idx="3329">
                  <c:v>-0.46181</c:v>
                </c:pt>
                <c:pt idx="3330">
                  <c:v>-0.46109499999999998</c:v>
                </c:pt>
                <c:pt idx="3331">
                  <c:v>-0.46034000000000003</c:v>
                </c:pt>
                <c:pt idx="3332">
                  <c:v>-0.45954699999999998</c:v>
                </c:pt>
                <c:pt idx="3333">
                  <c:v>-0.45872200000000002</c:v>
                </c:pt>
                <c:pt idx="3334">
                  <c:v>-0.45787299999999997</c:v>
                </c:pt>
                <c:pt idx="3335">
                  <c:v>-0.457011</c:v>
                </c:pt>
                <c:pt idx="3336">
                  <c:v>-0.45615099999999997</c:v>
                </c:pt>
                <c:pt idx="3337">
                  <c:v>-0.455349</c:v>
                </c:pt>
                <c:pt idx="3338">
                  <c:v>-0.45471499999999998</c:v>
                </c:pt>
                <c:pt idx="3339">
                  <c:v>-0.45417299999999999</c:v>
                </c:pt>
                <c:pt idx="3340">
                  <c:v>-0.45366899999999999</c:v>
                </c:pt>
                <c:pt idx="3341">
                  <c:v>-0.45314399999999999</c:v>
                </c:pt>
                <c:pt idx="3342">
                  <c:v>-0.45257700000000001</c:v>
                </c:pt>
                <c:pt idx="3343">
                  <c:v>-0.45194299999999998</c:v>
                </c:pt>
                <c:pt idx="3344">
                  <c:v>-0.45123400000000002</c:v>
                </c:pt>
                <c:pt idx="3345">
                  <c:v>-0.45051200000000002</c:v>
                </c:pt>
                <c:pt idx="3346">
                  <c:v>-0.449826</c:v>
                </c:pt>
                <c:pt idx="3347">
                  <c:v>-0.44917099999999999</c:v>
                </c:pt>
                <c:pt idx="3348">
                  <c:v>-0.44854899999999998</c:v>
                </c:pt>
                <c:pt idx="3349">
                  <c:v>-0.44795800000000002</c:v>
                </c:pt>
                <c:pt idx="3350">
                  <c:v>-0.44739000000000001</c:v>
                </c:pt>
                <c:pt idx="3351">
                  <c:v>-0.44681100000000001</c:v>
                </c:pt>
                <c:pt idx="3352">
                  <c:v>-0.44614799999999999</c:v>
                </c:pt>
                <c:pt idx="3353">
                  <c:v>-0.445407</c:v>
                </c:pt>
                <c:pt idx="3354">
                  <c:v>-0.44462099999999999</c:v>
                </c:pt>
                <c:pt idx="3355">
                  <c:v>-0.44378699999999999</c:v>
                </c:pt>
                <c:pt idx="3356">
                  <c:v>-0.44296099999999999</c:v>
                </c:pt>
                <c:pt idx="3357">
                  <c:v>-0.44222699999999998</c:v>
                </c:pt>
                <c:pt idx="3358">
                  <c:v>-0.44159999999999999</c:v>
                </c:pt>
                <c:pt idx="3359">
                  <c:v>-0.441085</c:v>
                </c:pt>
                <c:pt idx="3360">
                  <c:v>-0.440776</c:v>
                </c:pt>
                <c:pt idx="3361">
                  <c:v>-0.44065900000000002</c:v>
                </c:pt>
                <c:pt idx="3362">
                  <c:v>-0.44066</c:v>
                </c:pt>
                <c:pt idx="3363">
                  <c:v>-0.44071100000000002</c:v>
                </c:pt>
                <c:pt idx="3364">
                  <c:v>-0.44077300000000003</c:v>
                </c:pt>
                <c:pt idx="3365">
                  <c:v>-0.44081700000000001</c:v>
                </c:pt>
                <c:pt idx="3366">
                  <c:v>-0.44084600000000002</c:v>
                </c:pt>
                <c:pt idx="3367">
                  <c:v>-0.440855</c:v>
                </c:pt>
                <c:pt idx="3368">
                  <c:v>-0.44084099999999998</c:v>
                </c:pt>
                <c:pt idx="3369">
                  <c:v>-0.440807</c:v>
                </c:pt>
                <c:pt idx="3370">
                  <c:v>-0.44075399999999998</c:v>
                </c:pt>
                <c:pt idx="3371">
                  <c:v>-0.44068400000000002</c:v>
                </c:pt>
                <c:pt idx="3372">
                  <c:v>-0.44060300000000002</c:v>
                </c:pt>
                <c:pt idx="3373">
                  <c:v>-0.440496</c:v>
                </c:pt>
                <c:pt idx="3374">
                  <c:v>-0.44029200000000002</c:v>
                </c:pt>
                <c:pt idx="3375">
                  <c:v>-0.43995699999999999</c:v>
                </c:pt>
                <c:pt idx="3376">
                  <c:v>-0.43946600000000002</c:v>
                </c:pt>
                <c:pt idx="3377">
                  <c:v>-0.43881300000000001</c:v>
                </c:pt>
                <c:pt idx="3378">
                  <c:v>-0.43799500000000002</c:v>
                </c:pt>
                <c:pt idx="3379">
                  <c:v>-0.43701000000000001</c:v>
                </c:pt>
                <c:pt idx="3380">
                  <c:v>-0.43593900000000002</c:v>
                </c:pt>
                <c:pt idx="3381">
                  <c:v>-0.43482199999999999</c:v>
                </c:pt>
                <c:pt idx="3382">
                  <c:v>-0.43368000000000001</c:v>
                </c:pt>
                <c:pt idx="3383">
                  <c:v>-0.43255900000000003</c:v>
                </c:pt>
                <c:pt idx="3384">
                  <c:v>-0.43151099999999998</c:v>
                </c:pt>
                <c:pt idx="3385">
                  <c:v>-0.430585</c:v>
                </c:pt>
                <c:pt idx="3386">
                  <c:v>-0.42981200000000003</c:v>
                </c:pt>
                <c:pt idx="3387">
                  <c:v>-0.429197</c:v>
                </c:pt>
                <c:pt idx="3388">
                  <c:v>-0.42872300000000002</c:v>
                </c:pt>
                <c:pt idx="3389">
                  <c:v>-0.42835000000000001</c:v>
                </c:pt>
                <c:pt idx="3390">
                  <c:v>-0.42801099999999997</c:v>
                </c:pt>
                <c:pt idx="3391">
                  <c:v>-0.427672</c:v>
                </c:pt>
                <c:pt idx="3392">
                  <c:v>-0.42727799999999999</c:v>
                </c:pt>
                <c:pt idx="3393">
                  <c:v>-0.42672900000000002</c:v>
                </c:pt>
                <c:pt idx="3394">
                  <c:v>-0.42610100000000001</c:v>
                </c:pt>
                <c:pt idx="3395">
                  <c:v>-0.42548599999999998</c:v>
                </c:pt>
                <c:pt idx="3396">
                  <c:v>-0.42487999999999998</c:v>
                </c:pt>
                <c:pt idx="3397">
                  <c:v>-0.42429499999999998</c:v>
                </c:pt>
                <c:pt idx="3398">
                  <c:v>-0.42375299999999999</c:v>
                </c:pt>
                <c:pt idx="3399">
                  <c:v>-0.42326200000000003</c:v>
                </c:pt>
                <c:pt idx="3400">
                  <c:v>-0.42278100000000002</c:v>
                </c:pt>
                <c:pt idx="3401">
                  <c:v>-0.42232999999999998</c:v>
                </c:pt>
                <c:pt idx="3402">
                  <c:v>-0.42185099999999998</c:v>
                </c:pt>
                <c:pt idx="3403">
                  <c:v>-0.42135400000000001</c:v>
                </c:pt>
                <c:pt idx="3404">
                  <c:v>-0.42083100000000001</c:v>
                </c:pt>
                <c:pt idx="3405">
                  <c:v>-0.42016700000000001</c:v>
                </c:pt>
                <c:pt idx="3406">
                  <c:v>-0.419381</c:v>
                </c:pt>
                <c:pt idx="3407">
                  <c:v>-0.41840699999999997</c:v>
                </c:pt>
                <c:pt idx="3408">
                  <c:v>-0.41728999999999999</c:v>
                </c:pt>
                <c:pt idx="3409">
                  <c:v>-0.41611599999999999</c:v>
                </c:pt>
                <c:pt idx="3410">
                  <c:v>-0.41496699999999997</c:v>
                </c:pt>
                <c:pt idx="3411">
                  <c:v>-0.41389799999999999</c:v>
                </c:pt>
                <c:pt idx="3412">
                  <c:v>-0.41296699999999997</c:v>
                </c:pt>
                <c:pt idx="3413">
                  <c:v>-0.41217799999999999</c:v>
                </c:pt>
                <c:pt idx="3414">
                  <c:v>-0.41147</c:v>
                </c:pt>
                <c:pt idx="3415">
                  <c:v>-0.41067900000000002</c:v>
                </c:pt>
                <c:pt idx="3416">
                  <c:v>-0.40983700000000001</c:v>
                </c:pt>
                <c:pt idx="3417">
                  <c:v>-0.40895399999999998</c:v>
                </c:pt>
                <c:pt idx="3418">
                  <c:v>-0.40823100000000001</c:v>
                </c:pt>
                <c:pt idx="3419">
                  <c:v>-0.407667</c:v>
                </c:pt>
                <c:pt idx="3420">
                  <c:v>-0.407246</c:v>
                </c:pt>
                <c:pt idx="3421">
                  <c:v>-0.40680500000000003</c:v>
                </c:pt>
                <c:pt idx="3422">
                  <c:v>-0.40645799999999999</c:v>
                </c:pt>
                <c:pt idx="3423">
                  <c:v>-0.40601799999999999</c:v>
                </c:pt>
                <c:pt idx="3424">
                  <c:v>-0.40556500000000001</c:v>
                </c:pt>
                <c:pt idx="3425">
                  <c:v>-0.40521099999999999</c:v>
                </c:pt>
                <c:pt idx="3426">
                  <c:v>-0.40494000000000002</c:v>
                </c:pt>
                <c:pt idx="3427">
                  <c:v>-0.404723</c:v>
                </c:pt>
                <c:pt idx="3428">
                  <c:v>-0.40454800000000002</c:v>
                </c:pt>
                <c:pt idx="3429">
                  <c:v>-0.40440900000000002</c:v>
                </c:pt>
                <c:pt idx="3430">
                  <c:v>-0.40428999999999998</c:v>
                </c:pt>
                <c:pt idx="3431">
                  <c:v>-0.40415299999999998</c:v>
                </c:pt>
                <c:pt idx="3432">
                  <c:v>-0.40398400000000001</c:v>
                </c:pt>
                <c:pt idx="3433">
                  <c:v>-0.40379100000000001</c:v>
                </c:pt>
                <c:pt idx="3434">
                  <c:v>-0.40359899999999999</c:v>
                </c:pt>
                <c:pt idx="3435">
                  <c:v>-0.40343499999999999</c:v>
                </c:pt>
                <c:pt idx="3436">
                  <c:v>-0.40332499999999999</c:v>
                </c:pt>
                <c:pt idx="3437">
                  <c:v>-0.40329199999999998</c:v>
                </c:pt>
                <c:pt idx="3438">
                  <c:v>-0.40335599999999999</c:v>
                </c:pt>
                <c:pt idx="3439">
                  <c:v>-0.403528</c:v>
                </c:pt>
                <c:pt idx="3440">
                  <c:v>-0.40379700000000002</c:v>
                </c:pt>
                <c:pt idx="3441">
                  <c:v>-0.404005</c:v>
                </c:pt>
                <c:pt idx="3442">
                  <c:v>-0.40418100000000001</c:v>
                </c:pt>
                <c:pt idx="3443">
                  <c:v>-0.40440100000000001</c:v>
                </c:pt>
                <c:pt idx="3444">
                  <c:v>-0.40461999999999998</c:v>
                </c:pt>
                <c:pt idx="3445">
                  <c:v>-0.404831</c:v>
                </c:pt>
                <c:pt idx="3446">
                  <c:v>-0.40503299999999998</c:v>
                </c:pt>
                <c:pt idx="3447">
                  <c:v>-0.40522000000000002</c:v>
                </c:pt>
                <c:pt idx="3448">
                  <c:v>-0.405389</c:v>
                </c:pt>
                <c:pt idx="3449">
                  <c:v>-0.40553800000000001</c:v>
                </c:pt>
                <c:pt idx="3450">
                  <c:v>-0.405667</c:v>
                </c:pt>
                <c:pt idx="3451">
                  <c:v>-0.40511000000000003</c:v>
                </c:pt>
                <c:pt idx="3452">
                  <c:v>-0.403256</c:v>
                </c:pt>
                <c:pt idx="3453">
                  <c:v>-0.40071699999999999</c:v>
                </c:pt>
                <c:pt idx="3454">
                  <c:v>-0.39781</c:v>
                </c:pt>
                <c:pt idx="3455">
                  <c:v>-0.39471000000000001</c:v>
                </c:pt>
                <c:pt idx="3456">
                  <c:v>-0.39139099999999999</c:v>
                </c:pt>
                <c:pt idx="3457">
                  <c:v>-0.38805499999999998</c:v>
                </c:pt>
                <c:pt idx="3458">
                  <c:v>-0.38469500000000001</c:v>
                </c:pt>
                <c:pt idx="3459">
                  <c:v>-0.38139899999999999</c:v>
                </c:pt>
                <c:pt idx="3460">
                  <c:v>-0.37803100000000001</c:v>
                </c:pt>
                <c:pt idx="3461">
                  <c:v>-0.374525</c:v>
                </c:pt>
                <c:pt idx="3462">
                  <c:v>-0.37096099999999999</c:v>
                </c:pt>
                <c:pt idx="3463">
                  <c:v>-0.36744599999999999</c:v>
                </c:pt>
                <c:pt idx="3464">
                  <c:v>-0.36397699999999999</c:v>
                </c:pt>
                <c:pt idx="3465">
                  <c:v>-0.36060199999999998</c:v>
                </c:pt>
                <c:pt idx="3466">
                  <c:v>-0.35740699999999997</c:v>
                </c:pt>
                <c:pt idx="3467">
                  <c:v>-0.35439199999999998</c:v>
                </c:pt>
                <c:pt idx="3468">
                  <c:v>-0.35147299999999998</c:v>
                </c:pt>
                <c:pt idx="3469">
                  <c:v>-0.348441</c:v>
                </c:pt>
                <c:pt idx="3470">
                  <c:v>-0.34551999999999999</c:v>
                </c:pt>
                <c:pt idx="3471">
                  <c:v>-0.342528</c:v>
                </c:pt>
                <c:pt idx="3472">
                  <c:v>-0.33955400000000002</c:v>
                </c:pt>
                <c:pt idx="3473">
                  <c:v>-0.33661799999999997</c:v>
                </c:pt>
                <c:pt idx="3474">
                  <c:v>-0.333735</c:v>
                </c:pt>
                <c:pt idx="3475">
                  <c:v>-0.33090000000000003</c:v>
                </c:pt>
                <c:pt idx="3476">
                  <c:v>-0.32810600000000001</c:v>
                </c:pt>
                <c:pt idx="3477">
                  <c:v>-0.32539699999999999</c:v>
                </c:pt>
                <c:pt idx="3478">
                  <c:v>-0.32284299999999999</c:v>
                </c:pt>
                <c:pt idx="3479">
                  <c:v>-0.32043100000000002</c:v>
                </c:pt>
                <c:pt idx="3480">
                  <c:v>-0.31809100000000001</c:v>
                </c:pt>
                <c:pt idx="3481">
                  <c:v>-0.31582700000000002</c:v>
                </c:pt>
                <c:pt idx="3482">
                  <c:v>-0.31362299999999999</c:v>
                </c:pt>
                <c:pt idx="3483">
                  <c:v>-0.31121399999999999</c:v>
                </c:pt>
                <c:pt idx="3484">
                  <c:v>-0.30877100000000002</c:v>
                </c:pt>
                <c:pt idx="3485">
                  <c:v>-0.30624000000000001</c:v>
                </c:pt>
                <c:pt idx="3486">
                  <c:v>-0.30362499999999998</c:v>
                </c:pt>
                <c:pt idx="3487">
                  <c:v>-0.30099199999999998</c:v>
                </c:pt>
                <c:pt idx="3488">
                  <c:v>-0.29838500000000001</c:v>
                </c:pt>
                <c:pt idx="3489">
                  <c:v>-0.29574800000000001</c:v>
                </c:pt>
                <c:pt idx="3490">
                  <c:v>-0.29302800000000001</c:v>
                </c:pt>
                <c:pt idx="3491">
                  <c:v>-0.29022500000000001</c:v>
                </c:pt>
                <c:pt idx="3492">
                  <c:v>-0.28737299999999999</c:v>
                </c:pt>
                <c:pt idx="3493">
                  <c:v>-0.28451599999999999</c:v>
                </c:pt>
                <c:pt idx="3494">
                  <c:v>-0.28169</c:v>
                </c:pt>
                <c:pt idx="3495">
                  <c:v>-0.278887</c:v>
                </c:pt>
                <c:pt idx="3496">
                  <c:v>-0.27603899999999998</c:v>
                </c:pt>
                <c:pt idx="3497">
                  <c:v>-0.27297900000000003</c:v>
                </c:pt>
                <c:pt idx="3498">
                  <c:v>-0.26993899999999998</c:v>
                </c:pt>
                <c:pt idx="3499">
                  <c:v>-0.26691900000000002</c:v>
                </c:pt>
                <c:pt idx="3500">
                  <c:v>-0.26389000000000001</c:v>
                </c:pt>
                <c:pt idx="3501">
                  <c:v>-0.261127</c:v>
                </c:pt>
                <c:pt idx="3502">
                  <c:v>-0.258631</c:v>
                </c:pt>
                <c:pt idx="3503">
                  <c:v>-0.256212</c:v>
                </c:pt>
                <c:pt idx="3504">
                  <c:v>-0.25391999999999998</c:v>
                </c:pt>
                <c:pt idx="3505">
                  <c:v>-0.25191200000000002</c:v>
                </c:pt>
                <c:pt idx="3506">
                  <c:v>-0.24997</c:v>
                </c:pt>
                <c:pt idx="3507">
                  <c:v>-0.248081</c:v>
                </c:pt>
                <c:pt idx="3508">
                  <c:v>-0.24633099999999999</c:v>
                </c:pt>
                <c:pt idx="3509">
                  <c:v>-0.24487300000000001</c:v>
                </c:pt>
                <c:pt idx="3510">
                  <c:v>-0.243672</c:v>
                </c:pt>
                <c:pt idx="3511">
                  <c:v>-0.24261199999999999</c:v>
                </c:pt>
                <c:pt idx="3512">
                  <c:v>-0.24156</c:v>
                </c:pt>
                <c:pt idx="3513">
                  <c:v>-0.24024000000000001</c:v>
                </c:pt>
                <c:pt idx="3514">
                  <c:v>-0.23835000000000001</c:v>
                </c:pt>
                <c:pt idx="3515">
                  <c:v>-0.23632900000000001</c:v>
                </c:pt>
                <c:pt idx="3516">
                  <c:v>-0.234704</c:v>
                </c:pt>
                <c:pt idx="3517">
                  <c:v>-0.233405</c:v>
                </c:pt>
                <c:pt idx="3518">
                  <c:v>-0.23230899999999999</c:v>
                </c:pt>
                <c:pt idx="3519">
                  <c:v>-0.23125599999999999</c:v>
                </c:pt>
                <c:pt idx="3520">
                  <c:v>-0.23017399999999999</c:v>
                </c:pt>
                <c:pt idx="3521">
                  <c:v>-0.229079</c:v>
                </c:pt>
                <c:pt idx="3522">
                  <c:v>-0.22850500000000001</c:v>
                </c:pt>
                <c:pt idx="3523">
                  <c:v>-0.22809099999999999</c:v>
                </c:pt>
                <c:pt idx="3524">
                  <c:v>-0.22785900000000001</c:v>
                </c:pt>
                <c:pt idx="3525">
                  <c:v>-0.22784399999999999</c:v>
                </c:pt>
                <c:pt idx="3526">
                  <c:v>-0.22809199999999999</c:v>
                </c:pt>
                <c:pt idx="3527">
                  <c:v>-0.228601</c:v>
                </c:pt>
                <c:pt idx="3528">
                  <c:v>-0.22933300000000001</c:v>
                </c:pt>
                <c:pt idx="3529">
                  <c:v>-0.229216</c:v>
                </c:pt>
                <c:pt idx="3530">
                  <c:v>-0.22717999999999999</c:v>
                </c:pt>
                <c:pt idx="3531">
                  <c:v>-0.224803</c:v>
                </c:pt>
                <c:pt idx="3532">
                  <c:v>-0.22228800000000001</c:v>
                </c:pt>
                <c:pt idx="3533">
                  <c:v>-0.21973500000000001</c:v>
                </c:pt>
                <c:pt idx="3534">
                  <c:v>-0.21713499999999999</c:v>
                </c:pt>
                <c:pt idx="3535">
                  <c:v>-0.214696</c:v>
                </c:pt>
                <c:pt idx="3536">
                  <c:v>-0.21223</c:v>
                </c:pt>
                <c:pt idx="3537">
                  <c:v>-0.209596</c:v>
                </c:pt>
                <c:pt idx="3538">
                  <c:v>-0.20699400000000001</c:v>
                </c:pt>
                <c:pt idx="3539">
                  <c:v>-0.20458499999999999</c:v>
                </c:pt>
                <c:pt idx="3540">
                  <c:v>-0.20247200000000001</c:v>
                </c:pt>
                <c:pt idx="3541">
                  <c:v>-0.20059199999999999</c:v>
                </c:pt>
                <c:pt idx="3542">
                  <c:v>-0.1988</c:v>
                </c:pt>
                <c:pt idx="3543">
                  <c:v>-0.197273</c:v>
                </c:pt>
                <c:pt idx="3544">
                  <c:v>-0.19590399999999999</c:v>
                </c:pt>
                <c:pt idx="3545">
                  <c:v>-0.19353600000000001</c:v>
                </c:pt>
                <c:pt idx="3546">
                  <c:v>-0.191326</c:v>
                </c:pt>
                <c:pt idx="3547">
                  <c:v>-0.18939600000000001</c:v>
                </c:pt>
                <c:pt idx="3548">
                  <c:v>-0.18756200000000001</c:v>
                </c:pt>
                <c:pt idx="3549">
                  <c:v>-0.185506</c:v>
                </c:pt>
                <c:pt idx="3550">
                  <c:v>-0.18318999999999999</c:v>
                </c:pt>
                <c:pt idx="3551">
                  <c:v>-0.18059800000000001</c:v>
                </c:pt>
                <c:pt idx="3552">
                  <c:v>-0.17776700000000001</c:v>
                </c:pt>
                <c:pt idx="3553">
                  <c:v>-0.17489399999999999</c:v>
                </c:pt>
                <c:pt idx="3554">
                  <c:v>-0.17210300000000001</c:v>
                </c:pt>
                <c:pt idx="3555">
                  <c:v>-0.16927700000000001</c:v>
                </c:pt>
                <c:pt idx="3556">
                  <c:v>-0.16645699999999999</c:v>
                </c:pt>
                <c:pt idx="3557">
                  <c:v>-0.163685</c:v>
                </c:pt>
                <c:pt idx="3558">
                  <c:v>-0.16095000000000001</c:v>
                </c:pt>
                <c:pt idx="3559">
                  <c:v>-0.15834799999999999</c:v>
                </c:pt>
                <c:pt idx="3560">
                  <c:v>-0.155807</c:v>
                </c:pt>
                <c:pt idx="3561">
                  <c:v>-0.153308</c:v>
                </c:pt>
                <c:pt idx="3562">
                  <c:v>-0.15065400000000001</c:v>
                </c:pt>
                <c:pt idx="3563">
                  <c:v>-0.147484</c:v>
                </c:pt>
                <c:pt idx="3564">
                  <c:v>-0.144375</c:v>
                </c:pt>
                <c:pt idx="3565">
                  <c:v>-0.14163999999999999</c:v>
                </c:pt>
                <c:pt idx="3566">
                  <c:v>-0.13897599999999999</c:v>
                </c:pt>
                <c:pt idx="3567">
                  <c:v>-0.13633999999999999</c:v>
                </c:pt>
                <c:pt idx="3568">
                  <c:v>-0.13364699999999999</c:v>
                </c:pt>
                <c:pt idx="3569">
                  <c:v>-0.130742</c:v>
                </c:pt>
                <c:pt idx="3570">
                  <c:v>-0.127858</c:v>
                </c:pt>
                <c:pt idx="3571">
                  <c:v>-0.124946</c:v>
                </c:pt>
                <c:pt idx="3572">
                  <c:v>-0.12205000000000001</c:v>
                </c:pt>
                <c:pt idx="3573">
                  <c:v>-0.119185</c:v>
                </c:pt>
                <c:pt idx="3574">
                  <c:v>-0.116314</c:v>
                </c:pt>
                <c:pt idx="3575">
                  <c:v>-0.113376</c:v>
                </c:pt>
                <c:pt idx="3576">
                  <c:v>-0.110317</c:v>
                </c:pt>
                <c:pt idx="3577">
                  <c:v>-0.107242</c:v>
                </c:pt>
                <c:pt idx="3578">
                  <c:v>-0.104141</c:v>
                </c:pt>
                <c:pt idx="3579">
                  <c:v>-0.10104200000000001</c:v>
                </c:pt>
                <c:pt idx="3580">
                  <c:v>-9.8019300000000004E-2</c:v>
                </c:pt>
                <c:pt idx="3581">
                  <c:v>-9.5027700000000007E-2</c:v>
                </c:pt>
                <c:pt idx="3582">
                  <c:v>-9.2059299999999997E-2</c:v>
                </c:pt>
                <c:pt idx="3583">
                  <c:v>-8.9128399999999997E-2</c:v>
                </c:pt>
                <c:pt idx="3584">
                  <c:v>-8.6292499999999994E-2</c:v>
                </c:pt>
                <c:pt idx="3585">
                  <c:v>-8.3587499999999995E-2</c:v>
                </c:pt>
                <c:pt idx="3586">
                  <c:v>-8.1053799999999995E-2</c:v>
                </c:pt>
                <c:pt idx="3587">
                  <c:v>-7.87215E-2</c:v>
                </c:pt>
                <c:pt idx="3588">
                  <c:v>-7.6650800000000005E-2</c:v>
                </c:pt>
                <c:pt idx="3589">
                  <c:v>-7.4821100000000001E-2</c:v>
                </c:pt>
                <c:pt idx="3590">
                  <c:v>-7.3110700000000001E-2</c:v>
                </c:pt>
                <c:pt idx="3591">
                  <c:v>-7.1291900000000005E-2</c:v>
                </c:pt>
                <c:pt idx="3592">
                  <c:v>-6.95331E-2</c:v>
                </c:pt>
                <c:pt idx="3593">
                  <c:v>-6.7044999999999993E-2</c:v>
                </c:pt>
                <c:pt idx="3594">
                  <c:v>-6.4717899999999995E-2</c:v>
                </c:pt>
                <c:pt idx="3595">
                  <c:v>-6.2533699999999998E-2</c:v>
                </c:pt>
                <c:pt idx="3596">
                  <c:v>-6.04962E-2</c:v>
                </c:pt>
                <c:pt idx="3597">
                  <c:v>-5.8088300000000002E-2</c:v>
                </c:pt>
                <c:pt idx="3598">
                  <c:v>-5.5285300000000002E-2</c:v>
                </c:pt>
                <c:pt idx="3599">
                  <c:v>-5.21374E-2</c:v>
                </c:pt>
                <c:pt idx="3600">
                  <c:v>-4.88139E-2</c:v>
                </c:pt>
                <c:pt idx="3601">
                  <c:v>-4.67908E-2</c:v>
                </c:pt>
                <c:pt idx="3602">
                  <c:v>-4.5457699999999997E-2</c:v>
                </c:pt>
                <c:pt idx="3603">
                  <c:v>-4.4303799999999997E-2</c:v>
                </c:pt>
                <c:pt idx="3604">
                  <c:v>-4.3325900000000001E-2</c:v>
                </c:pt>
                <c:pt idx="3605">
                  <c:v>-4.2497300000000002E-2</c:v>
                </c:pt>
                <c:pt idx="3606">
                  <c:v>-4.16242E-2</c:v>
                </c:pt>
                <c:pt idx="3607">
                  <c:v>-4.0740999999999999E-2</c:v>
                </c:pt>
                <c:pt idx="3608">
                  <c:v>-4.0352499999999999E-2</c:v>
                </c:pt>
                <c:pt idx="3609">
                  <c:v>-4.0148499999999997E-2</c:v>
                </c:pt>
                <c:pt idx="3610">
                  <c:v>-4.0135200000000003E-2</c:v>
                </c:pt>
                <c:pt idx="3611">
                  <c:v>-4.0333599999999997E-2</c:v>
                </c:pt>
                <c:pt idx="3612">
                  <c:v>-4.0474000000000003E-2</c:v>
                </c:pt>
                <c:pt idx="3613">
                  <c:v>-4.0270100000000003E-2</c:v>
                </c:pt>
                <c:pt idx="3614">
                  <c:v>-3.9790600000000002E-2</c:v>
                </c:pt>
                <c:pt idx="3615">
                  <c:v>-3.9023299999999997E-2</c:v>
                </c:pt>
                <c:pt idx="3616">
                  <c:v>-3.8063699999999999E-2</c:v>
                </c:pt>
                <c:pt idx="3617">
                  <c:v>-3.73321E-2</c:v>
                </c:pt>
                <c:pt idx="3618">
                  <c:v>-3.6566000000000001E-2</c:v>
                </c:pt>
                <c:pt idx="3619">
                  <c:v>-3.5654400000000003E-2</c:v>
                </c:pt>
                <c:pt idx="3620">
                  <c:v>-3.4601600000000003E-2</c:v>
                </c:pt>
                <c:pt idx="3621">
                  <c:v>-3.34758E-2</c:v>
                </c:pt>
                <c:pt idx="3622">
                  <c:v>-3.2254699999999997E-2</c:v>
                </c:pt>
                <c:pt idx="3623">
                  <c:v>-3.10041E-2</c:v>
                </c:pt>
                <c:pt idx="3624">
                  <c:v>-2.97101E-2</c:v>
                </c:pt>
                <c:pt idx="3625">
                  <c:v>-2.8596199999999999E-2</c:v>
                </c:pt>
                <c:pt idx="3626">
                  <c:v>-2.7703700000000001E-2</c:v>
                </c:pt>
                <c:pt idx="3627">
                  <c:v>-2.6896E-2</c:v>
                </c:pt>
                <c:pt idx="3628">
                  <c:v>-2.5958100000000001E-2</c:v>
                </c:pt>
                <c:pt idx="3629">
                  <c:v>-2.4909299999999999E-2</c:v>
                </c:pt>
                <c:pt idx="3630">
                  <c:v>-2.37973E-2</c:v>
                </c:pt>
                <c:pt idx="3631">
                  <c:v>-2.2678799999999999E-2</c:v>
                </c:pt>
                <c:pt idx="3632">
                  <c:v>-2.17346E-2</c:v>
                </c:pt>
                <c:pt idx="3633">
                  <c:v>-2.0821300000000001E-2</c:v>
                </c:pt>
                <c:pt idx="3634">
                  <c:v>-1.9951699999999999E-2</c:v>
                </c:pt>
                <c:pt idx="3635">
                  <c:v>-1.9118300000000001E-2</c:v>
                </c:pt>
                <c:pt idx="3636">
                  <c:v>-1.82679E-2</c:v>
                </c:pt>
                <c:pt idx="3637">
                  <c:v>-1.7376599999999999E-2</c:v>
                </c:pt>
                <c:pt idx="3638">
                  <c:v>-1.6399E-2</c:v>
                </c:pt>
                <c:pt idx="3639">
                  <c:v>-1.52928E-2</c:v>
                </c:pt>
                <c:pt idx="3640">
                  <c:v>-1.4027E-2</c:v>
                </c:pt>
                <c:pt idx="3641">
                  <c:v>-1.26921E-2</c:v>
                </c:pt>
                <c:pt idx="3642">
                  <c:v>-1.13416E-2</c:v>
                </c:pt>
                <c:pt idx="3643">
                  <c:v>-1.0010099999999999E-2</c:v>
                </c:pt>
                <c:pt idx="3644">
                  <c:v>-8.6751899999999993E-3</c:v>
                </c:pt>
                <c:pt idx="3645">
                  <c:v>-7.2909899999999998E-3</c:v>
                </c:pt>
                <c:pt idx="3646">
                  <c:v>-5.7826700000000002E-3</c:v>
                </c:pt>
                <c:pt idx="3647">
                  <c:v>-4.1382600000000004E-3</c:v>
                </c:pt>
                <c:pt idx="3648">
                  <c:v>-2.4829700000000001E-3</c:v>
                </c:pt>
                <c:pt idx="3649">
                  <c:v>-8.2872999999999996E-4</c:v>
                </c:pt>
                <c:pt idx="3650">
                  <c:v>7.9064800000000002E-4</c:v>
                </c:pt>
                <c:pt idx="3651">
                  <c:v>2.2438499999999999E-3</c:v>
                </c:pt>
                <c:pt idx="3652">
                  <c:v>3.42238E-3</c:v>
                </c:pt>
                <c:pt idx="3653">
                  <c:v>4.2831099999999997E-3</c:v>
                </c:pt>
                <c:pt idx="3654">
                  <c:v>4.8316899999999996E-3</c:v>
                </c:pt>
                <c:pt idx="3655">
                  <c:v>5.2064499999999996E-3</c:v>
                </c:pt>
                <c:pt idx="3656">
                  <c:v>5.4355499999999999E-3</c:v>
                </c:pt>
                <c:pt idx="3657">
                  <c:v>5.5657399999999996E-3</c:v>
                </c:pt>
                <c:pt idx="3658">
                  <c:v>5.6020499999999999E-3</c:v>
                </c:pt>
                <c:pt idx="3659">
                  <c:v>5.4849399999999998E-3</c:v>
                </c:pt>
                <c:pt idx="3660">
                  <c:v>5.4220300000000004E-3</c:v>
                </c:pt>
                <c:pt idx="3661">
                  <c:v>5.5460400000000003E-3</c:v>
                </c:pt>
                <c:pt idx="3662">
                  <c:v>5.6890700000000001E-3</c:v>
                </c:pt>
                <c:pt idx="3663">
                  <c:v>5.8566699999999996E-3</c:v>
                </c:pt>
                <c:pt idx="3664">
                  <c:v>5.9996499999999996E-3</c:v>
                </c:pt>
                <c:pt idx="3665">
                  <c:v>6.1521199999999996E-3</c:v>
                </c:pt>
                <c:pt idx="3666">
                  <c:v>6.3360999999999999E-3</c:v>
                </c:pt>
                <c:pt idx="3667">
                  <c:v>6.5882700000000002E-3</c:v>
                </c:pt>
                <c:pt idx="3668">
                  <c:v>6.8233800000000004E-3</c:v>
                </c:pt>
                <c:pt idx="3669">
                  <c:v>7.0773900000000002E-3</c:v>
                </c:pt>
                <c:pt idx="3670">
                  <c:v>7.3528400000000002E-3</c:v>
                </c:pt>
                <c:pt idx="3671">
                  <c:v>7.6426100000000002E-3</c:v>
                </c:pt>
                <c:pt idx="3672">
                  <c:v>7.9426400000000008E-3</c:v>
                </c:pt>
                <c:pt idx="3673">
                  <c:v>8.2509100000000002E-3</c:v>
                </c:pt>
                <c:pt idx="3674">
                  <c:v>8.5729900000000008E-3</c:v>
                </c:pt>
                <c:pt idx="3675">
                  <c:v>8.9157100000000003E-3</c:v>
                </c:pt>
                <c:pt idx="3676">
                  <c:v>9.3174699999999996E-3</c:v>
                </c:pt>
                <c:pt idx="3677">
                  <c:v>9.8067099999999997E-3</c:v>
                </c:pt>
                <c:pt idx="3678">
                  <c:v>1.0342199999999999E-2</c:v>
                </c:pt>
                <c:pt idx="3679">
                  <c:v>1.0949499999999999E-2</c:v>
                </c:pt>
                <c:pt idx="3680">
                  <c:v>1.16384E-2</c:v>
                </c:pt>
                <c:pt idx="3681">
                  <c:v>1.2423999999999999E-2</c:v>
                </c:pt>
                <c:pt idx="3682">
                  <c:v>1.3263199999999999E-2</c:v>
                </c:pt>
                <c:pt idx="3683">
                  <c:v>1.4204899999999999E-2</c:v>
                </c:pt>
                <c:pt idx="3684">
                  <c:v>1.51898E-2</c:v>
                </c:pt>
                <c:pt idx="3685">
                  <c:v>1.6124800000000002E-2</c:v>
                </c:pt>
                <c:pt idx="3686">
                  <c:v>1.69388E-2</c:v>
                </c:pt>
                <c:pt idx="3687">
                  <c:v>1.76773E-2</c:v>
                </c:pt>
                <c:pt idx="3688">
                  <c:v>1.8350999999999999E-2</c:v>
                </c:pt>
                <c:pt idx="3689">
                  <c:v>1.8968200000000001E-2</c:v>
                </c:pt>
                <c:pt idx="3690">
                  <c:v>1.9521799999999999E-2</c:v>
                </c:pt>
                <c:pt idx="3691">
                  <c:v>2.00292E-2</c:v>
                </c:pt>
                <c:pt idx="3692">
                  <c:v>2.0487499999999999E-2</c:v>
                </c:pt>
                <c:pt idx="3693">
                  <c:v>2.0917000000000002E-2</c:v>
                </c:pt>
                <c:pt idx="3694">
                  <c:v>2.1326700000000001E-2</c:v>
                </c:pt>
                <c:pt idx="3695">
                  <c:v>2.1725499999999998E-2</c:v>
                </c:pt>
                <c:pt idx="3696">
                  <c:v>2.2131899999999999E-2</c:v>
                </c:pt>
                <c:pt idx="3697">
                  <c:v>2.2548100000000001E-2</c:v>
                </c:pt>
                <c:pt idx="3698">
                  <c:v>2.2972800000000002E-2</c:v>
                </c:pt>
                <c:pt idx="3699">
                  <c:v>2.3402200000000001E-2</c:v>
                </c:pt>
                <c:pt idx="3700">
                  <c:v>2.38306E-2</c:v>
                </c:pt>
                <c:pt idx="3701">
                  <c:v>2.4651300000000001E-2</c:v>
                </c:pt>
                <c:pt idx="3702">
                  <c:v>2.5998199999999999E-2</c:v>
                </c:pt>
                <c:pt idx="3703">
                  <c:v>2.7788E-2</c:v>
                </c:pt>
                <c:pt idx="3704">
                  <c:v>3.0107999999999999E-2</c:v>
                </c:pt>
                <c:pt idx="3705">
                  <c:v>3.2822200000000003E-2</c:v>
                </c:pt>
                <c:pt idx="3706">
                  <c:v>3.5948599999999997E-2</c:v>
                </c:pt>
                <c:pt idx="3707">
                  <c:v>3.92874E-2</c:v>
                </c:pt>
                <c:pt idx="3708">
                  <c:v>4.2812200000000002E-2</c:v>
                </c:pt>
                <c:pt idx="3709">
                  <c:v>4.6438199999999999E-2</c:v>
                </c:pt>
                <c:pt idx="3710">
                  <c:v>5.0133700000000003E-2</c:v>
                </c:pt>
                <c:pt idx="3711">
                  <c:v>5.38697E-2</c:v>
                </c:pt>
                <c:pt idx="3712">
                  <c:v>5.76727E-2</c:v>
                </c:pt>
                <c:pt idx="3713">
                  <c:v>6.1545599999999999E-2</c:v>
                </c:pt>
                <c:pt idx="3714">
                  <c:v>6.5484799999999996E-2</c:v>
                </c:pt>
                <c:pt idx="3715">
                  <c:v>6.9478399999999996E-2</c:v>
                </c:pt>
                <c:pt idx="3716">
                  <c:v>7.3482000000000006E-2</c:v>
                </c:pt>
                <c:pt idx="3717">
                  <c:v>7.7446100000000004E-2</c:v>
                </c:pt>
                <c:pt idx="3718">
                  <c:v>8.1343899999999997E-2</c:v>
                </c:pt>
                <c:pt idx="3719">
                  <c:v>8.5178299999999998E-2</c:v>
                </c:pt>
                <c:pt idx="3720">
                  <c:v>8.8927099999999995E-2</c:v>
                </c:pt>
                <c:pt idx="3721">
                  <c:v>9.2556700000000006E-2</c:v>
                </c:pt>
                <c:pt idx="3722">
                  <c:v>9.6046300000000001E-2</c:v>
                </c:pt>
                <c:pt idx="3723">
                  <c:v>9.9376199999999998E-2</c:v>
                </c:pt>
                <c:pt idx="3724">
                  <c:v>0.10255</c:v>
                </c:pt>
                <c:pt idx="3725">
                  <c:v>0.105582</c:v>
                </c:pt>
                <c:pt idx="3726">
                  <c:v>0.10849</c:v>
                </c:pt>
                <c:pt idx="3727">
                  <c:v>0.11128399999999999</c:v>
                </c:pt>
                <c:pt idx="3728">
                  <c:v>0.11401799999999999</c:v>
                </c:pt>
                <c:pt idx="3729">
                  <c:v>0.11668100000000001</c:v>
                </c:pt>
                <c:pt idx="3730">
                  <c:v>0.11924899999999999</c:v>
                </c:pt>
                <c:pt idx="3731">
                  <c:v>0.12170300000000001</c:v>
                </c:pt>
                <c:pt idx="3732">
                  <c:v>0.12403500000000001</c:v>
                </c:pt>
                <c:pt idx="3733">
                  <c:v>0.126248</c:v>
                </c:pt>
                <c:pt idx="3734">
                  <c:v>0.128385</c:v>
                </c:pt>
                <c:pt idx="3735">
                  <c:v>0.13050999999999999</c:v>
                </c:pt>
                <c:pt idx="3736">
                  <c:v>0.13267799999999999</c:v>
                </c:pt>
                <c:pt idx="3737">
                  <c:v>0.13492699999999999</c:v>
                </c:pt>
                <c:pt idx="3738">
                  <c:v>0.13725300000000001</c:v>
                </c:pt>
                <c:pt idx="3739">
                  <c:v>0.139622</c:v>
                </c:pt>
                <c:pt idx="3740">
                  <c:v>0.141982</c:v>
                </c:pt>
                <c:pt idx="3741">
                  <c:v>0.14429800000000001</c:v>
                </c:pt>
                <c:pt idx="3742">
                  <c:v>0.14652999999999999</c:v>
                </c:pt>
                <c:pt idx="3743">
                  <c:v>0.14865300000000001</c:v>
                </c:pt>
                <c:pt idx="3744">
                  <c:v>0.15068899999999999</c:v>
                </c:pt>
                <c:pt idx="3745">
                  <c:v>0.15256</c:v>
                </c:pt>
                <c:pt idx="3746">
                  <c:v>0.15428500000000001</c:v>
                </c:pt>
                <c:pt idx="3747">
                  <c:v>0.155941</c:v>
                </c:pt>
                <c:pt idx="3748">
                  <c:v>0.15754899999999999</c:v>
                </c:pt>
                <c:pt idx="3749">
                  <c:v>0.15910099999999999</c:v>
                </c:pt>
                <c:pt idx="3750">
                  <c:v>0.160528</c:v>
                </c:pt>
                <c:pt idx="3751">
                  <c:v>0.162436</c:v>
                </c:pt>
                <c:pt idx="3752">
                  <c:v>0.16484399999999999</c:v>
                </c:pt>
                <c:pt idx="3753">
                  <c:v>0.167327</c:v>
                </c:pt>
                <c:pt idx="3754">
                  <c:v>0.169793</c:v>
                </c:pt>
                <c:pt idx="3755">
                  <c:v>0.17225399999999999</c:v>
                </c:pt>
                <c:pt idx="3756">
                  <c:v>0.17494100000000001</c:v>
                </c:pt>
                <c:pt idx="3757">
                  <c:v>0.17806</c:v>
                </c:pt>
                <c:pt idx="3758">
                  <c:v>0.181362</c:v>
                </c:pt>
                <c:pt idx="3759">
                  <c:v>0.184615</c:v>
                </c:pt>
                <c:pt idx="3760">
                  <c:v>0.18765299999999999</c:v>
                </c:pt>
                <c:pt idx="3761">
                  <c:v>0.19075700000000001</c:v>
                </c:pt>
                <c:pt idx="3762">
                  <c:v>0.193774</c:v>
                </c:pt>
                <c:pt idx="3763">
                  <c:v>0.19695299999999999</c:v>
                </c:pt>
                <c:pt idx="3764">
                  <c:v>0.20005400000000001</c:v>
                </c:pt>
                <c:pt idx="3765">
                  <c:v>0.20302999999999999</c:v>
                </c:pt>
                <c:pt idx="3766">
                  <c:v>0.205735</c:v>
                </c:pt>
                <c:pt idx="3767">
                  <c:v>0.208735</c:v>
                </c:pt>
                <c:pt idx="3768">
                  <c:v>0.21210200000000001</c:v>
                </c:pt>
                <c:pt idx="3769">
                  <c:v>0.21517700000000001</c:v>
                </c:pt>
                <c:pt idx="3770">
                  <c:v>0.21782499999999999</c:v>
                </c:pt>
                <c:pt idx="3771">
                  <c:v>0.22045500000000001</c:v>
                </c:pt>
                <c:pt idx="3772">
                  <c:v>0.223158</c:v>
                </c:pt>
                <c:pt idx="3773">
                  <c:v>0.22612199999999999</c:v>
                </c:pt>
                <c:pt idx="3774">
                  <c:v>0.22914699999999999</c:v>
                </c:pt>
                <c:pt idx="3775">
                  <c:v>0.23166900000000001</c:v>
                </c:pt>
                <c:pt idx="3776">
                  <c:v>0.233956</c:v>
                </c:pt>
                <c:pt idx="3777">
                  <c:v>0.236096</c:v>
                </c:pt>
                <c:pt idx="3778">
                  <c:v>0.23821700000000001</c:v>
                </c:pt>
                <c:pt idx="3779">
                  <c:v>0.24021600000000001</c:v>
                </c:pt>
                <c:pt idx="3780">
                  <c:v>0.24210400000000001</c:v>
                </c:pt>
                <c:pt idx="3781">
                  <c:v>0.243785</c:v>
                </c:pt>
                <c:pt idx="3782">
                  <c:v>0.24529599999999999</c:v>
                </c:pt>
                <c:pt idx="3783">
                  <c:v>0.24687300000000001</c:v>
                </c:pt>
                <c:pt idx="3784">
                  <c:v>0.24853800000000001</c:v>
                </c:pt>
                <c:pt idx="3785">
                  <c:v>0.25043199999999999</c:v>
                </c:pt>
                <c:pt idx="3786">
                  <c:v>0.25243700000000002</c:v>
                </c:pt>
                <c:pt idx="3787">
                  <c:v>0.25448500000000002</c:v>
                </c:pt>
                <c:pt idx="3788">
                  <c:v>0.25652900000000001</c:v>
                </c:pt>
                <c:pt idx="3789">
                  <c:v>0.258552</c:v>
                </c:pt>
                <c:pt idx="3790">
                  <c:v>0.26052399999999998</c:v>
                </c:pt>
                <c:pt idx="3791">
                  <c:v>0.26238499999999998</c:v>
                </c:pt>
                <c:pt idx="3792">
                  <c:v>0.26418599999999998</c:v>
                </c:pt>
                <c:pt idx="3793">
                  <c:v>0.26595099999999999</c:v>
                </c:pt>
                <c:pt idx="3794">
                  <c:v>0.26769500000000002</c:v>
                </c:pt>
                <c:pt idx="3795">
                  <c:v>0.26938600000000001</c:v>
                </c:pt>
                <c:pt idx="3796">
                  <c:v>0.27104299999999998</c:v>
                </c:pt>
                <c:pt idx="3797">
                  <c:v>0.272673</c:v>
                </c:pt>
                <c:pt idx="3798">
                  <c:v>0.27427699999999999</c:v>
                </c:pt>
                <c:pt idx="3799">
                  <c:v>0.27586300000000002</c:v>
                </c:pt>
                <c:pt idx="3800">
                  <c:v>0.27741700000000002</c:v>
                </c:pt>
                <c:pt idx="3801">
                  <c:v>0.27889599999999998</c:v>
                </c:pt>
                <c:pt idx="3802">
                  <c:v>0.28039199999999997</c:v>
                </c:pt>
                <c:pt idx="3803">
                  <c:v>0.28193299999999999</c:v>
                </c:pt>
                <c:pt idx="3804">
                  <c:v>0.28327599999999997</c:v>
                </c:pt>
                <c:pt idx="3805">
                  <c:v>0.28458099999999997</c:v>
                </c:pt>
                <c:pt idx="3806">
                  <c:v>0.28594199999999997</c:v>
                </c:pt>
                <c:pt idx="3807">
                  <c:v>0.28733900000000001</c:v>
                </c:pt>
                <c:pt idx="3808">
                  <c:v>0.28884799999999999</c:v>
                </c:pt>
                <c:pt idx="3809">
                  <c:v>0.29039300000000001</c:v>
                </c:pt>
                <c:pt idx="3810">
                  <c:v>0.29208099999999998</c:v>
                </c:pt>
                <c:pt idx="3811">
                  <c:v>0.29398000000000002</c:v>
                </c:pt>
                <c:pt idx="3812">
                  <c:v>0.29610999999999998</c:v>
                </c:pt>
                <c:pt idx="3813">
                  <c:v>0.29844399999999999</c:v>
                </c:pt>
                <c:pt idx="3814">
                  <c:v>0.30113000000000001</c:v>
                </c:pt>
                <c:pt idx="3815">
                  <c:v>0.30423699999999998</c:v>
                </c:pt>
                <c:pt idx="3816">
                  <c:v>0.30739699999999998</c:v>
                </c:pt>
                <c:pt idx="3817">
                  <c:v>0.310473</c:v>
                </c:pt>
                <c:pt idx="3818">
                  <c:v>0.31344899999999998</c:v>
                </c:pt>
                <c:pt idx="3819">
                  <c:v>0.31616</c:v>
                </c:pt>
                <c:pt idx="3820">
                  <c:v>0.31879099999999999</c:v>
                </c:pt>
                <c:pt idx="3821">
                  <c:v>0.32171100000000002</c:v>
                </c:pt>
                <c:pt idx="3822">
                  <c:v>0.32484499999999999</c:v>
                </c:pt>
                <c:pt idx="3823">
                  <c:v>0.32799499999999998</c:v>
                </c:pt>
                <c:pt idx="3824">
                  <c:v>0.331119</c:v>
                </c:pt>
                <c:pt idx="3825">
                  <c:v>0.33397500000000002</c:v>
                </c:pt>
                <c:pt idx="3826">
                  <c:v>0.33640100000000001</c:v>
                </c:pt>
                <c:pt idx="3827">
                  <c:v>0.33845399999999998</c:v>
                </c:pt>
                <c:pt idx="3828">
                  <c:v>0.34042899999999998</c:v>
                </c:pt>
                <c:pt idx="3829">
                  <c:v>0.34267300000000001</c:v>
                </c:pt>
                <c:pt idx="3830">
                  <c:v>0.345335</c:v>
                </c:pt>
                <c:pt idx="3831">
                  <c:v>0.34818399999999999</c:v>
                </c:pt>
                <c:pt idx="3832">
                  <c:v>0.35109400000000002</c:v>
                </c:pt>
                <c:pt idx="3833">
                  <c:v>0.35395300000000002</c:v>
                </c:pt>
                <c:pt idx="3834">
                  <c:v>0.35665599999999997</c:v>
                </c:pt>
                <c:pt idx="3835">
                  <c:v>0.35919000000000001</c:v>
                </c:pt>
                <c:pt idx="3836">
                  <c:v>0.36163899999999999</c:v>
                </c:pt>
                <c:pt idx="3837">
                  <c:v>0.36407600000000001</c:v>
                </c:pt>
                <c:pt idx="3838">
                  <c:v>0.36655100000000002</c:v>
                </c:pt>
                <c:pt idx="3839">
                  <c:v>0.36907499999999999</c:v>
                </c:pt>
                <c:pt idx="3840">
                  <c:v>0.37162299999999998</c:v>
                </c:pt>
                <c:pt idx="3841">
                  <c:v>0.37416199999999999</c:v>
                </c:pt>
                <c:pt idx="3842">
                  <c:v>0.37665999999999999</c:v>
                </c:pt>
                <c:pt idx="3843">
                  <c:v>0.37910500000000003</c:v>
                </c:pt>
                <c:pt idx="3844">
                  <c:v>0.38151299999999999</c:v>
                </c:pt>
                <c:pt idx="3845">
                  <c:v>0.38390800000000003</c:v>
                </c:pt>
                <c:pt idx="3846">
                  <c:v>0.38630900000000001</c:v>
                </c:pt>
                <c:pt idx="3847">
                  <c:v>0.38872800000000002</c:v>
                </c:pt>
                <c:pt idx="3848">
                  <c:v>0.391154</c:v>
                </c:pt>
                <c:pt idx="3849">
                  <c:v>0.39355499999999999</c:v>
                </c:pt>
                <c:pt idx="3850">
                  <c:v>0.39594000000000001</c:v>
                </c:pt>
                <c:pt idx="3851">
                  <c:v>0.39747399999999999</c:v>
                </c:pt>
                <c:pt idx="3852">
                  <c:v>0.39863199999999999</c:v>
                </c:pt>
                <c:pt idx="3853">
                  <c:v>0.39966699999999999</c:v>
                </c:pt>
                <c:pt idx="3854">
                  <c:v>0.40049699999999999</c:v>
                </c:pt>
                <c:pt idx="3855">
                  <c:v>0.40112399999999998</c:v>
                </c:pt>
                <c:pt idx="3856">
                  <c:v>0.40165200000000001</c:v>
                </c:pt>
                <c:pt idx="3857">
                  <c:v>0.40200999999999998</c:v>
                </c:pt>
                <c:pt idx="3858">
                  <c:v>0.40205000000000002</c:v>
                </c:pt>
                <c:pt idx="3859">
                  <c:v>0.40208700000000003</c:v>
                </c:pt>
                <c:pt idx="3860">
                  <c:v>0.40215200000000001</c:v>
                </c:pt>
                <c:pt idx="3861">
                  <c:v>0.40215299999999998</c:v>
                </c:pt>
                <c:pt idx="3862">
                  <c:v>0.402115</c:v>
                </c:pt>
                <c:pt idx="3863">
                  <c:v>0.40193600000000002</c:v>
                </c:pt>
                <c:pt idx="3864">
                  <c:v>0.40157399999999999</c:v>
                </c:pt>
                <c:pt idx="3865">
                  <c:v>0.40103499999999997</c:v>
                </c:pt>
                <c:pt idx="3866">
                  <c:v>0.40038400000000002</c:v>
                </c:pt>
                <c:pt idx="3867">
                  <c:v>0.39966499999999999</c:v>
                </c:pt>
                <c:pt idx="3868">
                  <c:v>0.39895199999999997</c:v>
                </c:pt>
                <c:pt idx="3869">
                  <c:v>0.39826400000000001</c:v>
                </c:pt>
                <c:pt idx="3870">
                  <c:v>0.39759299999999997</c:v>
                </c:pt>
                <c:pt idx="3871">
                  <c:v>0.39694000000000002</c:v>
                </c:pt>
                <c:pt idx="3872">
                  <c:v>0.39628799999999997</c:v>
                </c:pt>
                <c:pt idx="3873">
                  <c:v>0.39566299999999999</c:v>
                </c:pt>
                <c:pt idx="3874">
                  <c:v>0.39508300000000002</c:v>
                </c:pt>
                <c:pt idx="3875">
                  <c:v>0.39457799999999998</c:v>
                </c:pt>
                <c:pt idx="3876">
                  <c:v>0.39416099999999998</c:v>
                </c:pt>
                <c:pt idx="3877">
                  <c:v>0.39382200000000001</c:v>
                </c:pt>
                <c:pt idx="3878">
                  <c:v>0.39354800000000001</c:v>
                </c:pt>
                <c:pt idx="3879">
                  <c:v>0.393322</c:v>
                </c:pt>
                <c:pt idx="3880">
                  <c:v>0.39313599999999999</c:v>
                </c:pt>
                <c:pt idx="3881">
                  <c:v>0.392988</c:v>
                </c:pt>
                <c:pt idx="3882">
                  <c:v>0.39287899999999998</c:v>
                </c:pt>
                <c:pt idx="3883">
                  <c:v>0.39279700000000001</c:v>
                </c:pt>
                <c:pt idx="3884">
                  <c:v>0.39272499999999999</c:v>
                </c:pt>
                <c:pt idx="3885">
                  <c:v>0.392648</c:v>
                </c:pt>
                <c:pt idx="3886">
                  <c:v>0.39256200000000002</c:v>
                </c:pt>
                <c:pt idx="3887">
                  <c:v>0.39246900000000001</c:v>
                </c:pt>
                <c:pt idx="3888">
                  <c:v>0.392372</c:v>
                </c:pt>
                <c:pt idx="3889">
                  <c:v>0.39227200000000001</c:v>
                </c:pt>
                <c:pt idx="3890">
                  <c:v>0.39216099999999998</c:v>
                </c:pt>
                <c:pt idx="3891">
                  <c:v>0.39203199999999999</c:v>
                </c:pt>
                <c:pt idx="3892">
                  <c:v>0.39187499999999997</c:v>
                </c:pt>
                <c:pt idx="3893">
                  <c:v>0.39167999999999997</c:v>
                </c:pt>
                <c:pt idx="3894">
                  <c:v>0.39144099999999998</c:v>
                </c:pt>
                <c:pt idx="3895">
                  <c:v>0.39116400000000001</c:v>
                </c:pt>
                <c:pt idx="3896">
                  <c:v>0.39084000000000002</c:v>
                </c:pt>
                <c:pt idx="3897">
                  <c:v>0.390482</c:v>
                </c:pt>
                <c:pt idx="3898">
                  <c:v>0.39010699999999998</c:v>
                </c:pt>
                <c:pt idx="3899">
                  <c:v>0.38968900000000001</c:v>
                </c:pt>
                <c:pt idx="3900">
                  <c:v>0.38922099999999998</c:v>
                </c:pt>
                <c:pt idx="3901">
                  <c:v>0.389013</c:v>
                </c:pt>
                <c:pt idx="3902">
                  <c:v>0.38913199999999998</c:v>
                </c:pt>
                <c:pt idx="3903">
                  <c:v>0.38961800000000002</c:v>
                </c:pt>
                <c:pt idx="3904">
                  <c:v>0.39043899999999998</c:v>
                </c:pt>
                <c:pt idx="3905">
                  <c:v>0.39127499999999998</c:v>
                </c:pt>
                <c:pt idx="3906">
                  <c:v>0.39206600000000003</c:v>
                </c:pt>
                <c:pt idx="3907">
                  <c:v>0.39358100000000001</c:v>
                </c:pt>
                <c:pt idx="3908">
                  <c:v>0.39571800000000001</c:v>
                </c:pt>
                <c:pt idx="3909">
                  <c:v>0.39819599999999999</c:v>
                </c:pt>
                <c:pt idx="3910">
                  <c:v>0.40092</c:v>
                </c:pt>
                <c:pt idx="3911">
                  <c:v>0.403864</c:v>
                </c:pt>
                <c:pt idx="3912">
                  <c:v>0.40705999999999998</c:v>
                </c:pt>
                <c:pt idx="3913">
                  <c:v>0.410576</c:v>
                </c:pt>
                <c:pt idx="3914">
                  <c:v>0.41390199999999999</c:v>
                </c:pt>
                <c:pt idx="3915">
                  <c:v>0.41721799999999998</c:v>
                </c:pt>
                <c:pt idx="3916">
                  <c:v>0.42049199999999998</c:v>
                </c:pt>
                <c:pt idx="3917">
                  <c:v>0.42366900000000002</c:v>
                </c:pt>
                <c:pt idx="3918">
                  <c:v>0.42669099999999999</c:v>
                </c:pt>
                <c:pt idx="3919">
                  <c:v>0.42954599999999998</c:v>
                </c:pt>
                <c:pt idx="3920">
                  <c:v>0.432286</c:v>
                </c:pt>
                <c:pt idx="3921">
                  <c:v>0.435031</c:v>
                </c:pt>
                <c:pt idx="3922">
                  <c:v>0.43781599999999998</c:v>
                </c:pt>
                <c:pt idx="3923">
                  <c:v>0.44062800000000002</c:v>
                </c:pt>
                <c:pt idx="3924">
                  <c:v>0.443463</c:v>
                </c:pt>
                <c:pt idx="3925">
                  <c:v>0.44633400000000001</c:v>
                </c:pt>
                <c:pt idx="3926">
                  <c:v>0.44923400000000002</c:v>
                </c:pt>
                <c:pt idx="3927">
                  <c:v>0.45217099999999999</c:v>
                </c:pt>
                <c:pt idx="3928">
                  <c:v>0.45515899999999998</c:v>
                </c:pt>
                <c:pt idx="3929">
                  <c:v>0.45819599999999999</c:v>
                </c:pt>
                <c:pt idx="3930">
                  <c:v>0.46127200000000002</c:v>
                </c:pt>
                <c:pt idx="3931">
                  <c:v>0.46437400000000001</c:v>
                </c:pt>
                <c:pt idx="3932">
                  <c:v>0.46750199999999997</c:v>
                </c:pt>
                <c:pt idx="3933">
                  <c:v>0.47065499999999999</c:v>
                </c:pt>
                <c:pt idx="3934">
                  <c:v>0.47383900000000001</c:v>
                </c:pt>
                <c:pt idx="3935">
                  <c:v>0.47706599999999999</c:v>
                </c:pt>
                <c:pt idx="3936">
                  <c:v>0.48034399999999999</c:v>
                </c:pt>
                <c:pt idx="3937">
                  <c:v>0.48366999999999999</c:v>
                </c:pt>
                <c:pt idx="3938">
                  <c:v>0.48703200000000002</c:v>
                </c:pt>
                <c:pt idx="3939">
                  <c:v>0.49042400000000003</c:v>
                </c:pt>
                <c:pt idx="3940">
                  <c:v>0.49384699999999998</c:v>
                </c:pt>
                <c:pt idx="3941">
                  <c:v>0.497305</c:v>
                </c:pt>
                <c:pt idx="3942">
                  <c:v>0.50080599999999997</c:v>
                </c:pt>
                <c:pt idx="3943">
                  <c:v>0.50435799999999997</c:v>
                </c:pt>
                <c:pt idx="3944">
                  <c:v>0.507938</c:v>
                </c:pt>
                <c:pt idx="3945">
                  <c:v>0.51141999999999999</c:v>
                </c:pt>
                <c:pt idx="3946">
                  <c:v>0.514764</c:v>
                </c:pt>
                <c:pt idx="3947">
                  <c:v>0.51799600000000001</c:v>
                </c:pt>
                <c:pt idx="3948">
                  <c:v>0.52116099999999999</c:v>
                </c:pt>
                <c:pt idx="3949">
                  <c:v>0.52429400000000004</c:v>
                </c:pt>
                <c:pt idx="3950">
                  <c:v>0.52737400000000001</c:v>
                </c:pt>
                <c:pt idx="3951">
                  <c:v>0.529671</c:v>
                </c:pt>
                <c:pt idx="3952">
                  <c:v>0.53161999999999998</c:v>
                </c:pt>
                <c:pt idx="3953">
                  <c:v>0.53336700000000004</c:v>
                </c:pt>
                <c:pt idx="3954">
                  <c:v>0.53512000000000004</c:v>
                </c:pt>
                <c:pt idx="3955">
                  <c:v>0.53701299999999996</c:v>
                </c:pt>
                <c:pt idx="3956">
                  <c:v>0.53924499999999997</c:v>
                </c:pt>
                <c:pt idx="3957">
                  <c:v>0.54171100000000005</c:v>
                </c:pt>
                <c:pt idx="3958">
                  <c:v>0.54431700000000005</c:v>
                </c:pt>
                <c:pt idx="3959">
                  <c:v>0.54699299999999995</c:v>
                </c:pt>
                <c:pt idx="3960">
                  <c:v>0.54966099999999996</c:v>
                </c:pt>
                <c:pt idx="3961">
                  <c:v>0.55224300000000004</c:v>
                </c:pt>
                <c:pt idx="3962">
                  <c:v>0.55472100000000002</c:v>
                </c:pt>
                <c:pt idx="3963">
                  <c:v>0.55714799999999998</c:v>
                </c:pt>
                <c:pt idx="3964">
                  <c:v>0.55956099999999998</c:v>
                </c:pt>
                <c:pt idx="3965">
                  <c:v>0.56201400000000001</c:v>
                </c:pt>
                <c:pt idx="3966">
                  <c:v>0.56453100000000001</c:v>
                </c:pt>
                <c:pt idx="3967">
                  <c:v>0.56709399999999999</c:v>
                </c:pt>
                <c:pt idx="3968">
                  <c:v>0.56968600000000003</c:v>
                </c:pt>
                <c:pt idx="3969">
                  <c:v>0.572272</c:v>
                </c:pt>
                <c:pt idx="3970">
                  <c:v>0.57482</c:v>
                </c:pt>
                <c:pt idx="3971">
                  <c:v>0.57732899999999998</c:v>
                </c:pt>
                <c:pt idx="3972">
                  <c:v>0.57980900000000002</c:v>
                </c:pt>
                <c:pt idx="3973">
                  <c:v>0.58227499999999999</c:v>
                </c:pt>
                <c:pt idx="3974">
                  <c:v>0.58475600000000005</c:v>
                </c:pt>
                <c:pt idx="3975">
                  <c:v>0.58727099999999999</c:v>
                </c:pt>
                <c:pt idx="3976">
                  <c:v>0.58982699999999999</c:v>
                </c:pt>
                <c:pt idx="3977">
                  <c:v>0.59242799999999995</c:v>
                </c:pt>
                <c:pt idx="3978">
                  <c:v>0.59506499999999996</c:v>
                </c:pt>
                <c:pt idx="3979">
                  <c:v>0.597723</c:v>
                </c:pt>
                <c:pt idx="3980">
                  <c:v>0.600406</c:v>
                </c:pt>
                <c:pt idx="3981">
                  <c:v>0.603128</c:v>
                </c:pt>
                <c:pt idx="3982">
                  <c:v>0.60591399999999995</c:v>
                </c:pt>
                <c:pt idx="3983">
                  <c:v>0.608792</c:v>
                </c:pt>
                <c:pt idx="3984">
                  <c:v>0.61178200000000005</c:v>
                </c:pt>
                <c:pt idx="3985">
                  <c:v>0.61490100000000003</c:v>
                </c:pt>
                <c:pt idx="3986">
                  <c:v>0.61816000000000004</c:v>
                </c:pt>
                <c:pt idx="3987">
                  <c:v>0.62155800000000005</c:v>
                </c:pt>
                <c:pt idx="3988">
                  <c:v>0.62508300000000006</c:v>
                </c:pt>
                <c:pt idx="3989">
                  <c:v>0.62872700000000004</c:v>
                </c:pt>
                <c:pt idx="3990">
                  <c:v>0.63247900000000001</c:v>
                </c:pt>
                <c:pt idx="3991">
                  <c:v>0.63630500000000001</c:v>
                </c:pt>
                <c:pt idx="3992">
                  <c:v>0.64024700000000001</c:v>
                </c:pt>
                <c:pt idx="3993">
                  <c:v>0.64395100000000005</c:v>
                </c:pt>
                <c:pt idx="3994">
                  <c:v>0.64586699999999997</c:v>
                </c:pt>
                <c:pt idx="3995">
                  <c:v>0.64780700000000002</c:v>
                </c:pt>
                <c:pt idx="3996">
                  <c:v>0.64981800000000001</c:v>
                </c:pt>
                <c:pt idx="3997">
                  <c:v>0.65187499999999998</c:v>
                </c:pt>
                <c:pt idx="3998">
                  <c:v>0.65395400000000004</c:v>
                </c:pt>
                <c:pt idx="3999">
                  <c:v>0.65604799999999996</c:v>
                </c:pt>
                <c:pt idx="4000">
                  <c:v>0.65808299999999997</c:v>
                </c:pt>
                <c:pt idx="4001">
                  <c:v>0.65996200000000005</c:v>
                </c:pt>
                <c:pt idx="4002">
                  <c:v>0.66170700000000005</c:v>
                </c:pt>
                <c:pt idx="4003">
                  <c:v>0.66341499999999998</c:v>
                </c:pt>
                <c:pt idx="4004">
                  <c:v>0.66498199999999996</c:v>
                </c:pt>
                <c:pt idx="4005">
                  <c:v>0.66643399999999997</c:v>
                </c:pt>
                <c:pt idx="4006">
                  <c:v>0.66775300000000004</c:v>
                </c:pt>
                <c:pt idx="4007">
                  <c:v>0.66864500000000004</c:v>
                </c:pt>
                <c:pt idx="4008">
                  <c:v>0.66916100000000001</c:v>
                </c:pt>
                <c:pt idx="4009">
                  <c:v>0.66964800000000002</c:v>
                </c:pt>
                <c:pt idx="4010">
                  <c:v>0.67023900000000003</c:v>
                </c:pt>
                <c:pt idx="4011">
                  <c:v>0.67085099999999998</c:v>
                </c:pt>
                <c:pt idx="4012">
                  <c:v>0.67139099999999996</c:v>
                </c:pt>
                <c:pt idx="4013">
                  <c:v>0.67195199999999999</c:v>
                </c:pt>
                <c:pt idx="4014">
                  <c:v>0.67235599999999995</c:v>
                </c:pt>
                <c:pt idx="4015">
                  <c:v>0.67253700000000005</c:v>
                </c:pt>
                <c:pt idx="4016">
                  <c:v>0.67269999999999996</c:v>
                </c:pt>
                <c:pt idx="4017">
                  <c:v>0.67279299999999997</c:v>
                </c:pt>
                <c:pt idx="4018">
                  <c:v>0.67266199999999998</c:v>
                </c:pt>
                <c:pt idx="4019">
                  <c:v>0.67223999999999995</c:v>
                </c:pt>
                <c:pt idx="4020">
                  <c:v>0.67161800000000005</c:v>
                </c:pt>
                <c:pt idx="4021">
                  <c:v>0.67081400000000002</c:v>
                </c:pt>
                <c:pt idx="4022">
                  <c:v>0.66962699999999997</c:v>
                </c:pt>
                <c:pt idx="4023">
                  <c:v>0.66820000000000002</c:v>
                </c:pt>
                <c:pt idx="4024">
                  <c:v>0.66669500000000004</c:v>
                </c:pt>
                <c:pt idx="4025">
                  <c:v>0.66521600000000003</c:v>
                </c:pt>
                <c:pt idx="4026">
                  <c:v>0.66392799999999996</c:v>
                </c:pt>
                <c:pt idx="4027">
                  <c:v>0.66273300000000002</c:v>
                </c:pt>
                <c:pt idx="4028">
                  <c:v>0.66160099999999999</c:v>
                </c:pt>
                <c:pt idx="4029">
                  <c:v>0.66060399999999997</c:v>
                </c:pt>
                <c:pt idx="4030">
                  <c:v>0.65992799999999996</c:v>
                </c:pt>
                <c:pt idx="4031">
                  <c:v>0.65969500000000003</c:v>
                </c:pt>
                <c:pt idx="4032">
                  <c:v>0.65994600000000003</c:v>
                </c:pt>
                <c:pt idx="4033">
                  <c:v>0.66070399999999996</c:v>
                </c:pt>
                <c:pt idx="4034">
                  <c:v>0.66195199999999998</c:v>
                </c:pt>
                <c:pt idx="4035">
                  <c:v>0.66368400000000005</c:v>
                </c:pt>
                <c:pt idx="4036">
                  <c:v>0.66591400000000001</c:v>
                </c:pt>
                <c:pt idx="4037">
                  <c:v>0.668458</c:v>
                </c:pt>
                <c:pt idx="4038">
                  <c:v>0.67110099999999995</c:v>
                </c:pt>
                <c:pt idx="4039">
                  <c:v>0.67372799999999999</c:v>
                </c:pt>
                <c:pt idx="4040">
                  <c:v>0.67624499999999999</c:v>
                </c:pt>
                <c:pt idx="4041">
                  <c:v>0.67860600000000004</c:v>
                </c:pt>
                <c:pt idx="4042">
                  <c:v>0.68082100000000001</c:v>
                </c:pt>
                <c:pt idx="4043">
                  <c:v>0.68292799999999998</c:v>
                </c:pt>
                <c:pt idx="4044">
                  <c:v>0.68496100000000004</c:v>
                </c:pt>
                <c:pt idx="4045">
                  <c:v>0.686948</c:v>
                </c:pt>
                <c:pt idx="4046">
                  <c:v>0.68888000000000005</c:v>
                </c:pt>
                <c:pt idx="4047">
                  <c:v>0.69073200000000001</c:v>
                </c:pt>
                <c:pt idx="4048">
                  <c:v>0.69252899999999995</c:v>
                </c:pt>
                <c:pt idx="4049">
                  <c:v>0.69409399999999999</c:v>
                </c:pt>
                <c:pt idx="4050">
                  <c:v>0.69496500000000005</c:v>
                </c:pt>
                <c:pt idx="4051">
                  <c:v>0.69532899999999997</c:v>
                </c:pt>
                <c:pt idx="4052">
                  <c:v>0.69550999999999996</c:v>
                </c:pt>
                <c:pt idx="4053">
                  <c:v>0.69537199999999999</c:v>
                </c:pt>
                <c:pt idx="4054">
                  <c:v>0.69462299999999999</c:v>
                </c:pt>
                <c:pt idx="4055">
                  <c:v>0.69391700000000001</c:v>
                </c:pt>
                <c:pt idx="4056">
                  <c:v>0.69343299999999997</c:v>
                </c:pt>
                <c:pt idx="4057">
                  <c:v>0.69307300000000005</c:v>
                </c:pt>
                <c:pt idx="4058">
                  <c:v>0.69271199999999999</c:v>
                </c:pt>
                <c:pt idx="4059">
                  <c:v>0.69234200000000001</c:v>
                </c:pt>
                <c:pt idx="4060">
                  <c:v>0.69195200000000001</c:v>
                </c:pt>
                <c:pt idx="4061">
                  <c:v>0.69123100000000004</c:v>
                </c:pt>
                <c:pt idx="4062">
                  <c:v>0.69023100000000004</c:v>
                </c:pt>
                <c:pt idx="4063">
                  <c:v>0.68927499999999997</c:v>
                </c:pt>
                <c:pt idx="4064">
                  <c:v>0.68831100000000001</c:v>
                </c:pt>
                <c:pt idx="4065">
                  <c:v>0.68729099999999999</c:v>
                </c:pt>
                <c:pt idx="4066">
                  <c:v>0.68611800000000001</c:v>
                </c:pt>
                <c:pt idx="4067">
                  <c:v>0.68492699999999995</c:v>
                </c:pt>
                <c:pt idx="4068">
                  <c:v>0.683697</c:v>
                </c:pt>
                <c:pt idx="4069">
                  <c:v>0.68247599999999997</c:v>
                </c:pt>
                <c:pt idx="4070">
                  <c:v>0.68125800000000003</c:v>
                </c:pt>
                <c:pt idx="4071">
                  <c:v>0.68006699999999998</c:v>
                </c:pt>
                <c:pt idx="4072">
                  <c:v>0.67888599999999999</c:v>
                </c:pt>
                <c:pt idx="4073">
                  <c:v>0.67768499999999998</c:v>
                </c:pt>
                <c:pt idx="4074">
                  <c:v>0.67651700000000003</c:v>
                </c:pt>
                <c:pt idx="4075">
                  <c:v>0.67540500000000003</c:v>
                </c:pt>
                <c:pt idx="4076">
                  <c:v>0.67439800000000005</c:v>
                </c:pt>
                <c:pt idx="4077">
                  <c:v>0.67347800000000002</c:v>
                </c:pt>
                <c:pt idx="4078">
                  <c:v>0.67263200000000001</c:v>
                </c:pt>
                <c:pt idx="4079">
                  <c:v>0.67182200000000003</c:v>
                </c:pt>
                <c:pt idx="4080">
                  <c:v>0.67102700000000004</c:v>
                </c:pt>
                <c:pt idx="4081">
                  <c:v>0.67025000000000001</c:v>
                </c:pt>
                <c:pt idx="4082">
                  <c:v>0.669493</c:v>
                </c:pt>
                <c:pt idx="4083">
                  <c:v>0.66876500000000005</c:v>
                </c:pt>
                <c:pt idx="4084">
                  <c:v>0.66803699999999999</c:v>
                </c:pt>
                <c:pt idx="4085">
                  <c:v>0.66729899999999998</c:v>
                </c:pt>
                <c:pt idx="4086">
                  <c:v>0.66624300000000003</c:v>
                </c:pt>
                <c:pt idx="4087">
                  <c:v>0.66489699999999996</c:v>
                </c:pt>
                <c:pt idx="4088">
                  <c:v>0.66349100000000005</c:v>
                </c:pt>
                <c:pt idx="4089">
                  <c:v>0.66209499999999999</c:v>
                </c:pt>
                <c:pt idx="4090">
                  <c:v>0.66055299999999995</c:v>
                </c:pt>
                <c:pt idx="4091">
                  <c:v>0.65907700000000002</c:v>
                </c:pt>
                <c:pt idx="4092">
                  <c:v>0.65769</c:v>
                </c:pt>
                <c:pt idx="4093">
                  <c:v>0.65643099999999999</c:v>
                </c:pt>
                <c:pt idx="4094">
                  <c:v>0.65523399999999998</c:v>
                </c:pt>
                <c:pt idx="4095">
                  <c:v>0.65407099999999996</c:v>
                </c:pt>
                <c:pt idx="4096">
                  <c:v>0.65300499999999995</c:v>
                </c:pt>
                <c:pt idx="4097">
                  <c:v>0.65203299999999997</c:v>
                </c:pt>
                <c:pt idx="4098">
                  <c:v>0.65125999999999995</c:v>
                </c:pt>
                <c:pt idx="4099">
                  <c:v>0.65071400000000001</c:v>
                </c:pt>
                <c:pt idx="4100">
                  <c:v>0.65042299999999997</c:v>
                </c:pt>
                <c:pt idx="4101">
                  <c:v>0.64974399999999999</c:v>
                </c:pt>
                <c:pt idx="4102">
                  <c:v>0.64874500000000002</c:v>
                </c:pt>
                <c:pt idx="4103">
                  <c:v>0.64774200000000004</c:v>
                </c:pt>
                <c:pt idx="4104">
                  <c:v>0.64634599999999998</c:v>
                </c:pt>
                <c:pt idx="4105">
                  <c:v>0.64471999999999996</c:v>
                </c:pt>
                <c:pt idx="4106">
                  <c:v>0.64292000000000005</c:v>
                </c:pt>
                <c:pt idx="4107">
                  <c:v>0.64100199999999996</c:v>
                </c:pt>
                <c:pt idx="4108">
                  <c:v>0.63899399999999995</c:v>
                </c:pt>
                <c:pt idx="4109">
                  <c:v>0.63697300000000001</c:v>
                </c:pt>
                <c:pt idx="4110">
                  <c:v>0.634988</c:v>
                </c:pt>
                <c:pt idx="4111">
                  <c:v>0.633046</c:v>
                </c:pt>
                <c:pt idx="4112">
                  <c:v>0.63088999999999995</c:v>
                </c:pt>
                <c:pt idx="4113">
                  <c:v>0.62880000000000003</c:v>
                </c:pt>
                <c:pt idx="4114">
                  <c:v>0.626803</c:v>
                </c:pt>
                <c:pt idx="4115">
                  <c:v>0.62493399999999999</c:v>
                </c:pt>
                <c:pt idx="4116">
                  <c:v>0.62301300000000004</c:v>
                </c:pt>
                <c:pt idx="4117">
                  <c:v>0.62103600000000003</c:v>
                </c:pt>
                <c:pt idx="4118">
                  <c:v>0.619085</c:v>
                </c:pt>
                <c:pt idx="4119">
                  <c:v>0.61716899999999997</c:v>
                </c:pt>
                <c:pt idx="4120">
                  <c:v>0.61519599999999997</c:v>
                </c:pt>
                <c:pt idx="4121">
                  <c:v>0.61337799999999998</c:v>
                </c:pt>
                <c:pt idx="4122">
                  <c:v>0.61192899999999995</c:v>
                </c:pt>
                <c:pt idx="4123">
                  <c:v>0.61077300000000001</c:v>
                </c:pt>
                <c:pt idx="4124">
                  <c:v>0.60970999999999997</c:v>
                </c:pt>
                <c:pt idx="4125">
                  <c:v>0.60870199999999997</c:v>
                </c:pt>
                <c:pt idx="4126">
                  <c:v>0.60773200000000005</c:v>
                </c:pt>
                <c:pt idx="4127">
                  <c:v>0.60650899999999996</c:v>
                </c:pt>
                <c:pt idx="4128">
                  <c:v>0.60533000000000003</c:v>
                </c:pt>
                <c:pt idx="4129">
                  <c:v>0.60416599999999998</c:v>
                </c:pt>
                <c:pt idx="4130">
                  <c:v>0.60295299999999996</c:v>
                </c:pt>
                <c:pt idx="4131">
                  <c:v>0.60157499999999997</c:v>
                </c:pt>
                <c:pt idx="4132">
                  <c:v>0.60000900000000001</c:v>
                </c:pt>
                <c:pt idx="4133">
                  <c:v>0.59836100000000003</c:v>
                </c:pt>
                <c:pt idx="4134">
                  <c:v>0.59667700000000001</c:v>
                </c:pt>
                <c:pt idx="4135">
                  <c:v>0.59498099999999998</c:v>
                </c:pt>
                <c:pt idx="4136">
                  <c:v>0.59334100000000001</c:v>
                </c:pt>
                <c:pt idx="4137">
                  <c:v>0.59182999999999997</c:v>
                </c:pt>
                <c:pt idx="4138">
                  <c:v>0.59044700000000006</c:v>
                </c:pt>
                <c:pt idx="4139">
                  <c:v>0.58932300000000004</c:v>
                </c:pt>
                <c:pt idx="4140">
                  <c:v>0.58818999999999999</c:v>
                </c:pt>
                <c:pt idx="4141">
                  <c:v>0.58709699999999998</c:v>
                </c:pt>
                <c:pt idx="4142">
                  <c:v>0.58605200000000002</c:v>
                </c:pt>
                <c:pt idx="4143">
                  <c:v>0.58499100000000004</c:v>
                </c:pt>
                <c:pt idx="4144">
                  <c:v>0.58405899999999999</c:v>
                </c:pt>
                <c:pt idx="4145">
                  <c:v>0.58286800000000005</c:v>
                </c:pt>
                <c:pt idx="4146">
                  <c:v>0.58108899999999997</c:v>
                </c:pt>
                <c:pt idx="4147">
                  <c:v>0.57923800000000003</c:v>
                </c:pt>
                <c:pt idx="4148">
                  <c:v>0.57735099999999995</c:v>
                </c:pt>
                <c:pt idx="4149">
                  <c:v>0.57542499999999996</c:v>
                </c:pt>
                <c:pt idx="4150">
                  <c:v>0.57342599999999999</c:v>
                </c:pt>
                <c:pt idx="4151">
                  <c:v>0.57203499999999996</c:v>
                </c:pt>
                <c:pt idx="4152">
                  <c:v>0.57122899999999999</c:v>
                </c:pt>
                <c:pt idx="4153">
                  <c:v>0.57097299999999995</c:v>
                </c:pt>
                <c:pt idx="4154">
                  <c:v>0.57144200000000001</c:v>
                </c:pt>
                <c:pt idx="4155">
                  <c:v>0.57175299999999996</c:v>
                </c:pt>
                <c:pt idx="4156">
                  <c:v>0.57217700000000005</c:v>
                </c:pt>
                <c:pt idx="4157">
                  <c:v>0.57249399999999995</c:v>
                </c:pt>
                <c:pt idx="4158">
                  <c:v>0.57324900000000001</c:v>
                </c:pt>
                <c:pt idx="4159">
                  <c:v>0.57437400000000005</c:v>
                </c:pt>
                <c:pt idx="4160">
                  <c:v>0.57561600000000002</c:v>
                </c:pt>
                <c:pt idx="4161">
                  <c:v>0.57697900000000002</c:v>
                </c:pt>
                <c:pt idx="4162">
                  <c:v>0.57867599999999997</c:v>
                </c:pt>
                <c:pt idx="4163">
                  <c:v>0.58059000000000005</c:v>
                </c:pt>
                <c:pt idx="4164">
                  <c:v>0.58232300000000004</c:v>
                </c:pt>
                <c:pt idx="4165">
                  <c:v>0.58377100000000004</c:v>
                </c:pt>
                <c:pt idx="4166">
                  <c:v>0.58519600000000005</c:v>
                </c:pt>
                <c:pt idx="4167">
                  <c:v>0.58669899999999997</c:v>
                </c:pt>
                <c:pt idx="4168">
                  <c:v>0.58841200000000005</c:v>
                </c:pt>
                <c:pt idx="4169">
                  <c:v>0.59031599999999995</c:v>
                </c:pt>
                <c:pt idx="4170">
                  <c:v>0.59249799999999997</c:v>
                </c:pt>
                <c:pt idx="4171">
                  <c:v>0.59475500000000003</c:v>
                </c:pt>
                <c:pt idx="4172">
                  <c:v>0.59700699999999995</c:v>
                </c:pt>
                <c:pt idx="4173">
                  <c:v>0.59889999999999999</c:v>
                </c:pt>
                <c:pt idx="4174">
                  <c:v>0.60052700000000003</c:v>
                </c:pt>
                <c:pt idx="4175">
                  <c:v>0.60213799999999995</c:v>
                </c:pt>
                <c:pt idx="4176">
                  <c:v>0.60374399999999995</c:v>
                </c:pt>
                <c:pt idx="4177">
                  <c:v>0.60525600000000002</c:v>
                </c:pt>
                <c:pt idx="4178">
                  <c:v>0.60631900000000005</c:v>
                </c:pt>
                <c:pt idx="4179">
                  <c:v>0.60742399999999996</c:v>
                </c:pt>
                <c:pt idx="4180">
                  <c:v>0.60848899999999995</c:v>
                </c:pt>
                <c:pt idx="4181">
                  <c:v>0.60968999999999995</c:v>
                </c:pt>
                <c:pt idx="4182">
                  <c:v>0.61097800000000002</c:v>
                </c:pt>
                <c:pt idx="4183">
                  <c:v>0.61243599999999998</c:v>
                </c:pt>
                <c:pt idx="4184">
                  <c:v>0.61416899999999996</c:v>
                </c:pt>
                <c:pt idx="4185">
                  <c:v>0.61615399999999998</c:v>
                </c:pt>
                <c:pt idx="4186">
                  <c:v>0.61838400000000004</c:v>
                </c:pt>
                <c:pt idx="4187">
                  <c:v>0.62088100000000002</c:v>
                </c:pt>
                <c:pt idx="4188">
                  <c:v>0.623664</c:v>
                </c:pt>
                <c:pt idx="4189">
                  <c:v>0.62675199999999998</c:v>
                </c:pt>
                <c:pt idx="4190">
                  <c:v>0.63016700000000003</c:v>
                </c:pt>
                <c:pt idx="4191">
                  <c:v>0.63361000000000001</c:v>
                </c:pt>
                <c:pt idx="4192">
                  <c:v>0.63677499999999998</c:v>
                </c:pt>
                <c:pt idx="4193">
                  <c:v>0.63958999999999999</c:v>
                </c:pt>
                <c:pt idx="4194">
                  <c:v>0.642038</c:v>
                </c:pt>
                <c:pt idx="4195">
                  <c:v>0.64433700000000005</c:v>
                </c:pt>
                <c:pt idx="4196">
                  <c:v>0.64655399999999996</c:v>
                </c:pt>
                <c:pt idx="4197">
                  <c:v>0.64874200000000004</c:v>
                </c:pt>
                <c:pt idx="4198">
                  <c:v>0.65080199999999999</c:v>
                </c:pt>
                <c:pt idx="4199">
                  <c:v>0.65293100000000004</c:v>
                </c:pt>
                <c:pt idx="4200">
                  <c:v>0.65504600000000002</c:v>
                </c:pt>
                <c:pt idx="4201">
                  <c:v>0.65620000000000001</c:v>
                </c:pt>
                <c:pt idx="4202">
                  <c:v>0.65699399999999997</c:v>
                </c:pt>
                <c:pt idx="4203">
                  <c:v>0.65791200000000005</c:v>
                </c:pt>
                <c:pt idx="4204">
                  <c:v>0.65910899999999994</c:v>
                </c:pt>
                <c:pt idx="4205">
                  <c:v>0.66080099999999997</c:v>
                </c:pt>
                <c:pt idx="4206">
                  <c:v>0.66236499999999998</c:v>
                </c:pt>
                <c:pt idx="4207">
                  <c:v>0.66352999999999995</c:v>
                </c:pt>
                <c:pt idx="4208">
                  <c:v>0.66486000000000001</c:v>
                </c:pt>
                <c:pt idx="4209">
                  <c:v>0.66667200000000004</c:v>
                </c:pt>
                <c:pt idx="4210">
                  <c:v>0.66863099999999998</c:v>
                </c:pt>
                <c:pt idx="4211">
                  <c:v>0.67019799999999996</c:v>
                </c:pt>
                <c:pt idx="4212">
                  <c:v>0.67094500000000001</c:v>
                </c:pt>
                <c:pt idx="4213">
                  <c:v>0.67123699999999997</c:v>
                </c:pt>
                <c:pt idx="4214">
                  <c:v>0.67122400000000004</c:v>
                </c:pt>
                <c:pt idx="4215">
                  <c:v>0.67099500000000001</c:v>
                </c:pt>
                <c:pt idx="4216">
                  <c:v>0.67059899999999995</c:v>
                </c:pt>
                <c:pt idx="4217">
                  <c:v>0.670153</c:v>
                </c:pt>
                <c:pt idx="4218">
                  <c:v>0.66978599999999999</c:v>
                </c:pt>
                <c:pt idx="4219">
                  <c:v>0.66958700000000004</c:v>
                </c:pt>
                <c:pt idx="4220">
                  <c:v>0.66955299999999995</c:v>
                </c:pt>
                <c:pt idx="4221">
                  <c:v>0.66959999999999997</c:v>
                </c:pt>
                <c:pt idx="4222">
                  <c:v>0.66984500000000002</c:v>
                </c:pt>
                <c:pt idx="4223">
                  <c:v>0.67014600000000002</c:v>
                </c:pt>
                <c:pt idx="4224">
                  <c:v>0.67052400000000001</c:v>
                </c:pt>
                <c:pt idx="4225">
                  <c:v>0.67113999999999996</c:v>
                </c:pt>
                <c:pt idx="4226">
                  <c:v>0.67181199999999996</c:v>
                </c:pt>
                <c:pt idx="4227">
                  <c:v>0.67269999999999996</c:v>
                </c:pt>
                <c:pt idx="4228">
                  <c:v>0.67378899999999997</c:v>
                </c:pt>
                <c:pt idx="4229">
                  <c:v>0.67485099999999998</c:v>
                </c:pt>
                <c:pt idx="4230">
                  <c:v>0.67607099999999998</c:v>
                </c:pt>
                <c:pt idx="4231">
                  <c:v>0.67750500000000002</c:v>
                </c:pt>
                <c:pt idx="4232">
                  <c:v>0.67888899999999996</c:v>
                </c:pt>
                <c:pt idx="4233">
                  <c:v>0.67991100000000004</c:v>
                </c:pt>
                <c:pt idx="4234">
                  <c:v>0.68067800000000001</c:v>
                </c:pt>
                <c:pt idx="4235">
                  <c:v>0.68129300000000004</c:v>
                </c:pt>
                <c:pt idx="4236">
                  <c:v>0.68200099999999997</c:v>
                </c:pt>
                <c:pt idx="4237">
                  <c:v>0.68274500000000005</c:v>
                </c:pt>
                <c:pt idx="4238">
                  <c:v>0.68344000000000005</c:v>
                </c:pt>
                <c:pt idx="4239">
                  <c:v>0.68396400000000002</c:v>
                </c:pt>
                <c:pt idx="4240">
                  <c:v>0.68412499999999998</c:v>
                </c:pt>
                <c:pt idx="4241">
                  <c:v>0.68408199999999997</c:v>
                </c:pt>
                <c:pt idx="4242">
                  <c:v>0.68410400000000005</c:v>
                </c:pt>
                <c:pt idx="4243">
                  <c:v>0.68411200000000005</c:v>
                </c:pt>
                <c:pt idx="4244">
                  <c:v>0.684006</c:v>
                </c:pt>
                <c:pt idx="4245">
                  <c:v>0.68365799999999999</c:v>
                </c:pt>
                <c:pt idx="4246">
                  <c:v>0.68312099999999998</c:v>
                </c:pt>
                <c:pt idx="4247">
                  <c:v>0.68261499999999997</c:v>
                </c:pt>
                <c:pt idx="4248">
                  <c:v>0.68222499999999997</c:v>
                </c:pt>
                <c:pt idx="4249">
                  <c:v>0.68196999999999997</c:v>
                </c:pt>
                <c:pt idx="4250">
                  <c:v>0.681782</c:v>
                </c:pt>
                <c:pt idx="4251">
                  <c:v>0.68121799999999999</c:v>
                </c:pt>
                <c:pt idx="4252">
                  <c:v>0.68035699999999999</c:v>
                </c:pt>
                <c:pt idx="4253">
                  <c:v>0.67910700000000002</c:v>
                </c:pt>
                <c:pt idx="4254">
                  <c:v>0.677589</c:v>
                </c:pt>
                <c:pt idx="4255">
                  <c:v>0.67677200000000004</c:v>
                </c:pt>
                <c:pt idx="4256">
                  <c:v>0.67646799999999996</c:v>
                </c:pt>
                <c:pt idx="4257">
                  <c:v>0.676288</c:v>
                </c:pt>
                <c:pt idx="4258">
                  <c:v>0.67628500000000003</c:v>
                </c:pt>
                <c:pt idx="4259">
                  <c:v>0.67640699999999998</c:v>
                </c:pt>
                <c:pt idx="4260">
                  <c:v>0.67666999999999999</c:v>
                </c:pt>
                <c:pt idx="4261">
                  <c:v>0.67696999999999996</c:v>
                </c:pt>
                <c:pt idx="4262">
                  <c:v>0.67723999999999995</c:v>
                </c:pt>
                <c:pt idx="4263">
                  <c:v>0.67734099999999997</c:v>
                </c:pt>
                <c:pt idx="4264">
                  <c:v>0.67688999999999999</c:v>
                </c:pt>
                <c:pt idx="4265">
                  <c:v>0.67635299999999998</c:v>
                </c:pt>
                <c:pt idx="4266">
                  <c:v>0.675844</c:v>
                </c:pt>
                <c:pt idx="4267">
                  <c:v>0.67549700000000001</c:v>
                </c:pt>
                <c:pt idx="4268">
                  <c:v>0.67512799999999995</c:v>
                </c:pt>
                <c:pt idx="4269">
                  <c:v>0.67409200000000002</c:v>
                </c:pt>
                <c:pt idx="4270">
                  <c:v>0.67270399999999997</c:v>
                </c:pt>
                <c:pt idx="4271">
                  <c:v>0.67114799999999997</c:v>
                </c:pt>
                <c:pt idx="4272">
                  <c:v>0.66968300000000003</c:v>
                </c:pt>
                <c:pt idx="4273">
                  <c:v>0.66834499999999997</c:v>
                </c:pt>
                <c:pt idx="4274">
                  <c:v>0.66724499999999998</c:v>
                </c:pt>
                <c:pt idx="4275">
                  <c:v>0.66636300000000004</c:v>
                </c:pt>
                <c:pt idx="4276">
                  <c:v>0.66558200000000001</c:v>
                </c:pt>
                <c:pt idx="4277">
                  <c:v>0.66482200000000002</c:v>
                </c:pt>
                <c:pt idx="4278">
                  <c:v>0.66406500000000002</c:v>
                </c:pt>
                <c:pt idx="4279">
                  <c:v>0.66328600000000004</c:v>
                </c:pt>
                <c:pt idx="4280">
                  <c:v>0.66259299999999999</c:v>
                </c:pt>
                <c:pt idx="4281">
                  <c:v>0.662026</c:v>
                </c:pt>
                <c:pt idx="4282">
                  <c:v>0.66159400000000002</c:v>
                </c:pt>
                <c:pt idx="4283">
                  <c:v>0.66124799999999995</c:v>
                </c:pt>
                <c:pt idx="4284">
                  <c:v>0.660825</c:v>
                </c:pt>
                <c:pt idx="4285">
                  <c:v>0.66034300000000001</c:v>
                </c:pt>
                <c:pt idx="4286">
                  <c:v>0.65965399999999996</c:v>
                </c:pt>
                <c:pt idx="4287">
                  <c:v>0.65889900000000001</c:v>
                </c:pt>
                <c:pt idx="4288">
                  <c:v>0.65826799999999996</c:v>
                </c:pt>
                <c:pt idx="4289">
                  <c:v>0.65779100000000001</c:v>
                </c:pt>
                <c:pt idx="4290">
                  <c:v>0.65738600000000003</c:v>
                </c:pt>
                <c:pt idx="4291">
                  <c:v>0.65690000000000004</c:v>
                </c:pt>
                <c:pt idx="4292">
                  <c:v>0.65626600000000002</c:v>
                </c:pt>
                <c:pt idx="4293">
                  <c:v>0.65549999999999997</c:v>
                </c:pt>
                <c:pt idx="4294">
                  <c:v>0.65471100000000004</c:v>
                </c:pt>
                <c:pt idx="4295">
                  <c:v>0.65400199999999997</c:v>
                </c:pt>
                <c:pt idx="4296">
                  <c:v>0.65342900000000004</c:v>
                </c:pt>
                <c:pt idx="4297">
                  <c:v>0.65291500000000002</c:v>
                </c:pt>
                <c:pt idx="4298">
                  <c:v>0.652424</c:v>
                </c:pt>
                <c:pt idx="4299">
                  <c:v>0.65191100000000002</c:v>
                </c:pt>
                <c:pt idx="4300">
                  <c:v>0.651447</c:v>
                </c:pt>
                <c:pt idx="4301">
                  <c:v>0.65112599999999998</c:v>
                </c:pt>
                <c:pt idx="4302">
                  <c:v>0.65123500000000001</c:v>
                </c:pt>
                <c:pt idx="4303">
                  <c:v>0.65188699999999999</c:v>
                </c:pt>
                <c:pt idx="4304">
                  <c:v>0.65274100000000002</c:v>
                </c:pt>
                <c:pt idx="4305">
                  <c:v>0.65354400000000001</c:v>
                </c:pt>
                <c:pt idx="4306">
                  <c:v>0.65403800000000001</c:v>
                </c:pt>
                <c:pt idx="4307">
                  <c:v>0.654173</c:v>
                </c:pt>
                <c:pt idx="4308">
                  <c:v>0.65434000000000003</c:v>
                </c:pt>
                <c:pt idx="4309">
                  <c:v>0.65476299999999998</c:v>
                </c:pt>
                <c:pt idx="4310">
                  <c:v>0.65561700000000001</c:v>
                </c:pt>
                <c:pt idx="4311">
                  <c:v>0.65688899999999995</c:v>
                </c:pt>
                <c:pt idx="4312">
                  <c:v>0.65842500000000004</c:v>
                </c:pt>
                <c:pt idx="4313">
                  <c:v>0.66010899999999995</c:v>
                </c:pt>
                <c:pt idx="4314">
                  <c:v>0.66205800000000004</c:v>
                </c:pt>
                <c:pt idx="4315">
                  <c:v>0.664632</c:v>
                </c:pt>
                <c:pt idx="4316">
                  <c:v>0.66693100000000005</c:v>
                </c:pt>
                <c:pt idx="4317">
                  <c:v>0.66852400000000001</c:v>
                </c:pt>
                <c:pt idx="4318">
                  <c:v>0.67012799999999995</c:v>
                </c:pt>
                <c:pt idx="4319">
                  <c:v>0.67196500000000003</c:v>
                </c:pt>
                <c:pt idx="4320">
                  <c:v>0.67375799999999997</c:v>
                </c:pt>
                <c:pt idx="4321">
                  <c:v>0.67525599999999997</c:v>
                </c:pt>
                <c:pt idx="4322">
                  <c:v>0.676095</c:v>
                </c:pt>
                <c:pt idx="4323">
                  <c:v>0.67710300000000001</c:v>
                </c:pt>
                <c:pt idx="4324">
                  <c:v>0.67819700000000005</c:v>
                </c:pt>
                <c:pt idx="4325">
                  <c:v>0.67940199999999995</c:v>
                </c:pt>
                <c:pt idx="4326">
                  <c:v>0.68077399999999999</c:v>
                </c:pt>
                <c:pt idx="4327">
                  <c:v>0.68228</c:v>
                </c:pt>
                <c:pt idx="4328">
                  <c:v>0.68393700000000002</c:v>
                </c:pt>
                <c:pt idx="4329">
                  <c:v>0.68570399999999998</c:v>
                </c:pt>
                <c:pt idx="4330">
                  <c:v>0.68781400000000004</c:v>
                </c:pt>
                <c:pt idx="4331">
                  <c:v>0.69040199999999996</c:v>
                </c:pt>
                <c:pt idx="4332">
                  <c:v>0.69309699999999996</c:v>
                </c:pt>
                <c:pt idx="4333">
                  <c:v>0.69600300000000004</c:v>
                </c:pt>
                <c:pt idx="4334">
                  <c:v>0.69903899999999997</c:v>
                </c:pt>
                <c:pt idx="4335">
                  <c:v>0.70213099999999995</c:v>
                </c:pt>
                <c:pt idx="4336">
                  <c:v>0.70496499999999995</c:v>
                </c:pt>
                <c:pt idx="4337">
                  <c:v>0.70740899999999995</c:v>
                </c:pt>
                <c:pt idx="4338">
                  <c:v>0.70932700000000004</c:v>
                </c:pt>
                <c:pt idx="4339">
                  <c:v>0.71097500000000002</c:v>
                </c:pt>
                <c:pt idx="4340">
                  <c:v>0.71266799999999997</c:v>
                </c:pt>
                <c:pt idx="4341">
                  <c:v>0.71451600000000004</c:v>
                </c:pt>
                <c:pt idx="4342">
                  <c:v>0.71649200000000002</c:v>
                </c:pt>
                <c:pt idx="4343">
                  <c:v>0.71829500000000002</c:v>
                </c:pt>
                <c:pt idx="4344">
                  <c:v>0.71945800000000004</c:v>
                </c:pt>
                <c:pt idx="4345">
                  <c:v>0.720333</c:v>
                </c:pt>
                <c:pt idx="4346">
                  <c:v>0.72125499999999998</c:v>
                </c:pt>
                <c:pt idx="4347">
                  <c:v>0.72225600000000001</c:v>
                </c:pt>
                <c:pt idx="4348">
                  <c:v>0.72317799999999999</c:v>
                </c:pt>
                <c:pt idx="4349">
                  <c:v>0.72406199999999998</c:v>
                </c:pt>
                <c:pt idx="4350">
                  <c:v>0.72487400000000002</c:v>
                </c:pt>
                <c:pt idx="4351">
                  <c:v>0.72552499999999998</c:v>
                </c:pt>
                <c:pt idx="4352">
                  <c:v>0.72633400000000004</c:v>
                </c:pt>
                <c:pt idx="4353">
                  <c:v>0.72708600000000001</c:v>
                </c:pt>
                <c:pt idx="4354">
                  <c:v>0.72788399999999998</c:v>
                </c:pt>
                <c:pt idx="4355">
                  <c:v>0.72870100000000004</c:v>
                </c:pt>
                <c:pt idx="4356">
                  <c:v>0.72974899999999998</c:v>
                </c:pt>
                <c:pt idx="4357">
                  <c:v>0.73065599999999997</c:v>
                </c:pt>
                <c:pt idx="4358">
                  <c:v>0.73171399999999998</c:v>
                </c:pt>
                <c:pt idx="4359">
                  <c:v>0.73270400000000002</c:v>
                </c:pt>
                <c:pt idx="4360">
                  <c:v>0.73332399999999998</c:v>
                </c:pt>
                <c:pt idx="4361">
                  <c:v>0.73370299999999999</c:v>
                </c:pt>
                <c:pt idx="4362">
                  <c:v>0.73367199999999999</c:v>
                </c:pt>
                <c:pt idx="4363">
                  <c:v>0.73346299999999998</c:v>
                </c:pt>
                <c:pt idx="4364">
                  <c:v>0.73322900000000002</c:v>
                </c:pt>
                <c:pt idx="4365">
                  <c:v>0.73297299999999999</c:v>
                </c:pt>
                <c:pt idx="4366">
                  <c:v>0.73280100000000004</c:v>
                </c:pt>
                <c:pt idx="4367">
                  <c:v>0.73282199999999997</c:v>
                </c:pt>
                <c:pt idx="4368">
                  <c:v>0.73310399999999998</c:v>
                </c:pt>
                <c:pt idx="4369">
                  <c:v>0.73365400000000003</c:v>
                </c:pt>
                <c:pt idx="4370">
                  <c:v>0.73464799999999997</c:v>
                </c:pt>
                <c:pt idx="4371">
                  <c:v>0.73610600000000004</c:v>
                </c:pt>
                <c:pt idx="4372">
                  <c:v>0.73798399999999997</c:v>
                </c:pt>
                <c:pt idx="4373">
                  <c:v>0.74021499999999996</c:v>
                </c:pt>
                <c:pt idx="4374">
                  <c:v>0.74275000000000002</c:v>
                </c:pt>
                <c:pt idx="4375">
                  <c:v>0.74558999999999997</c:v>
                </c:pt>
                <c:pt idx="4376">
                  <c:v>0.74877800000000005</c:v>
                </c:pt>
                <c:pt idx="4377">
                  <c:v>0.75240200000000002</c:v>
                </c:pt>
                <c:pt idx="4378">
                  <c:v>0.75644299999999998</c:v>
                </c:pt>
                <c:pt idx="4379">
                  <c:v>0.76018300000000005</c:v>
                </c:pt>
                <c:pt idx="4380">
                  <c:v>0.76351000000000002</c:v>
                </c:pt>
                <c:pt idx="4381">
                  <c:v>0.76679200000000003</c:v>
                </c:pt>
                <c:pt idx="4382">
                  <c:v>0.76976900000000004</c:v>
                </c:pt>
                <c:pt idx="4383">
                  <c:v>0.77241000000000004</c:v>
                </c:pt>
                <c:pt idx="4384">
                  <c:v>0.77485899999999996</c:v>
                </c:pt>
                <c:pt idx="4385">
                  <c:v>0.77733300000000005</c:v>
                </c:pt>
                <c:pt idx="4386">
                  <c:v>0.77988999999999997</c:v>
                </c:pt>
                <c:pt idx="4387">
                  <c:v>0.78247699999999998</c:v>
                </c:pt>
                <c:pt idx="4388">
                  <c:v>0.78499300000000005</c:v>
                </c:pt>
                <c:pt idx="4389">
                  <c:v>0.78744400000000003</c:v>
                </c:pt>
                <c:pt idx="4390">
                  <c:v>0.78956800000000005</c:v>
                </c:pt>
                <c:pt idx="4391">
                  <c:v>0.79148700000000005</c:v>
                </c:pt>
                <c:pt idx="4392">
                  <c:v>0.793126</c:v>
                </c:pt>
                <c:pt idx="4393">
                  <c:v>0.79452199999999995</c:v>
                </c:pt>
                <c:pt idx="4394">
                  <c:v>0.79573400000000005</c:v>
                </c:pt>
                <c:pt idx="4395">
                  <c:v>0.79678000000000004</c:v>
                </c:pt>
                <c:pt idx="4396">
                  <c:v>0.79775099999999999</c:v>
                </c:pt>
                <c:pt idx="4397">
                  <c:v>0.79886299999999999</c:v>
                </c:pt>
                <c:pt idx="4398">
                  <c:v>0.80020500000000006</c:v>
                </c:pt>
                <c:pt idx="4399">
                  <c:v>0.80185799999999996</c:v>
                </c:pt>
                <c:pt idx="4400">
                  <c:v>0.80386400000000002</c:v>
                </c:pt>
                <c:pt idx="4401">
                  <c:v>0.80630900000000005</c:v>
                </c:pt>
                <c:pt idx="4402">
                  <c:v>0.80934399999999995</c:v>
                </c:pt>
                <c:pt idx="4403">
                  <c:v>0.81291999999999998</c:v>
                </c:pt>
                <c:pt idx="4404">
                  <c:v>0.81673200000000001</c:v>
                </c:pt>
                <c:pt idx="4405">
                  <c:v>0.82055599999999995</c:v>
                </c:pt>
                <c:pt idx="4406">
                  <c:v>0.82422499999999999</c:v>
                </c:pt>
                <c:pt idx="4407">
                  <c:v>0.82776099999999997</c:v>
                </c:pt>
                <c:pt idx="4408">
                  <c:v>0.83140400000000003</c:v>
                </c:pt>
                <c:pt idx="4409">
                  <c:v>0.83535300000000001</c:v>
                </c:pt>
                <c:pt idx="4410">
                  <c:v>0.83976899999999999</c:v>
                </c:pt>
                <c:pt idx="4411">
                  <c:v>0.84462599999999999</c:v>
                </c:pt>
                <c:pt idx="4412">
                  <c:v>0.849831</c:v>
                </c:pt>
                <c:pt idx="4413">
                  <c:v>0.85507900000000003</c:v>
                </c:pt>
                <c:pt idx="4414">
                  <c:v>0.86030799999999996</c:v>
                </c:pt>
                <c:pt idx="4415">
                  <c:v>0.86554299999999995</c:v>
                </c:pt>
                <c:pt idx="4416">
                  <c:v>0.87071799999999999</c:v>
                </c:pt>
                <c:pt idx="4417">
                  <c:v>0.87567099999999998</c:v>
                </c:pt>
                <c:pt idx="4418">
                  <c:v>0.88044500000000003</c:v>
                </c:pt>
                <c:pt idx="4419">
                  <c:v>0.88341199999999998</c:v>
                </c:pt>
                <c:pt idx="4420">
                  <c:v>0.88553099999999996</c:v>
                </c:pt>
                <c:pt idx="4421">
                  <c:v>0.88720100000000002</c:v>
                </c:pt>
                <c:pt idx="4422">
                  <c:v>0.88860300000000003</c:v>
                </c:pt>
                <c:pt idx="4423">
                  <c:v>0.88953899999999997</c:v>
                </c:pt>
                <c:pt idx="4424">
                  <c:v>0.88989799999999997</c:v>
                </c:pt>
                <c:pt idx="4425">
                  <c:v>0.88978599999999997</c:v>
                </c:pt>
                <c:pt idx="4426">
                  <c:v>0.88965799999999995</c:v>
                </c:pt>
                <c:pt idx="4427">
                  <c:v>0.88953099999999996</c:v>
                </c:pt>
                <c:pt idx="4428">
                  <c:v>0.88972300000000004</c:v>
                </c:pt>
                <c:pt idx="4429">
                  <c:v>0.89009799999999994</c:v>
                </c:pt>
                <c:pt idx="4430">
                  <c:v>0.89050399999999996</c:v>
                </c:pt>
                <c:pt idx="4431">
                  <c:v>0.89094899999999999</c:v>
                </c:pt>
                <c:pt idx="4432">
                  <c:v>0.89139400000000002</c:v>
                </c:pt>
                <c:pt idx="4433">
                  <c:v>0.89169500000000002</c:v>
                </c:pt>
                <c:pt idx="4434">
                  <c:v>0.891428</c:v>
                </c:pt>
                <c:pt idx="4435">
                  <c:v>0.89109499999999997</c:v>
                </c:pt>
                <c:pt idx="4436">
                  <c:v>0.89089600000000002</c:v>
                </c:pt>
                <c:pt idx="4437">
                  <c:v>0.890683</c:v>
                </c:pt>
                <c:pt idx="4438">
                  <c:v>0.89041199999999998</c:v>
                </c:pt>
                <c:pt idx="4439">
                  <c:v>0.88996299999999995</c:v>
                </c:pt>
                <c:pt idx="4440">
                  <c:v>0.88942100000000002</c:v>
                </c:pt>
                <c:pt idx="4441">
                  <c:v>0.88898500000000003</c:v>
                </c:pt>
                <c:pt idx="4442">
                  <c:v>0.88900699999999999</c:v>
                </c:pt>
                <c:pt idx="4443">
                  <c:v>0.88908600000000004</c:v>
                </c:pt>
                <c:pt idx="4444">
                  <c:v>0.88987700000000003</c:v>
                </c:pt>
                <c:pt idx="4445">
                  <c:v>0.89101300000000005</c:v>
                </c:pt>
                <c:pt idx="4446">
                  <c:v>0.89230100000000001</c:v>
                </c:pt>
                <c:pt idx="4447">
                  <c:v>0.89369200000000004</c:v>
                </c:pt>
                <c:pt idx="4448">
                  <c:v>0.89539500000000005</c:v>
                </c:pt>
                <c:pt idx="4449">
                  <c:v>0.89674799999999999</c:v>
                </c:pt>
                <c:pt idx="4450">
                  <c:v>0.89721700000000004</c:v>
                </c:pt>
                <c:pt idx="4451">
                  <c:v>0.89754999999999996</c:v>
                </c:pt>
                <c:pt idx="4452">
                  <c:v>0.89806600000000003</c:v>
                </c:pt>
                <c:pt idx="4453">
                  <c:v>0.89863199999999999</c:v>
                </c:pt>
                <c:pt idx="4454">
                  <c:v>0.89909300000000003</c:v>
                </c:pt>
                <c:pt idx="4455">
                  <c:v>0.89936400000000005</c:v>
                </c:pt>
                <c:pt idx="4456">
                  <c:v>0.89963300000000002</c:v>
                </c:pt>
                <c:pt idx="4457">
                  <c:v>0.89965399999999995</c:v>
                </c:pt>
                <c:pt idx="4458">
                  <c:v>0.89982600000000001</c:v>
                </c:pt>
                <c:pt idx="4459">
                  <c:v>0.90029099999999995</c:v>
                </c:pt>
                <c:pt idx="4460">
                  <c:v>0.90127400000000002</c:v>
                </c:pt>
                <c:pt idx="4461">
                  <c:v>0.90269600000000005</c:v>
                </c:pt>
                <c:pt idx="4462">
                  <c:v>0.90456400000000003</c:v>
                </c:pt>
                <c:pt idx="4463">
                  <c:v>0.90678700000000001</c:v>
                </c:pt>
                <c:pt idx="4464">
                  <c:v>0.909196</c:v>
                </c:pt>
                <c:pt idx="4465">
                  <c:v>0.91130500000000003</c:v>
                </c:pt>
                <c:pt idx="4466">
                  <c:v>0.91299300000000005</c:v>
                </c:pt>
                <c:pt idx="4467">
                  <c:v>0.91451000000000005</c:v>
                </c:pt>
                <c:pt idx="4468">
                  <c:v>0.91619700000000004</c:v>
                </c:pt>
                <c:pt idx="4469">
                  <c:v>0.91795499999999997</c:v>
                </c:pt>
                <c:pt idx="4470">
                  <c:v>0.91975300000000004</c:v>
                </c:pt>
                <c:pt idx="4471">
                  <c:v>0.92153600000000002</c:v>
                </c:pt>
                <c:pt idx="4472">
                  <c:v>0.922898</c:v>
                </c:pt>
                <c:pt idx="4473">
                  <c:v>0.92393000000000003</c:v>
                </c:pt>
                <c:pt idx="4474">
                  <c:v>0.92492700000000005</c:v>
                </c:pt>
                <c:pt idx="4475">
                  <c:v>0.925983</c:v>
                </c:pt>
                <c:pt idx="4476">
                  <c:v>0.92693199999999998</c:v>
                </c:pt>
                <c:pt idx="4477">
                  <c:v>0.92757599999999996</c:v>
                </c:pt>
                <c:pt idx="4478">
                  <c:v>0.92798800000000004</c:v>
                </c:pt>
                <c:pt idx="4479">
                  <c:v>0.92824300000000004</c:v>
                </c:pt>
                <c:pt idx="4480">
                  <c:v>0.92844199999999999</c:v>
                </c:pt>
                <c:pt idx="4481">
                  <c:v>0.92861400000000005</c:v>
                </c:pt>
                <c:pt idx="4482">
                  <c:v>0.92873399999999995</c:v>
                </c:pt>
                <c:pt idx="4483">
                  <c:v>0.92872399999999999</c:v>
                </c:pt>
                <c:pt idx="4484">
                  <c:v>0.92863899999999999</c:v>
                </c:pt>
                <c:pt idx="4485">
                  <c:v>0.92879</c:v>
                </c:pt>
                <c:pt idx="4486">
                  <c:v>0.92879400000000001</c:v>
                </c:pt>
                <c:pt idx="4487">
                  <c:v>0.92859999999999998</c:v>
                </c:pt>
                <c:pt idx="4488">
                  <c:v>0.92786199999999996</c:v>
                </c:pt>
                <c:pt idx="4489">
                  <c:v>0.926535</c:v>
                </c:pt>
                <c:pt idx="4490">
                  <c:v>0.92500700000000002</c:v>
                </c:pt>
                <c:pt idx="4491">
                  <c:v>0.92352599999999996</c:v>
                </c:pt>
                <c:pt idx="4492">
                  <c:v>0.92261899999999997</c:v>
                </c:pt>
                <c:pt idx="4493">
                  <c:v>0.92260600000000004</c:v>
                </c:pt>
                <c:pt idx="4494">
                  <c:v>0.923234</c:v>
                </c:pt>
                <c:pt idx="4495">
                  <c:v>0.92396299999999998</c:v>
                </c:pt>
                <c:pt idx="4496">
                  <c:v>0.92488000000000004</c:v>
                </c:pt>
                <c:pt idx="4497">
                  <c:v>0.92618999999999996</c:v>
                </c:pt>
                <c:pt idx="4498">
                  <c:v>0.92758799999999997</c:v>
                </c:pt>
                <c:pt idx="4499">
                  <c:v>0.92886299999999999</c:v>
                </c:pt>
                <c:pt idx="4500">
                  <c:v>0.93013199999999996</c:v>
                </c:pt>
                <c:pt idx="4501">
                  <c:v>0.93158099999999999</c:v>
                </c:pt>
                <c:pt idx="4502">
                  <c:v>0.93315599999999999</c:v>
                </c:pt>
                <c:pt idx="4503">
                  <c:v>0.93491199999999997</c:v>
                </c:pt>
                <c:pt idx="4504">
                  <c:v>0.93579000000000001</c:v>
                </c:pt>
                <c:pt idx="4505">
                  <c:v>0.93647100000000005</c:v>
                </c:pt>
                <c:pt idx="4506">
                  <c:v>0.93637000000000004</c:v>
                </c:pt>
                <c:pt idx="4507">
                  <c:v>0.93585300000000005</c:v>
                </c:pt>
                <c:pt idx="4508">
                  <c:v>0.93521699999999996</c:v>
                </c:pt>
                <c:pt idx="4509">
                  <c:v>0.93446899999999999</c:v>
                </c:pt>
                <c:pt idx="4510">
                  <c:v>0.93350999999999995</c:v>
                </c:pt>
                <c:pt idx="4511">
                  <c:v>0.93241300000000005</c:v>
                </c:pt>
                <c:pt idx="4512">
                  <c:v>0.93126399999999998</c:v>
                </c:pt>
                <c:pt idx="4513">
                  <c:v>0.92977699999999996</c:v>
                </c:pt>
                <c:pt idx="4514">
                  <c:v>0.927902</c:v>
                </c:pt>
                <c:pt idx="4515">
                  <c:v>0.92581199999999997</c:v>
                </c:pt>
                <c:pt idx="4516">
                  <c:v>0.92368799999999995</c:v>
                </c:pt>
                <c:pt idx="4517">
                  <c:v>0.92155500000000001</c:v>
                </c:pt>
                <c:pt idx="4518">
                  <c:v>0.919234</c:v>
                </c:pt>
                <c:pt idx="4519">
                  <c:v>0.91681500000000005</c:v>
                </c:pt>
                <c:pt idx="4520">
                  <c:v>0.91388999999999998</c:v>
                </c:pt>
                <c:pt idx="4521">
                  <c:v>0.91064699999999998</c:v>
                </c:pt>
                <c:pt idx="4522">
                  <c:v>0.90731200000000001</c:v>
                </c:pt>
                <c:pt idx="4523">
                  <c:v>0.90394200000000002</c:v>
                </c:pt>
                <c:pt idx="4524">
                  <c:v>0.90049299999999999</c:v>
                </c:pt>
                <c:pt idx="4525">
                  <c:v>0.89723600000000003</c:v>
                </c:pt>
                <c:pt idx="4526">
                  <c:v>0.89415800000000001</c:v>
                </c:pt>
                <c:pt idx="4527">
                  <c:v>0.89118799999999998</c:v>
                </c:pt>
                <c:pt idx="4528">
                  <c:v>0.88806200000000002</c:v>
                </c:pt>
                <c:pt idx="4529">
                  <c:v>0.88480199999999998</c:v>
                </c:pt>
                <c:pt idx="4530">
                  <c:v>0.88147500000000001</c:v>
                </c:pt>
                <c:pt idx="4531">
                  <c:v>0.87821400000000005</c:v>
                </c:pt>
                <c:pt idx="4532">
                  <c:v>0.875085</c:v>
                </c:pt>
                <c:pt idx="4533">
                  <c:v>0.87205699999999997</c:v>
                </c:pt>
                <c:pt idx="4534">
                  <c:v>0.86912999999999996</c:v>
                </c:pt>
                <c:pt idx="4535">
                  <c:v>0.86618200000000001</c:v>
                </c:pt>
                <c:pt idx="4536">
                  <c:v>0.86325200000000002</c:v>
                </c:pt>
                <c:pt idx="4537">
                  <c:v>0.86031199999999997</c:v>
                </c:pt>
                <c:pt idx="4538">
                  <c:v>0.85741800000000001</c:v>
                </c:pt>
                <c:pt idx="4539">
                  <c:v>0.85455199999999998</c:v>
                </c:pt>
                <c:pt idx="4540">
                  <c:v>0.85172400000000004</c:v>
                </c:pt>
                <c:pt idx="4541">
                  <c:v>0.84901599999999999</c:v>
                </c:pt>
                <c:pt idx="4542">
                  <c:v>0.84648299999999999</c:v>
                </c:pt>
                <c:pt idx="4543">
                  <c:v>0.84401400000000004</c:v>
                </c:pt>
                <c:pt idx="4544">
                  <c:v>0.84154600000000002</c:v>
                </c:pt>
                <c:pt idx="4545">
                  <c:v>0.83907900000000002</c:v>
                </c:pt>
                <c:pt idx="4546">
                  <c:v>0.83661700000000006</c:v>
                </c:pt>
                <c:pt idx="4547">
                  <c:v>0.83417600000000003</c:v>
                </c:pt>
                <c:pt idx="4548">
                  <c:v>0.83174099999999995</c:v>
                </c:pt>
                <c:pt idx="4549">
                  <c:v>0.82930199999999998</c:v>
                </c:pt>
                <c:pt idx="4550">
                  <c:v>0.82686199999999999</c:v>
                </c:pt>
                <c:pt idx="4551">
                  <c:v>0.82438500000000003</c:v>
                </c:pt>
                <c:pt idx="4552">
                  <c:v>0.82210399999999995</c:v>
                </c:pt>
                <c:pt idx="4553">
                  <c:v>0.81991400000000003</c:v>
                </c:pt>
                <c:pt idx="4554">
                  <c:v>0.81769800000000004</c:v>
                </c:pt>
                <c:pt idx="4555">
                  <c:v>0.81557100000000005</c:v>
                </c:pt>
                <c:pt idx="4556">
                  <c:v>0.813419</c:v>
                </c:pt>
                <c:pt idx="4557">
                  <c:v>0.81128</c:v>
                </c:pt>
                <c:pt idx="4558">
                  <c:v>0.80867</c:v>
                </c:pt>
                <c:pt idx="4559">
                  <c:v>0.80591199999999996</c:v>
                </c:pt>
                <c:pt idx="4560">
                  <c:v>0.80315599999999998</c:v>
                </c:pt>
                <c:pt idx="4561">
                  <c:v>0.80036700000000005</c:v>
                </c:pt>
                <c:pt idx="4562">
                  <c:v>0.797597</c:v>
                </c:pt>
                <c:pt idx="4563">
                  <c:v>0.79488800000000004</c:v>
                </c:pt>
                <c:pt idx="4564">
                  <c:v>0.79230400000000001</c:v>
                </c:pt>
                <c:pt idx="4565">
                  <c:v>0.78993999999999998</c:v>
                </c:pt>
                <c:pt idx="4566">
                  <c:v>0.78781500000000004</c:v>
                </c:pt>
                <c:pt idx="4567">
                  <c:v>0.78587499999999999</c:v>
                </c:pt>
                <c:pt idx="4568">
                  <c:v>0.78426399999999996</c:v>
                </c:pt>
                <c:pt idx="4569">
                  <c:v>0.78303800000000001</c:v>
                </c:pt>
                <c:pt idx="4570">
                  <c:v>0.78225</c:v>
                </c:pt>
                <c:pt idx="4571">
                  <c:v>0.78189600000000004</c:v>
                </c:pt>
                <c:pt idx="4572">
                  <c:v>0.78194799999999998</c:v>
                </c:pt>
                <c:pt idx="4573">
                  <c:v>0.78236600000000001</c:v>
                </c:pt>
                <c:pt idx="4574">
                  <c:v>0.78312800000000005</c:v>
                </c:pt>
                <c:pt idx="4575">
                  <c:v>0.78425400000000001</c:v>
                </c:pt>
                <c:pt idx="4576">
                  <c:v>0.78574500000000003</c:v>
                </c:pt>
                <c:pt idx="4577">
                  <c:v>0.78756999999999999</c:v>
                </c:pt>
                <c:pt idx="4578">
                  <c:v>0.78968400000000005</c:v>
                </c:pt>
                <c:pt idx="4579">
                  <c:v>0.79200499999999996</c:v>
                </c:pt>
                <c:pt idx="4580">
                  <c:v>0.79442999999999997</c:v>
                </c:pt>
                <c:pt idx="4581">
                  <c:v>0.79692600000000002</c:v>
                </c:pt>
                <c:pt idx="4582">
                  <c:v>0.79950699999999997</c:v>
                </c:pt>
                <c:pt idx="4583">
                  <c:v>0.80205099999999996</c:v>
                </c:pt>
                <c:pt idx="4584">
                  <c:v>0.80439499999999997</c:v>
                </c:pt>
                <c:pt idx="4585">
                  <c:v>0.80654300000000001</c:v>
                </c:pt>
                <c:pt idx="4586">
                  <c:v>0.80841200000000002</c:v>
                </c:pt>
                <c:pt idx="4587">
                  <c:v>0.81015300000000001</c:v>
                </c:pt>
                <c:pt idx="4588">
                  <c:v>0.81190700000000005</c:v>
                </c:pt>
                <c:pt idx="4589">
                  <c:v>0.81376499999999996</c:v>
                </c:pt>
                <c:pt idx="4590">
                  <c:v>0.81569599999999998</c:v>
                </c:pt>
                <c:pt idx="4591">
                  <c:v>0.81764999999999999</c:v>
                </c:pt>
                <c:pt idx="4592">
                  <c:v>0.81954300000000002</c:v>
                </c:pt>
                <c:pt idx="4593">
                  <c:v>0.82131500000000002</c:v>
                </c:pt>
                <c:pt idx="4594">
                  <c:v>0.82295799999999997</c:v>
                </c:pt>
                <c:pt idx="4595">
                  <c:v>0.82450699999999999</c:v>
                </c:pt>
                <c:pt idx="4596">
                  <c:v>0.82604599999999995</c:v>
                </c:pt>
                <c:pt idx="4597">
                  <c:v>0.82753600000000005</c:v>
                </c:pt>
                <c:pt idx="4598">
                  <c:v>0.82890200000000003</c:v>
                </c:pt>
                <c:pt idx="4599">
                  <c:v>0.83014299999999996</c:v>
                </c:pt>
                <c:pt idx="4600">
                  <c:v>0.83126999999999995</c:v>
                </c:pt>
                <c:pt idx="4601">
                  <c:v>0.832314</c:v>
                </c:pt>
                <c:pt idx="4602">
                  <c:v>0.83305300000000004</c:v>
                </c:pt>
                <c:pt idx="4603">
                  <c:v>0.833592</c:v>
                </c:pt>
                <c:pt idx="4604">
                  <c:v>0.833951</c:v>
                </c:pt>
                <c:pt idx="4605">
                  <c:v>0.83410600000000001</c:v>
                </c:pt>
                <c:pt idx="4606">
                  <c:v>0.83416800000000002</c:v>
                </c:pt>
                <c:pt idx="4607">
                  <c:v>0.83434699999999995</c:v>
                </c:pt>
                <c:pt idx="4608">
                  <c:v>0.834561</c:v>
                </c:pt>
                <c:pt idx="4609">
                  <c:v>0.834673</c:v>
                </c:pt>
                <c:pt idx="4610">
                  <c:v>0.83452800000000005</c:v>
                </c:pt>
                <c:pt idx="4611">
                  <c:v>0.83417699999999995</c:v>
                </c:pt>
                <c:pt idx="4612">
                  <c:v>0.83365100000000003</c:v>
                </c:pt>
                <c:pt idx="4613">
                  <c:v>0.83303499999999997</c:v>
                </c:pt>
                <c:pt idx="4614">
                  <c:v>0.83242799999999995</c:v>
                </c:pt>
                <c:pt idx="4615">
                  <c:v>0.83181300000000002</c:v>
                </c:pt>
                <c:pt idx="4616">
                  <c:v>0.83105300000000004</c:v>
                </c:pt>
                <c:pt idx="4617">
                  <c:v>0.83007399999999998</c:v>
                </c:pt>
                <c:pt idx="4618">
                  <c:v>0.82892200000000005</c:v>
                </c:pt>
                <c:pt idx="4619">
                  <c:v>0.82765299999999997</c:v>
                </c:pt>
                <c:pt idx="4620">
                  <c:v>0.82630199999999998</c:v>
                </c:pt>
                <c:pt idx="4621">
                  <c:v>0.82489699999999999</c:v>
                </c:pt>
                <c:pt idx="4622">
                  <c:v>0.82343100000000002</c:v>
                </c:pt>
                <c:pt idx="4623">
                  <c:v>0.82184800000000002</c:v>
                </c:pt>
                <c:pt idx="4624">
                  <c:v>0.82009399999999999</c:v>
                </c:pt>
                <c:pt idx="4625">
                  <c:v>0.81818999999999997</c:v>
                </c:pt>
                <c:pt idx="4626">
                  <c:v>0.81616699999999998</c:v>
                </c:pt>
                <c:pt idx="4627">
                  <c:v>0.814052</c:v>
                </c:pt>
                <c:pt idx="4628">
                  <c:v>0.81185399999999996</c:v>
                </c:pt>
                <c:pt idx="4629">
                  <c:v>0.809585</c:v>
                </c:pt>
                <c:pt idx="4630">
                  <c:v>0.80723</c:v>
                </c:pt>
                <c:pt idx="4631">
                  <c:v>0.80475399999999997</c:v>
                </c:pt>
                <c:pt idx="4632">
                  <c:v>0.80213900000000005</c:v>
                </c:pt>
                <c:pt idx="4633">
                  <c:v>0.799396</c:v>
                </c:pt>
                <c:pt idx="4634">
                  <c:v>0.79655200000000004</c:v>
                </c:pt>
                <c:pt idx="4635">
                  <c:v>0.79362900000000003</c:v>
                </c:pt>
                <c:pt idx="4636">
                  <c:v>0.79063499999999998</c:v>
                </c:pt>
                <c:pt idx="4637">
                  <c:v>0.787547</c:v>
                </c:pt>
                <c:pt idx="4638">
                  <c:v>0.78397899999999998</c:v>
                </c:pt>
                <c:pt idx="4639">
                  <c:v>0.78019499999999997</c:v>
                </c:pt>
                <c:pt idx="4640">
                  <c:v>0.77624700000000002</c:v>
                </c:pt>
                <c:pt idx="4641">
                  <c:v>0.77222299999999999</c:v>
                </c:pt>
                <c:pt idx="4642">
                  <c:v>0.76814300000000002</c:v>
                </c:pt>
                <c:pt idx="4643">
                  <c:v>0.76400199999999996</c:v>
                </c:pt>
                <c:pt idx="4644">
                  <c:v>0.75977399999999995</c:v>
                </c:pt>
                <c:pt idx="4645">
                  <c:v>0.755471</c:v>
                </c:pt>
                <c:pt idx="4646">
                  <c:v>0.75125200000000003</c:v>
                </c:pt>
                <c:pt idx="4647">
                  <c:v>0.74699000000000004</c:v>
                </c:pt>
                <c:pt idx="4648">
                  <c:v>0.74266399999999999</c:v>
                </c:pt>
                <c:pt idx="4649">
                  <c:v>0.73827900000000002</c:v>
                </c:pt>
                <c:pt idx="4650">
                  <c:v>0.73369399999999996</c:v>
                </c:pt>
                <c:pt idx="4651">
                  <c:v>0.72880699999999998</c:v>
                </c:pt>
                <c:pt idx="4652">
                  <c:v>0.72343199999999996</c:v>
                </c:pt>
                <c:pt idx="4653">
                  <c:v>0.71712900000000002</c:v>
                </c:pt>
                <c:pt idx="4654">
                  <c:v>0.71016800000000002</c:v>
                </c:pt>
                <c:pt idx="4655">
                  <c:v>0.70270100000000002</c:v>
                </c:pt>
                <c:pt idx="4656">
                  <c:v>0.69484999999999997</c:v>
                </c:pt>
                <c:pt idx="4657">
                  <c:v>0.68695499999999998</c:v>
                </c:pt>
                <c:pt idx="4658">
                  <c:v>0.67945100000000003</c:v>
                </c:pt>
                <c:pt idx="4659">
                  <c:v>0.67287600000000003</c:v>
                </c:pt>
                <c:pt idx="4660">
                  <c:v>0.66763700000000004</c:v>
                </c:pt>
                <c:pt idx="4661">
                  <c:v>0.66394399999999998</c:v>
                </c:pt>
                <c:pt idx="4662">
                  <c:v>0.66163499999999997</c:v>
                </c:pt>
                <c:pt idx="4663">
                  <c:v>0.66045799999999999</c:v>
                </c:pt>
                <c:pt idx="4664">
                  <c:v>0.66014600000000001</c:v>
                </c:pt>
                <c:pt idx="4665">
                  <c:v>0.66051199999999999</c:v>
                </c:pt>
                <c:pt idx="4666">
                  <c:v>0.66138300000000005</c:v>
                </c:pt>
                <c:pt idx="4667">
                  <c:v>0.66277600000000003</c:v>
                </c:pt>
                <c:pt idx="4668">
                  <c:v>0.66486800000000001</c:v>
                </c:pt>
                <c:pt idx="4669">
                  <c:v>0.66772500000000001</c:v>
                </c:pt>
                <c:pt idx="4670">
                  <c:v>0.67135</c:v>
                </c:pt>
                <c:pt idx="4671">
                  <c:v>0.67577799999999999</c:v>
                </c:pt>
                <c:pt idx="4672">
                  <c:v>0.68101299999999998</c:v>
                </c:pt>
                <c:pt idx="4673">
                  <c:v>0.68693300000000002</c:v>
                </c:pt>
                <c:pt idx="4674">
                  <c:v>0.69318800000000003</c:v>
                </c:pt>
                <c:pt idx="4675">
                  <c:v>0.69981599999999999</c:v>
                </c:pt>
                <c:pt idx="4676">
                  <c:v>0.70680600000000005</c:v>
                </c:pt>
                <c:pt idx="4677">
                  <c:v>0.71408199999999999</c:v>
                </c:pt>
                <c:pt idx="4678">
                  <c:v>0.72148000000000001</c:v>
                </c:pt>
                <c:pt idx="4679">
                  <c:v>0.72896099999999997</c:v>
                </c:pt>
                <c:pt idx="4680">
                  <c:v>0.73655499999999996</c:v>
                </c:pt>
                <c:pt idx="4681">
                  <c:v>0.74417900000000003</c:v>
                </c:pt>
                <c:pt idx="4682">
                  <c:v>0.75171200000000005</c:v>
                </c:pt>
                <c:pt idx="4683">
                  <c:v>0.75907100000000005</c:v>
                </c:pt>
                <c:pt idx="4684">
                  <c:v>0.76625600000000005</c:v>
                </c:pt>
                <c:pt idx="4685">
                  <c:v>0.77331499999999997</c:v>
                </c:pt>
                <c:pt idx="4686">
                  <c:v>0.78022100000000005</c:v>
                </c:pt>
                <c:pt idx="4687">
                  <c:v>0.78685400000000005</c:v>
                </c:pt>
                <c:pt idx="4688">
                  <c:v>0.79312000000000005</c:v>
                </c:pt>
                <c:pt idx="4689">
                  <c:v>0.79901900000000003</c:v>
                </c:pt>
                <c:pt idx="4690">
                  <c:v>0.80467699999999998</c:v>
                </c:pt>
                <c:pt idx="4691">
                  <c:v>0.81028599999999995</c:v>
                </c:pt>
                <c:pt idx="4692">
                  <c:v>0.81589500000000004</c:v>
                </c:pt>
                <c:pt idx="4693">
                  <c:v>0.82149700000000003</c:v>
                </c:pt>
                <c:pt idx="4694">
                  <c:v>0.82716900000000004</c:v>
                </c:pt>
                <c:pt idx="4695">
                  <c:v>0.83295699999999995</c:v>
                </c:pt>
                <c:pt idx="4696">
                  <c:v>0.83882900000000005</c:v>
                </c:pt>
                <c:pt idx="4697">
                  <c:v>0.84468399999999999</c:v>
                </c:pt>
                <c:pt idx="4698">
                  <c:v>0.85052499999999998</c:v>
                </c:pt>
                <c:pt idx="4699">
                  <c:v>0.85633800000000004</c:v>
                </c:pt>
                <c:pt idx="4700">
                  <c:v>0.86210399999999998</c:v>
                </c:pt>
                <c:pt idx="4701">
                  <c:v>0.86753999999999998</c:v>
                </c:pt>
                <c:pt idx="4702">
                  <c:v>0.87254399999999999</c:v>
                </c:pt>
                <c:pt idx="4703">
                  <c:v>0.87743000000000004</c:v>
                </c:pt>
                <c:pt idx="4704">
                  <c:v>0.879969</c:v>
                </c:pt>
                <c:pt idx="4705">
                  <c:v>0.88198600000000005</c:v>
                </c:pt>
                <c:pt idx="4706">
                  <c:v>0.88385599999999998</c:v>
                </c:pt>
                <c:pt idx="4707">
                  <c:v>0.88587300000000002</c:v>
                </c:pt>
                <c:pt idx="4708">
                  <c:v>0.88795800000000003</c:v>
                </c:pt>
                <c:pt idx="4709">
                  <c:v>0.89009400000000005</c:v>
                </c:pt>
                <c:pt idx="4710">
                  <c:v>0.89224199999999998</c:v>
                </c:pt>
                <c:pt idx="4711">
                  <c:v>0.89431300000000002</c:v>
                </c:pt>
                <c:pt idx="4712">
                  <c:v>0.896343</c:v>
                </c:pt>
                <c:pt idx="4713">
                  <c:v>0.89817000000000002</c:v>
                </c:pt>
                <c:pt idx="4714">
                  <c:v>0.89969600000000005</c:v>
                </c:pt>
                <c:pt idx="4715">
                  <c:v>0.90095000000000003</c:v>
                </c:pt>
                <c:pt idx="4716">
                  <c:v>0.90184600000000004</c:v>
                </c:pt>
                <c:pt idx="4717">
                  <c:v>0.90254400000000001</c:v>
                </c:pt>
                <c:pt idx="4718">
                  <c:v>0.90274699999999997</c:v>
                </c:pt>
                <c:pt idx="4719">
                  <c:v>0.902451</c:v>
                </c:pt>
                <c:pt idx="4720">
                  <c:v>0.90184399999999998</c:v>
                </c:pt>
                <c:pt idx="4721">
                  <c:v>0.90083899999999995</c:v>
                </c:pt>
                <c:pt idx="4722">
                  <c:v>0.90002300000000002</c:v>
                </c:pt>
                <c:pt idx="4723">
                  <c:v>0.89939800000000003</c:v>
                </c:pt>
                <c:pt idx="4724">
                  <c:v>0.89910400000000001</c:v>
                </c:pt>
                <c:pt idx="4725">
                  <c:v>0.89898400000000001</c:v>
                </c:pt>
                <c:pt idx="4726">
                  <c:v>0.89861500000000005</c:v>
                </c:pt>
                <c:pt idx="4727">
                  <c:v>0.89802599999999999</c:v>
                </c:pt>
                <c:pt idx="4728">
                  <c:v>0.89727599999999996</c:v>
                </c:pt>
                <c:pt idx="4729">
                  <c:v>0.89661400000000002</c:v>
                </c:pt>
                <c:pt idx="4730">
                  <c:v>0.89595100000000005</c:v>
                </c:pt>
                <c:pt idx="4731">
                  <c:v>0.89529800000000004</c:v>
                </c:pt>
                <c:pt idx="4732">
                  <c:v>0.89457200000000003</c:v>
                </c:pt>
                <c:pt idx="4733">
                  <c:v>0.89366900000000005</c:v>
                </c:pt>
                <c:pt idx="4734">
                  <c:v>0.89257699999999995</c:v>
                </c:pt>
                <c:pt idx="4735">
                  <c:v>0.89115</c:v>
                </c:pt>
                <c:pt idx="4736">
                  <c:v>0.889737</c:v>
                </c:pt>
                <c:pt idx="4737">
                  <c:v>0.88836099999999996</c:v>
                </c:pt>
                <c:pt idx="4738">
                  <c:v>0.88697000000000004</c:v>
                </c:pt>
                <c:pt idx="4739">
                  <c:v>0.88547799999999999</c:v>
                </c:pt>
                <c:pt idx="4740">
                  <c:v>0.88377099999999997</c:v>
                </c:pt>
                <c:pt idx="4741">
                  <c:v>0.88188100000000003</c:v>
                </c:pt>
                <c:pt idx="4742">
                  <c:v>0.87983800000000001</c:v>
                </c:pt>
                <c:pt idx="4743">
                  <c:v>0.87770199999999998</c:v>
                </c:pt>
                <c:pt idx="4744">
                  <c:v>0.87556299999999998</c:v>
                </c:pt>
                <c:pt idx="4745">
                  <c:v>0.87338400000000005</c:v>
                </c:pt>
                <c:pt idx="4746">
                  <c:v>0.87110100000000001</c:v>
                </c:pt>
                <c:pt idx="4747">
                  <c:v>0.86863699999999999</c:v>
                </c:pt>
                <c:pt idx="4748">
                  <c:v>0.86598900000000001</c:v>
                </c:pt>
                <c:pt idx="4749">
                  <c:v>0.86320399999999997</c:v>
                </c:pt>
                <c:pt idx="4750">
                  <c:v>0.86032399999999998</c:v>
                </c:pt>
                <c:pt idx="4751">
                  <c:v>0.857043</c:v>
                </c:pt>
                <c:pt idx="4752">
                  <c:v>0.853495</c:v>
                </c:pt>
                <c:pt idx="4753">
                  <c:v>0.84990500000000002</c:v>
                </c:pt>
                <c:pt idx="4754">
                  <c:v>0.846302</c:v>
                </c:pt>
                <c:pt idx="4755">
                  <c:v>0.84269099999999997</c:v>
                </c:pt>
                <c:pt idx="4756">
                  <c:v>0.839086</c:v>
                </c:pt>
                <c:pt idx="4757">
                  <c:v>0.83530800000000005</c:v>
                </c:pt>
                <c:pt idx="4758">
                  <c:v>0.83140400000000003</c:v>
                </c:pt>
                <c:pt idx="4759">
                  <c:v>0.82753399999999999</c:v>
                </c:pt>
                <c:pt idx="4760">
                  <c:v>0.82355400000000001</c:v>
                </c:pt>
                <c:pt idx="4761">
                  <c:v>0.819218</c:v>
                </c:pt>
                <c:pt idx="4762">
                  <c:v>0.814913</c:v>
                </c:pt>
                <c:pt idx="4763">
                  <c:v>0.81059999999999999</c:v>
                </c:pt>
                <c:pt idx="4764">
                  <c:v>0.80629099999999998</c:v>
                </c:pt>
                <c:pt idx="4765">
                  <c:v>0.80179400000000001</c:v>
                </c:pt>
                <c:pt idx="4766">
                  <c:v>0.79720500000000005</c:v>
                </c:pt>
                <c:pt idx="4767">
                  <c:v>0.79246099999999997</c:v>
                </c:pt>
                <c:pt idx="4768">
                  <c:v>0.78757200000000005</c:v>
                </c:pt>
                <c:pt idx="4769">
                  <c:v>0.78262799999999999</c:v>
                </c:pt>
                <c:pt idx="4770">
                  <c:v>0.77771199999999996</c:v>
                </c:pt>
                <c:pt idx="4771">
                  <c:v>0.77283999999999997</c:v>
                </c:pt>
                <c:pt idx="4772">
                  <c:v>0.76796200000000003</c:v>
                </c:pt>
                <c:pt idx="4773">
                  <c:v>0.76296699999999995</c:v>
                </c:pt>
                <c:pt idx="4774">
                  <c:v>0.757633</c:v>
                </c:pt>
                <c:pt idx="4775">
                  <c:v>0.75141500000000006</c:v>
                </c:pt>
                <c:pt idx="4776">
                  <c:v>0.74399400000000004</c:v>
                </c:pt>
                <c:pt idx="4777">
                  <c:v>0.73529699999999998</c:v>
                </c:pt>
                <c:pt idx="4778">
                  <c:v>0.72528999999999999</c:v>
                </c:pt>
                <c:pt idx="4779">
                  <c:v>0.71441299999999996</c:v>
                </c:pt>
                <c:pt idx="4780">
                  <c:v>0.70323599999999997</c:v>
                </c:pt>
                <c:pt idx="4781">
                  <c:v>0.69248699999999996</c:v>
                </c:pt>
                <c:pt idx="4782">
                  <c:v>0.68249199999999999</c:v>
                </c:pt>
                <c:pt idx="4783">
                  <c:v>0.67371000000000003</c:v>
                </c:pt>
                <c:pt idx="4784">
                  <c:v>0.66584100000000002</c:v>
                </c:pt>
                <c:pt idx="4785">
                  <c:v>0.65879600000000005</c:v>
                </c:pt>
                <c:pt idx="4786">
                  <c:v>0.65250699999999995</c:v>
                </c:pt>
                <c:pt idx="4787">
                  <c:v>0.64683100000000004</c:v>
                </c:pt>
                <c:pt idx="4788">
                  <c:v>0.64341400000000004</c:v>
                </c:pt>
                <c:pt idx="4789">
                  <c:v>0.64037999999999995</c:v>
                </c:pt>
                <c:pt idx="4790">
                  <c:v>0.63788199999999995</c:v>
                </c:pt>
                <c:pt idx="4791">
                  <c:v>0.63561000000000001</c:v>
                </c:pt>
                <c:pt idx="4792">
                  <c:v>0.63357699999999995</c:v>
                </c:pt>
                <c:pt idx="4793">
                  <c:v>0.63173199999999996</c:v>
                </c:pt>
                <c:pt idx="4794">
                  <c:v>0.63014000000000003</c:v>
                </c:pt>
                <c:pt idx="4795">
                  <c:v>0.62884600000000002</c:v>
                </c:pt>
                <c:pt idx="4796">
                  <c:v>0.62784499999999999</c:v>
                </c:pt>
                <c:pt idx="4797">
                  <c:v>0.62704099999999996</c:v>
                </c:pt>
                <c:pt idx="4798">
                  <c:v>0.62626199999999999</c:v>
                </c:pt>
                <c:pt idx="4799">
                  <c:v>0.62545799999999996</c:v>
                </c:pt>
                <c:pt idx="4800">
                  <c:v>0.62474200000000002</c:v>
                </c:pt>
                <c:pt idx="4801">
                  <c:v>0.624444</c:v>
                </c:pt>
                <c:pt idx="4802">
                  <c:v>0.62456400000000001</c:v>
                </c:pt>
                <c:pt idx="4803">
                  <c:v>0.624861</c:v>
                </c:pt>
                <c:pt idx="4804">
                  <c:v>0.62521000000000004</c:v>
                </c:pt>
                <c:pt idx="4805">
                  <c:v>0.62536599999999998</c:v>
                </c:pt>
                <c:pt idx="4806">
                  <c:v>0.62536599999999998</c:v>
                </c:pt>
                <c:pt idx="4807">
                  <c:v>0.62495699999999998</c:v>
                </c:pt>
                <c:pt idx="4808">
                  <c:v>0.62450099999999997</c:v>
                </c:pt>
                <c:pt idx="4809">
                  <c:v>0.62446900000000005</c:v>
                </c:pt>
                <c:pt idx="4810">
                  <c:v>0.62446900000000005</c:v>
                </c:pt>
                <c:pt idx="4811">
                  <c:v>0.62446900000000005</c:v>
                </c:pt>
                <c:pt idx="4812">
                  <c:v>0.62443199999999999</c:v>
                </c:pt>
                <c:pt idx="4813">
                  <c:v>0.62439100000000003</c:v>
                </c:pt>
                <c:pt idx="4814">
                  <c:v>0.62444100000000002</c:v>
                </c:pt>
                <c:pt idx="4815">
                  <c:v>0.62448099999999995</c:v>
                </c:pt>
                <c:pt idx="4816">
                  <c:v>0.62448400000000004</c:v>
                </c:pt>
                <c:pt idx="4817">
                  <c:v>0.62448400000000004</c:v>
                </c:pt>
                <c:pt idx="4818">
                  <c:v>0.62448400000000004</c:v>
                </c:pt>
                <c:pt idx="4819">
                  <c:v>0.62447600000000003</c:v>
                </c:pt>
                <c:pt idx="4820">
                  <c:v>0.624475</c:v>
                </c:pt>
                <c:pt idx="4821">
                  <c:v>0.624475</c:v>
                </c:pt>
                <c:pt idx="4822">
                  <c:v>0.624475</c:v>
                </c:pt>
                <c:pt idx="4823">
                  <c:v>0.624475</c:v>
                </c:pt>
                <c:pt idx="4824">
                  <c:v>0.624475</c:v>
                </c:pt>
                <c:pt idx="4825">
                  <c:v>0.624475</c:v>
                </c:pt>
                <c:pt idx="4826">
                  <c:v>0.624475</c:v>
                </c:pt>
                <c:pt idx="4827">
                  <c:v>0.624475</c:v>
                </c:pt>
                <c:pt idx="4828">
                  <c:v>0.624475</c:v>
                </c:pt>
                <c:pt idx="4829">
                  <c:v>0.624475</c:v>
                </c:pt>
                <c:pt idx="4830">
                  <c:v>0.624475</c:v>
                </c:pt>
                <c:pt idx="4831">
                  <c:v>0.624475</c:v>
                </c:pt>
                <c:pt idx="4832">
                  <c:v>0.624475</c:v>
                </c:pt>
                <c:pt idx="4833">
                  <c:v>0.624475</c:v>
                </c:pt>
                <c:pt idx="4834">
                  <c:v>0.624475</c:v>
                </c:pt>
                <c:pt idx="4835">
                  <c:v>0.624475</c:v>
                </c:pt>
                <c:pt idx="4836">
                  <c:v>0.624475</c:v>
                </c:pt>
                <c:pt idx="4837">
                  <c:v>0.624475</c:v>
                </c:pt>
                <c:pt idx="4838">
                  <c:v>0.624475</c:v>
                </c:pt>
                <c:pt idx="4839">
                  <c:v>0.624475</c:v>
                </c:pt>
                <c:pt idx="4840">
                  <c:v>0.624475</c:v>
                </c:pt>
                <c:pt idx="4841">
                  <c:v>0.624475</c:v>
                </c:pt>
                <c:pt idx="4842">
                  <c:v>0.624475</c:v>
                </c:pt>
                <c:pt idx="4843">
                  <c:v>0.624475</c:v>
                </c:pt>
                <c:pt idx="4844">
                  <c:v>0.624475</c:v>
                </c:pt>
                <c:pt idx="4845">
                  <c:v>0.624475</c:v>
                </c:pt>
                <c:pt idx="4846">
                  <c:v>0.624475</c:v>
                </c:pt>
                <c:pt idx="4847">
                  <c:v>0.624475</c:v>
                </c:pt>
                <c:pt idx="4848">
                  <c:v>0.624475</c:v>
                </c:pt>
                <c:pt idx="4849">
                  <c:v>0.624475</c:v>
                </c:pt>
                <c:pt idx="4850">
                  <c:v>0.624475</c:v>
                </c:pt>
                <c:pt idx="4851">
                  <c:v>0.624475</c:v>
                </c:pt>
                <c:pt idx="4852">
                  <c:v>0.624475</c:v>
                </c:pt>
                <c:pt idx="4853">
                  <c:v>0.62452300000000005</c:v>
                </c:pt>
                <c:pt idx="4854">
                  <c:v>0.62454600000000005</c:v>
                </c:pt>
                <c:pt idx="4855">
                  <c:v>0.62454600000000005</c:v>
                </c:pt>
                <c:pt idx="4856">
                  <c:v>0.62454600000000005</c:v>
                </c:pt>
                <c:pt idx="4857">
                  <c:v>0.62454600000000005</c:v>
                </c:pt>
                <c:pt idx="4858">
                  <c:v>0.62454600000000005</c:v>
                </c:pt>
                <c:pt idx="4859">
                  <c:v>0.62454600000000005</c:v>
                </c:pt>
                <c:pt idx="4860">
                  <c:v>0.62454600000000005</c:v>
                </c:pt>
                <c:pt idx="4861">
                  <c:v>0.62454600000000005</c:v>
                </c:pt>
                <c:pt idx="4862">
                  <c:v>0.62454600000000005</c:v>
                </c:pt>
                <c:pt idx="4863">
                  <c:v>0.62454600000000005</c:v>
                </c:pt>
                <c:pt idx="4864">
                  <c:v>0.62454600000000005</c:v>
                </c:pt>
                <c:pt idx="4865">
                  <c:v>0.62454600000000005</c:v>
                </c:pt>
                <c:pt idx="4866">
                  <c:v>0.62454600000000005</c:v>
                </c:pt>
                <c:pt idx="4867">
                  <c:v>0.62454600000000005</c:v>
                </c:pt>
                <c:pt idx="4868">
                  <c:v>0.62454600000000005</c:v>
                </c:pt>
                <c:pt idx="4869">
                  <c:v>0.62454600000000005</c:v>
                </c:pt>
                <c:pt idx="4870">
                  <c:v>0.62454600000000005</c:v>
                </c:pt>
                <c:pt idx="4871">
                  <c:v>0.62454600000000005</c:v>
                </c:pt>
                <c:pt idx="4872">
                  <c:v>0.62454600000000005</c:v>
                </c:pt>
                <c:pt idx="4873">
                  <c:v>0.62454600000000005</c:v>
                </c:pt>
                <c:pt idx="4874">
                  <c:v>0.62454600000000005</c:v>
                </c:pt>
                <c:pt idx="4875">
                  <c:v>0.62454600000000005</c:v>
                </c:pt>
                <c:pt idx="4876">
                  <c:v>0.62454600000000005</c:v>
                </c:pt>
                <c:pt idx="4877">
                  <c:v>0.62454600000000005</c:v>
                </c:pt>
                <c:pt idx="4878">
                  <c:v>0.62454600000000005</c:v>
                </c:pt>
                <c:pt idx="4879">
                  <c:v>0.62454600000000005</c:v>
                </c:pt>
                <c:pt idx="4880">
                  <c:v>0.62454600000000005</c:v>
                </c:pt>
                <c:pt idx="4881">
                  <c:v>0.62454600000000005</c:v>
                </c:pt>
                <c:pt idx="4882">
                  <c:v>0.62454600000000005</c:v>
                </c:pt>
                <c:pt idx="4883">
                  <c:v>0.62454600000000005</c:v>
                </c:pt>
                <c:pt idx="4884">
                  <c:v>0.62454600000000005</c:v>
                </c:pt>
                <c:pt idx="4885">
                  <c:v>0.62454600000000005</c:v>
                </c:pt>
                <c:pt idx="4886">
                  <c:v>0.62454600000000005</c:v>
                </c:pt>
                <c:pt idx="4887">
                  <c:v>0.62454600000000005</c:v>
                </c:pt>
                <c:pt idx="4888">
                  <c:v>0.62454600000000005</c:v>
                </c:pt>
                <c:pt idx="4889">
                  <c:v>0.62454600000000005</c:v>
                </c:pt>
                <c:pt idx="4890">
                  <c:v>0.62454600000000005</c:v>
                </c:pt>
                <c:pt idx="4891">
                  <c:v>0.62454600000000005</c:v>
                </c:pt>
                <c:pt idx="4892">
                  <c:v>0.62454600000000005</c:v>
                </c:pt>
                <c:pt idx="4893">
                  <c:v>0.62454600000000005</c:v>
                </c:pt>
                <c:pt idx="4894">
                  <c:v>0.62454600000000005</c:v>
                </c:pt>
                <c:pt idx="4895">
                  <c:v>0.62454600000000005</c:v>
                </c:pt>
                <c:pt idx="4896">
                  <c:v>0.62454600000000005</c:v>
                </c:pt>
                <c:pt idx="4897">
                  <c:v>0.62454600000000005</c:v>
                </c:pt>
                <c:pt idx="4898">
                  <c:v>0.62454600000000005</c:v>
                </c:pt>
                <c:pt idx="4899">
                  <c:v>0.62454600000000005</c:v>
                </c:pt>
                <c:pt idx="4900">
                  <c:v>0.62454600000000005</c:v>
                </c:pt>
                <c:pt idx="4901">
                  <c:v>0.62445600000000001</c:v>
                </c:pt>
                <c:pt idx="4902">
                  <c:v>0.62438700000000003</c:v>
                </c:pt>
                <c:pt idx="4903">
                  <c:v>0.62450700000000003</c:v>
                </c:pt>
                <c:pt idx="4904">
                  <c:v>0.62466500000000003</c:v>
                </c:pt>
                <c:pt idx="4905">
                  <c:v>0.62492800000000004</c:v>
                </c:pt>
                <c:pt idx="4906">
                  <c:v>0.624996</c:v>
                </c:pt>
                <c:pt idx="4907">
                  <c:v>0.62503299999999995</c:v>
                </c:pt>
                <c:pt idx="4908">
                  <c:v>0.62504000000000004</c:v>
                </c:pt>
                <c:pt idx="4909">
                  <c:v>0.62494899999999998</c:v>
                </c:pt>
                <c:pt idx="4910">
                  <c:v>0.62494899999999998</c:v>
                </c:pt>
                <c:pt idx="4911">
                  <c:v>0.62494899999999998</c:v>
                </c:pt>
                <c:pt idx="4912">
                  <c:v>0.62494099999999997</c:v>
                </c:pt>
                <c:pt idx="4913">
                  <c:v>0.62491799999999997</c:v>
                </c:pt>
                <c:pt idx="4914">
                  <c:v>0.62475899999999995</c:v>
                </c:pt>
                <c:pt idx="4915">
                  <c:v>0.62436499999999995</c:v>
                </c:pt>
                <c:pt idx="4916">
                  <c:v>0.623749</c:v>
                </c:pt>
                <c:pt idx="4917">
                  <c:v>0.62301099999999998</c:v>
                </c:pt>
                <c:pt idx="4918">
                  <c:v>0.62217100000000003</c:v>
                </c:pt>
                <c:pt idx="4919">
                  <c:v>0.621228</c:v>
                </c:pt>
                <c:pt idx="4920">
                  <c:v>0.62011000000000005</c:v>
                </c:pt>
                <c:pt idx="4921">
                  <c:v>0.61882999999999999</c:v>
                </c:pt>
                <c:pt idx="4922">
                  <c:v>0.61743199999999998</c:v>
                </c:pt>
                <c:pt idx="4923">
                  <c:v>0.61606399999999994</c:v>
                </c:pt>
                <c:pt idx="4924">
                  <c:v>0.61491799999999996</c:v>
                </c:pt>
                <c:pt idx="4925">
                  <c:v>0.61390400000000001</c:v>
                </c:pt>
                <c:pt idx="4926">
                  <c:v>0.61289000000000005</c:v>
                </c:pt>
                <c:pt idx="4927">
                  <c:v>0.61178900000000003</c:v>
                </c:pt>
                <c:pt idx="4928">
                  <c:v>0.61051200000000005</c:v>
                </c:pt>
                <c:pt idx="4929">
                  <c:v>0.609124</c:v>
                </c:pt>
                <c:pt idx="4930">
                  <c:v>0.60777499999999995</c:v>
                </c:pt>
                <c:pt idx="4931">
                  <c:v>0.60653299999999999</c:v>
                </c:pt>
                <c:pt idx="4932">
                  <c:v>0.605406</c:v>
                </c:pt>
                <c:pt idx="4933">
                  <c:v>0.60446299999999997</c:v>
                </c:pt>
                <c:pt idx="4934">
                  <c:v>0.60367199999999999</c:v>
                </c:pt>
                <c:pt idx="4935">
                  <c:v>0.60300299999999996</c:v>
                </c:pt>
                <c:pt idx="4936">
                  <c:v>0.60230499999999998</c:v>
                </c:pt>
                <c:pt idx="4937">
                  <c:v>0.60150300000000001</c:v>
                </c:pt>
                <c:pt idx="4938">
                  <c:v>0.60059799999999997</c:v>
                </c:pt>
                <c:pt idx="4939">
                  <c:v>0.59966299999999995</c:v>
                </c:pt>
                <c:pt idx="4940">
                  <c:v>0.59879700000000002</c:v>
                </c:pt>
                <c:pt idx="4941">
                  <c:v>0.59792400000000001</c:v>
                </c:pt>
                <c:pt idx="4942">
                  <c:v>0.597132</c:v>
                </c:pt>
                <c:pt idx="4943">
                  <c:v>0.59643100000000004</c:v>
                </c:pt>
                <c:pt idx="4944">
                  <c:v>0.59579000000000004</c:v>
                </c:pt>
                <c:pt idx="4945">
                  <c:v>0.59512200000000004</c:v>
                </c:pt>
                <c:pt idx="4946">
                  <c:v>0.59432200000000002</c:v>
                </c:pt>
                <c:pt idx="4947">
                  <c:v>0.59330400000000005</c:v>
                </c:pt>
                <c:pt idx="4948">
                  <c:v>0.59210600000000002</c:v>
                </c:pt>
                <c:pt idx="4949">
                  <c:v>0.59074400000000005</c:v>
                </c:pt>
                <c:pt idx="4950">
                  <c:v>0.58933400000000002</c:v>
                </c:pt>
                <c:pt idx="4951">
                  <c:v>0.588472</c:v>
                </c:pt>
                <c:pt idx="4952">
                  <c:v>0.58851100000000001</c:v>
                </c:pt>
                <c:pt idx="4953">
                  <c:v>0.58880200000000005</c:v>
                </c:pt>
                <c:pt idx="4954">
                  <c:v>0.58962999999999999</c:v>
                </c:pt>
                <c:pt idx="4955">
                  <c:v>0.59071399999999996</c:v>
                </c:pt>
                <c:pt idx="4956">
                  <c:v>0.591059</c:v>
                </c:pt>
                <c:pt idx="4957">
                  <c:v>0.59101899999999996</c:v>
                </c:pt>
                <c:pt idx="4958">
                  <c:v>0.59094999999999998</c:v>
                </c:pt>
                <c:pt idx="4959">
                  <c:v>0.59106099999999995</c:v>
                </c:pt>
                <c:pt idx="4960">
                  <c:v>0.59137300000000004</c:v>
                </c:pt>
                <c:pt idx="4961">
                  <c:v>0.59163699999999997</c:v>
                </c:pt>
                <c:pt idx="4962">
                  <c:v>0.591804</c:v>
                </c:pt>
                <c:pt idx="4963">
                  <c:v>0.59182000000000001</c:v>
                </c:pt>
                <c:pt idx="4964">
                  <c:v>0.59182000000000001</c:v>
                </c:pt>
                <c:pt idx="4965">
                  <c:v>0.59179000000000004</c:v>
                </c:pt>
                <c:pt idx="4966">
                  <c:v>0.59179000000000004</c:v>
                </c:pt>
                <c:pt idx="4967">
                  <c:v>0.59179000000000004</c:v>
                </c:pt>
                <c:pt idx="4968">
                  <c:v>0.59179000000000004</c:v>
                </c:pt>
                <c:pt idx="4969">
                  <c:v>0.59179000000000004</c:v>
                </c:pt>
                <c:pt idx="4970">
                  <c:v>0.59179000000000004</c:v>
                </c:pt>
                <c:pt idx="4971">
                  <c:v>0.59179000000000004</c:v>
                </c:pt>
                <c:pt idx="4972">
                  <c:v>0.59179000000000004</c:v>
                </c:pt>
                <c:pt idx="4973">
                  <c:v>0.59179000000000004</c:v>
                </c:pt>
                <c:pt idx="4974">
                  <c:v>0.59179000000000004</c:v>
                </c:pt>
                <c:pt idx="4975">
                  <c:v>0.59179000000000004</c:v>
                </c:pt>
                <c:pt idx="4976">
                  <c:v>0.59179000000000004</c:v>
                </c:pt>
                <c:pt idx="4977">
                  <c:v>0.59179000000000004</c:v>
                </c:pt>
                <c:pt idx="4978">
                  <c:v>0.59179000000000004</c:v>
                </c:pt>
                <c:pt idx="4979">
                  <c:v>0.59179000000000004</c:v>
                </c:pt>
                <c:pt idx="4980">
                  <c:v>0.59179000000000004</c:v>
                </c:pt>
                <c:pt idx="4981">
                  <c:v>0.59179000000000004</c:v>
                </c:pt>
                <c:pt idx="4982">
                  <c:v>0.59179000000000004</c:v>
                </c:pt>
                <c:pt idx="4983">
                  <c:v>0.59179000000000004</c:v>
                </c:pt>
                <c:pt idx="4984">
                  <c:v>0.59179000000000004</c:v>
                </c:pt>
                <c:pt idx="4985">
                  <c:v>0.59179000000000004</c:v>
                </c:pt>
                <c:pt idx="4986">
                  <c:v>0.59179000000000004</c:v>
                </c:pt>
                <c:pt idx="4987">
                  <c:v>0.59179000000000004</c:v>
                </c:pt>
                <c:pt idx="4988">
                  <c:v>0.59179000000000004</c:v>
                </c:pt>
                <c:pt idx="4989">
                  <c:v>0.59179000000000004</c:v>
                </c:pt>
                <c:pt idx="4990">
                  <c:v>0.59179000000000004</c:v>
                </c:pt>
                <c:pt idx="4991">
                  <c:v>0.59179000000000004</c:v>
                </c:pt>
                <c:pt idx="4992">
                  <c:v>0.59179000000000004</c:v>
                </c:pt>
                <c:pt idx="4993">
                  <c:v>0.59179000000000004</c:v>
                </c:pt>
                <c:pt idx="4994">
                  <c:v>0.59179000000000004</c:v>
                </c:pt>
                <c:pt idx="4995">
                  <c:v>0.59179000000000004</c:v>
                </c:pt>
                <c:pt idx="4996">
                  <c:v>0.59179000000000004</c:v>
                </c:pt>
                <c:pt idx="4997">
                  <c:v>0.59179000000000004</c:v>
                </c:pt>
                <c:pt idx="4998">
                  <c:v>0.59179000000000004</c:v>
                </c:pt>
                <c:pt idx="4999">
                  <c:v>0.59179000000000004</c:v>
                </c:pt>
                <c:pt idx="5000">
                  <c:v>0.59179000000000004</c:v>
                </c:pt>
                <c:pt idx="5001">
                  <c:v>0.59178500000000001</c:v>
                </c:pt>
                <c:pt idx="5002">
                  <c:v>0.59178500000000001</c:v>
                </c:pt>
                <c:pt idx="5003">
                  <c:v>0.59178500000000001</c:v>
                </c:pt>
                <c:pt idx="5004">
                  <c:v>0.59178500000000001</c:v>
                </c:pt>
                <c:pt idx="5005">
                  <c:v>0.59178500000000001</c:v>
                </c:pt>
                <c:pt idx="5006">
                  <c:v>0.59178500000000001</c:v>
                </c:pt>
                <c:pt idx="5007">
                  <c:v>0.59178500000000001</c:v>
                </c:pt>
                <c:pt idx="5008">
                  <c:v>0.59178500000000001</c:v>
                </c:pt>
                <c:pt idx="5009">
                  <c:v>0.59178500000000001</c:v>
                </c:pt>
                <c:pt idx="5010">
                  <c:v>0.59178500000000001</c:v>
                </c:pt>
                <c:pt idx="5011">
                  <c:v>0.59176799999999996</c:v>
                </c:pt>
                <c:pt idx="5012">
                  <c:v>0.59165400000000001</c:v>
                </c:pt>
                <c:pt idx="5013">
                  <c:v>0.59138599999999997</c:v>
                </c:pt>
                <c:pt idx="5014">
                  <c:v>0.59091899999999997</c:v>
                </c:pt>
                <c:pt idx="5015">
                  <c:v>0.590221</c:v>
                </c:pt>
                <c:pt idx="5016">
                  <c:v>0.58931599999999995</c:v>
                </c:pt>
                <c:pt idx="5017">
                  <c:v>0.58826400000000001</c:v>
                </c:pt>
                <c:pt idx="5018">
                  <c:v>0.58718300000000001</c:v>
                </c:pt>
                <c:pt idx="5019">
                  <c:v>0.58617900000000001</c:v>
                </c:pt>
                <c:pt idx="5020">
                  <c:v>0.58528199999999997</c:v>
                </c:pt>
                <c:pt idx="5021">
                  <c:v>0.58449399999999996</c:v>
                </c:pt>
                <c:pt idx="5022">
                  <c:v>0.58381300000000003</c:v>
                </c:pt>
                <c:pt idx="5023">
                  <c:v>0.58325899999999997</c:v>
                </c:pt>
                <c:pt idx="5024">
                  <c:v>0.58275500000000002</c:v>
                </c:pt>
                <c:pt idx="5025">
                  <c:v>0.58216500000000004</c:v>
                </c:pt>
                <c:pt idx="5026">
                  <c:v>0.581395</c:v>
                </c:pt>
                <c:pt idx="5027">
                  <c:v>0.58040899999999995</c:v>
                </c:pt>
                <c:pt idx="5028">
                  <c:v>0.57930000000000004</c:v>
                </c:pt>
                <c:pt idx="5029">
                  <c:v>0.57821</c:v>
                </c:pt>
                <c:pt idx="5030">
                  <c:v>0.57721999999999996</c:v>
                </c:pt>
                <c:pt idx="5031">
                  <c:v>0.57624399999999998</c:v>
                </c:pt>
                <c:pt idx="5032">
                  <c:v>0.57536900000000002</c:v>
                </c:pt>
                <c:pt idx="5033">
                  <c:v>0.57468600000000003</c:v>
                </c:pt>
                <c:pt idx="5034">
                  <c:v>0.57408800000000004</c:v>
                </c:pt>
                <c:pt idx="5035">
                  <c:v>0.57348399999999999</c:v>
                </c:pt>
                <c:pt idx="5036">
                  <c:v>0.57270900000000002</c:v>
                </c:pt>
                <c:pt idx="5037">
                  <c:v>0.57166700000000004</c:v>
                </c:pt>
                <c:pt idx="5038">
                  <c:v>0.57035899999999995</c:v>
                </c:pt>
                <c:pt idx="5039">
                  <c:v>0.56897500000000001</c:v>
                </c:pt>
                <c:pt idx="5040">
                  <c:v>0.56747899999999996</c:v>
                </c:pt>
                <c:pt idx="5041">
                  <c:v>0.56594199999999995</c:v>
                </c:pt>
                <c:pt idx="5042">
                  <c:v>0.56461399999999995</c:v>
                </c:pt>
                <c:pt idx="5043">
                  <c:v>0.56359999999999999</c:v>
                </c:pt>
                <c:pt idx="5044">
                  <c:v>0.562782</c:v>
                </c:pt>
                <c:pt idx="5045">
                  <c:v>0.56188300000000002</c:v>
                </c:pt>
                <c:pt idx="5046">
                  <c:v>0.56079299999999999</c:v>
                </c:pt>
                <c:pt idx="5047">
                  <c:v>0.55945100000000003</c:v>
                </c:pt>
                <c:pt idx="5048">
                  <c:v>0.55794999999999995</c:v>
                </c:pt>
                <c:pt idx="5049">
                  <c:v>0.55646399999999996</c:v>
                </c:pt>
                <c:pt idx="5050">
                  <c:v>0.55479999999999996</c:v>
                </c:pt>
                <c:pt idx="5051">
                  <c:v>0.55301</c:v>
                </c:pt>
                <c:pt idx="5052">
                  <c:v>0.550759</c:v>
                </c:pt>
                <c:pt idx="5053">
                  <c:v>0.54824600000000001</c:v>
                </c:pt>
                <c:pt idx="5054">
                  <c:v>0.54579999999999995</c:v>
                </c:pt>
                <c:pt idx="5055">
                  <c:v>0.54354100000000005</c:v>
                </c:pt>
                <c:pt idx="5056">
                  <c:v>0.54201600000000005</c:v>
                </c:pt>
                <c:pt idx="5057">
                  <c:v>0.54134199999999999</c:v>
                </c:pt>
                <c:pt idx="5058">
                  <c:v>0.54139400000000004</c:v>
                </c:pt>
                <c:pt idx="5059">
                  <c:v>0.54169299999999998</c:v>
                </c:pt>
                <c:pt idx="5060">
                  <c:v>0.54205599999999998</c:v>
                </c:pt>
                <c:pt idx="5061">
                  <c:v>0.54273099999999996</c:v>
                </c:pt>
                <c:pt idx="5062">
                  <c:v>0.54363899999999998</c:v>
                </c:pt>
                <c:pt idx="5063">
                  <c:v>0.54457999999999995</c:v>
                </c:pt>
                <c:pt idx="5064">
                  <c:v>0.545207</c:v>
                </c:pt>
                <c:pt idx="5065">
                  <c:v>0.54528299999999996</c:v>
                </c:pt>
                <c:pt idx="5066">
                  <c:v>0.54528299999999996</c:v>
                </c:pt>
                <c:pt idx="5067">
                  <c:v>0.54528299999999996</c:v>
                </c:pt>
                <c:pt idx="5068">
                  <c:v>0.54528299999999996</c:v>
                </c:pt>
                <c:pt idx="5069">
                  <c:v>0.54528299999999996</c:v>
                </c:pt>
                <c:pt idx="5070">
                  <c:v>0.54528299999999996</c:v>
                </c:pt>
                <c:pt idx="5071">
                  <c:v>0.54528299999999996</c:v>
                </c:pt>
                <c:pt idx="5072">
                  <c:v>0.54528299999999996</c:v>
                </c:pt>
                <c:pt idx="5073">
                  <c:v>0.54528299999999996</c:v>
                </c:pt>
                <c:pt idx="5074">
                  <c:v>0.54528299999999996</c:v>
                </c:pt>
                <c:pt idx="5075">
                  <c:v>0.54528299999999996</c:v>
                </c:pt>
                <c:pt idx="5076">
                  <c:v>0.54528299999999996</c:v>
                </c:pt>
                <c:pt idx="5077">
                  <c:v>0.54528299999999996</c:v>
                </c:pt>
                <c:pt idx="5078">
                  <c:v>0.54528299999999996</c:v>
                </c:pt>
                <c:pt idx="5079">
                  <c:v>0.54528299999999996</c:v>
                </c:pt>
                <c:pt idx="5080">
                  <c:v>0.54528299999999996</c:v>
                </c:pt>
                <c:pt idx="5081">
                  <c:v>0.54528299999999996</c:v>
                </c:pt>
                <c:pt idx="5082">
                  <c:v>0.54528299999999996</c:v>
                </c:pt>
                <c:pt idx="5083">
                  <c:v>0.54528299999999996</c:v>
                </c:pt>
                <c:pt idx="5084">
                  <c:v>0.54528299999999996</c:v>
                </c:pt>
                <c:pt idx="5085">
                  <c:v>0.54528299999999996</c:v>
                </c:pt>
                <c:pt idx="5086">
                  <c:v>0.54528299999999996</c:v>
                </c:pt>
                <c:pt idx="5087">
                  <c:v>0.54528299999999996</c:v>
                </c:pt>
                <c:pt idx="5088">
                  <c:v>0.54528299999999996</c:v>
                </c:pt>
                <c:pt idx="5089">
                  <c:v>0.54528299999999996</c:v>
                </c:pt>
                <c:pt idx="5090">
                  <c:v>0.54528299999999996</c:v>
                </c:pt>
                <c:pt idx="5091">
                  <c:v>0.54528299999999996</c:v>
                </c:pt>
                <c:pt idx="5092">
                  <c:v>0.54528299999999996</c:v>
                </c:pt>
                <c:pt idx="5093">
                  <c:v>0.54528299999999996</c:v>
                </c:pt>
                <c:pt idx="5094">
                  <c:v>0.54528299999999996</c:v>
                </c:pt>
                <c:pt idx="5095">
                  <c:v>0.54528299999999996</c:v>
                </c:pt>
                <c:pt idx="5096">
                  <c:v>0.54528200000000004</c:v>
                </c:pt>
                <c:pt idx="5097">
                  <c:v>0.54528200000000004</c:v>
                </c:pt>
                <c:pt idx="5098">
                  <c:v>0.54528200000000004</c:v>
                </c:pt>
                <c:pt idx="5099">
                  <c:v>0.54528200000000004</c:v>
                </c:pt>
                <c:pt idx="5100">
                  <c:v>0.54528200000000004</c:v>
                </c:pt>
                <c:pt idx="5101">
                  <c:v>0.545296</c:v>
                </c:pt>
                <c:pt idx="5102">
                  <c:v>0.54535999999999996</c:v>
                </c:pt>
                <c:pt idx="5103">
                  <c:v>0.545458</c:v>
                </c:pt>
                <c:pt idx="5104">
                  <c:v>0.54562600000000006</c:v>
                </c:pt>
                <c:pt idx="5105">
                  <c:v>0.546068</c:v>
                </c:pt>
                <c:pt idx="5106">
                  <c:v>0.546709</c:v>
                </c:pt>
                <c:pt idx="5107">
                  <c:v>0.54797399999999996</c:v>
                </c:pt>
                <c:pt idx="5108">
                  <c:v>0.54977200000000004</c:v>
                </c:pt>
                <c:pt idx="5109">
                  <c:v>0.55167900000000003</c:v>
                </c:pt>
                <c:pt idx="5110">
                  <c:v>0.55329499999999998</c:v>
                </c:pt>
                <c:pt idx="5111">
                  <c:v>0.55400899999999997</c:v>
                </c:pt>
                <c:pt idx="5112">
                  <c:v>0.55421200000000004</c:v>
                </c:pt>
                <c:pt idx="5113">
                  <c:v>0.55492600000000003</c:v>
                </c:pt>
                <c:pt idx="5114">
                  <c:v>0.55647500000000005</c:v>
                </c:pt>
                <c:pt idx="5115">
                  <c:v>0.55870399999999998</c:v>
                </c:pt>
                <c:pt idx="5116">
                  <c:v>0.56111500000000003</c:v>
                </c:pt>
                <c:pt idx="5117">
                  <c:v>0.56339899999999998</c:v>
                </c:pt>
                <c:pt idx="5118">
                  <c:v>0.56523500000000004</c:v>
                </c:pt>
                <c:pt idx="5119">
                  <c:v>0.56651799999999997</c:v>
                </c:pt>
                <c:pt idx="5120">
                  <c:v>0.56717200000000001</c:v>
                </c:pt>
                <c:pt idx="5121">
                  <c:v>0.56767100000000004</c:v>
                </c:pt>
                <c:pt idx="5122">
                  <c:v>0.56851099999999999</c:v>
                </c:pt>
                <c:pt idx="5123">
                  <c:v>0.56983300000000003</c:v>
                </c:pt>
                <c:pt idx="5124">
                  <c:v>0.57167500000000004</c:v>
                </c:pt>
                <c:pt idx="5125">
                  <c:v>0.57391099999999995</c:v>
                </c:pt>
                <c:pt idx="5126">
                  <c:v>0.57597100000000001</c:v>
                </c:pt>
                <c:pt idx="5127">
                  <c:v>0.57756600000000002</c:v>
                </c:pt>
                <c:pt idx="5128">
                  <c:v>0.578237</c:v>
                </c:pt>
                <c:pt idx="5129">
                  <c:v>0.57837099999999997</c:v>
                </c:pt>
                <c:pt idx="5130">
                  <c:v>0.57885900000000001</c:v>
                </c:pt>
                <c:pt idx="5131">
                  <c:v>0.57933299999999999</c:v>
                </c:pt>
                <c:pt idx="5132">
                  <c:v>0.58028599999999997</c:v>
                </c:pt>
                <c:pt idx="5133">
                  <c:v>0.58179599999999998</c:v>
                </c:pt>
                <c:pt idx="5134">
                  <c:v>0.58369400000000005</c:v>
                </c:pt>
                <c:pt idx="5135">
                  <c:v>0.58551900000000001</c:v>
                </c:pt>
                <c:pt idx="5136">
                  <c:v>0.58696800000000005</c:v>
                </c:pt>
                <c:pt idx="5137">
                  <c:v>0.58766200000000002</c:v>
                </c:pt>
                <c:pt idx="5138">
                  <c:v>0.58801599999999998</c:v>
                </c:pt>
                <c:pt idx="5139">
                  <c:v>0.58868799999999999</c:v>
                </c:pt>
                <c:pt idx="5140">
                  <c:v>0.58987000000000001</c:v>
                </c:pt>
                <c:pt idx="5141">
                  <c:v>0.591364</c:v>
                </c:pt>
                <c:pt idx="5142">
                  <c:v>0.59290100000000001</c:v>
                </c:pt>
                <c:pt idx="5143">
                  <c:v>0.59437799999999996</c:v>
                </c:pt>
                <c:pt idx="5144">
                  <c:v>0.59571200000000002</c:v>
                </c:pt>
                <c:pt idx="5145">
                  <c:v>0.59652499999999997</c:v>
                </c:pt>
                <c:pt idx="5146">
                  <c:v>0.59674899999999997</c:v>
                </c:pt>
                <c:pt idx="5147">
                  <c:v>0.597553</c:v>
                </c:pt>
                <c:pt idx="5148">
                  <c:v>0.59831000000000001</c:v>
                </c:pt>
                <c:pt idx="5149">
                  <c:v>0.59942600000000001</c:v>
                </c:pt>
                <c:pt idx="5150">
                  <c:v>0.60100200000000004</c:v>
                </c:pt>
                <c:pt idx="5151">
                  <c:v>0.60299100000000005</c:v>
                </c:pt>
                <c:pt idx="5152">
                  <c:v>0.605186</c:v>
                </c:pt>
                <c:pt idx="5153">
                  <c:v>0.60748500000000005</c:v>
                </c:pt>
                <c:pt idx="5154">
                  <c:v>0.60993299999999995</c:v>
                </c:pt>
                <c:pt idx="5155">
                  <c:v>0.61256299999999997</c:v>
                </c:pt>
                <c:pt idx="5156">
                  <c:v>0.61527200000000004</c:v>
                </c:pt>
                <c:pt idx="5157">
                  <c:v>0.61797000000000002</c:v>
                </c:pt>
                <c:pt idx="5158">
                  <c:v>0.62068699999999999</c:v>
                </c:pt>
                <c:pt idx="5159">
                  <c:v>0.62330399999999997</c:v>
                </c:pt>
                <c:pt idx="5160">
                  <c:v>0.62587099999999996</c:v>
                </c:pt>
                <c:pt idx="5161">
                  <c:v>0.628359</c:v>
                </c:pt>
                <c:pt idx="5162">
                  <c:v>0.63062300000000004</c:v>
                </c:pt>
                <c:pt idx="5163">
                  <c:v>0.632525</c:v>
                </c:pt>
                <c:pt idx="5164">
                  <c:v>0.63381699999999996</c:v>
                </c:pt>
                <c:pt idx="5165">
                  <c:v>0.63442600000000005</c:v>
                </c:pt>
                <c:pt idx="5166">
                  <c:v>0.63491500000000001</c:v>
                </c:pt>
                <c:pt idx="5167">
                  <c:v>0.63554500000000003</c:v>
                </c:pt>
                <c:pt idx="5168">
                  <c:v>0.63631599999999999</c:v>
                </c:pt>
                <c:pt idx="5169">
                  <c:v>0.63750099999999998</c:v>
                </c:pt>
                <c:pt idx="5170">
                  <c:v>0.63914800000000005</c:v>
                </c:pt>
                <c:pt idx="5171">
                  <c:v>0.64083299999999999</c:v>
                </c:pt>
                <c:pt idx="5172">
                  <c:v>0.64215900000000004</c:v>
                </c:pt>
                <c:pt idx="5173">
                  <c:v>0.64285899999999996</c:v>
                </c:pt>
                <c:pt idx="5174">
                  <c:v>0.64337900000000003</c:v>
                </c:pt>
                <c:pt idx="5175">
                  <c:v>0.64412000000000003</c:v>
                </c:pt>
                <c:pt idx="5176">
                  <c:v>0.64513200000000004</c:v>
                </c:pt>
                <c:pt idx="5177">
                  <c:v>0.64649199999999996</c:v>
                </c:pt>
                <c:pt idx="5178">
                  <c:v>0.64797499999999997</c:v>
                </c:pt>
                <c:pt idx="5179">
                  <c:v>0.64944900000000005</c:v>
                </c:pt>
                <c:pt idx="5180">
                  <c:v>0.65077099999999999</c:v>
                </c:pt>
                <c:pt idx="5181">
                  <c:v>0.65175899999999998</c:v>
                </c:pt>
                <c:pt idx="5182">
                  <c:v>0.65216600000000002</c:v>
                </c:pt>
                <c:pt idx="5183">
                  <c:v>0.65236899999999998</c:v>
                </c:pt>
                <c:pt idx="5184">
                  <c:v>0.65292700000000004</c:v>
                </c:pt>
                <c:pt idx="5185">
                  <c:v>0.65396799999999999</c:v>
                </c:pt>
                <c:pt idx="5186">
                  <c:v>0.65531399999999995</c:v>
                </c:pt>
                <c:pt idx="5187">
                  <c:v>0.65675300000000003</c:v>
                </c:pt>
                <c:pt idx="5188">
                  <c:v>0.65812499999999996</c:v>
                </c:pt>
                <c:pt idx="5189">
                  <c:v>0.65939899999999996</c:v>
                </c:pt>
                <c:pt idx="5190">
                  <c:v>0.66045600000000004</c:v>
                </c:pt>
                <c:pt idx="5191">
                  <c:v>0.66122599999999998</c:v>
                </c:pt>
                <c:pt idx="5192">
                  <c:v>0.66215100000000005</c:v>
                </c:pt>
                <c:pt idx="5193">
                  <c:v>0.66346099999999997</c:v>
                </c:pt>
                <c:pt idx="5194">
                  <c:v>0.664964</c:v>
                </c:pt>
                <c:pt idx="5195">
                  <c:v>0.666516</c:v>
                </c:pt>
                <c:pt idx="5196">
                  <c:v>0.66800099999999996</c:v>
                </c:pt>
                <c:pt idx="5197">
                  <c:v>0.66934199999999999</c:v>
                </c:pt>
                <c:pt idx="5198">
                  <c:v>0.67052199999999995</c:v>
                </c:pt>
                <c:pt idx="5199">
                  <c:v>0.67144400000000004</c:v>
                </c:pt>
                <c:pt idx="5200">
                  <c:v>0.67201100000000002</c:v>
                </c:pt>
                <c:pt idx="5201">
                  <c:v>0.67237499999999994</c:v>
                </c:pt>
                <c:pt idx="5202">
                  <c:v>0.67274400000000001</c:v>
                </c:pt>
                <c:pt idx="5203">
                  <c:v>0.67330699999999999</c:v>
                </c:pt>
                <c:pt idx="5204">
                  <c:v>0.67404399999999998</c:v>
                </c:pt>
                <c:pt idx="5205">
                  <c:v>0.67500300000000002</c:v>
                </c:pt>
                <c:pt idx="5206">
                  <c:v>0.67613000000000001</c:v>
                </c:pt>
                <c:pt idx="5207">
                  <c:v>0.67701599999999995</c:v>
                </c:pt>
                <c:pt idx="5208">
                  <c:v>0.677732</c:v>
                </c:pt>
                <c:pt idx="5209">
                  <c:v>0.678203</c:v>
                </c:pt>
                <c:pt idx="5210">
                  <c:v>0.67847199999999996</c:v>
                </c:pt>
                <c:pt idx="5211">
                  <c:v>0.67817300000000003</c:v>
                </c:pt>
                <c:pt idx="5212">
                  <c:v>0.67793999999999999</c:v>
                </c:pt>
                <c:pt idx="5213">
                  <c:v>0.67756099999999997</c:v>
                </c:pt>
                <c:pt idx="5214">
                  <c:v>0.67697799999999997</c:v>
                </c:pt>
                <c:pt idx="5215">
                  <c:v>0.67678000000000005</c:v>
                </c:pt>
                <c:pt idx="5216">
                  <c:v>0.67677200000000004</c:v>
                </c:pt>
                <c:pt idx="5217">
                  <c:v>0.67677200000000004</c:v>
                </c:pt>
                <c:pt idx="5218">
                  <c:v>0.67677200000000004</c:v>
                </c:pt>
                <c:pt idx="5219">
                  <c:v>0.67677200000000004</c:v>
                </c:pt>
                <c:pt idx="5220">
                  <c:v>0.67677200000000004</c:v>
                </c:pt>
                <c:pt idx="5221">
                  <c:v>0.67677200000000004</c:v>
                </c:pt>
                <c:pt idx="5222">
                  <c:v>0.67677200000000004</c:v>
                </c:pt>
                <c:pt idx="5223">
                  <c:v>0.67677200000000004</c:v>
                </c:pt>
                <c:pt idx="5224">
                  <c:v>0.67677200000000004</c:v>
                </c:pt>
                <c:pt idx="5225">
                  <c:v>0.67677299999999996</c:v>
                </c:pt>
                <c:pt idx="5226">
                  <c:v>0.67677299999999996</c:v>
                </c:pt>
                <c:pt idx="5227">
                  <c:v>0.67677299999999996</c:v>
                </c:pt>
                <c:pt idx="5228">
                  <c:v>0.67677299999999996</c:v>
                </c:pt>
                <c:pt idx="5229">
                  <c:v>0.67677299999999996</c:v>
                </c:pt>
                <c:pt idx="5230">
                  <c:v>0.67677299999999996</c:v>
                </c:pt>
                <c:pt idx="5231">
                  <c:v>0.67677299999999996</c:v>
                </c:pt>
                <c:pt idx="5232">
                  <c:v>0.67677299999999996</c:v>
                </c:pt>
                <c:pt idx="5233">
                  <c:v>0.67677299999999996</c:v>
                </c:pt>
                <c:pt idx="5234">
                  <c:v>0.67677299999999996</c:v>
                </c:pt>
                <c:pt idx="5235">
                  <c:v>0.67677299999999996</c:v>
                </c:pt>
                <c:pt idx="5236">
                  <c:v>0.67677299999999996</c:v>
                </c:pt>
                <c:pt idx="5237">
                  <c:v>0.67677299999999996</c:v>
                </c:pt>
                <c:pt idx="5238">
                  <c:v>0.67677299999999996</c:v>
                </c:pt>
                <c:pt idx="5239">
                  <c:v>0.67677299999999996</c:v>
                </c:pt>
                <c:pt idx="5240">
                  <c:v>0.67677399999999999</c:v>
                </c:pt>
                <c:pt idx="5241">
                  <c:v>0.67677399999999999</c:v>
                </c:pt>
                <c:pt idx="5242">
                  <c:v>0.67677399999999999</c:v>
                </c:pt>
                <c:pt idx="5243">
                  <c:v>0.67677399999999999</c:v>
                </c:pt>
                <c:pt idx="5244">
                  <c:v>0.67677399999999999</c:v>
                </c:pt>
                <c:pt idx="5245">
                  <c:v>0.67677399999999999</c:v>
                </c:pt>
                <c:pt idx="5246">
                  <c:v>0.67677399999999999</c:v>
                </c:pt>
                <c:pt idx="5247">
                  <c:v>0.67677399999999999</c:v>
                </c:pt>
                <c:pt idx="5248">
                  <c:v>0.67677399999999999</c:v>
                </c:pt>
                <c:pt idx="5249">
                  <c:v>0.67677399999999999</c:v>
                </c:pt>
                <c:pt idx="5250">
                  <c:v>0.67677399999999999</c:v>
                </c:pt>
                <c:pt idx="5251">
                  <c:v>0.67703599999999997</c:v>
                </c:pt>
                <c:pt idx="5252">
                  <c:v>0.67786599999999997</c:v>
                </c:pt>
                <c:pt idx="5253">
                  <c:v>0.67887900000000001</c:v>
                </c:pt>
                <c:pt idx="5254">
                  <c:v>0.67970299999999995</c:v>
                </c:pt>
                <c:pt idx="5255">
                  <c:v>0.68037099999999995</c:v>
                </c:pt>
                <c:pt idx="5256">
                  <c:v>0.68081100000000006</c:v>
                </c:pt>
                <c:pt idx="5257">
                  <c:v>0.68153300000000006</c:v>
                </c:pt>
                <c:pt idx="5258">
                  <c:v>0.68213800000000002</c:v>
                </c:pt>
                <c:pt idx="5259">
                  <c:v>0.68250900000000003</c:v>
                </c:pt>
                <c:pt idx="5260">
                  <c:v>0.68329899999999999</c:v>
                </c:pt>
                <c:pt idx="5261">
                  <c:v>0.68465500000000001</c:v>
                </c:pt>
                <c:pt idx="5262">
                  <c:v>0.68656700000000004</c:v>
                </c:pt>
                <c:pt idx="5263">
                  <c:v>0.68876400000000004</c:v>
                </c:pt>
                <c:pt idx="5264">
                  <c:v>0.69108999999999998</c:v>
                </c:pt>
                <c:pt idx="5265">
                  <c:v>0.69348500000000002</c:v>
                </c:pt>
                <c:pt idx="5266">
                  <c:v>0.69512499999999999</c:v>
                </c:pt>
                <c:pt idx="5267">
                  <c:v>0.69591700000000001</c:v>
                </c:pt>
                <c:pt idx="5268">
                  <c:v>0.69653600000000004</c:v>
                </c:pt>
                <c:pt idx="5269">
                  <c:v>0.69742000000000004</c:v>
                </c:pt>
                <c:pt idx="5270">
                  <c:v>0.69877900000000004</c:v>
                </c:pt>
                <c:pt idx="5271">
                  <c:v>0.70055999999999996</c:v>
                </c:pt>
                <c:pt idx="5272">
                  <c:v>0.70265599999999995</c:v>
                </c:pt>
                <c:pt idx="5273">
                  <c:v>0.70480100000000001</c:v>
                </c:pt>
                <c:pt idx="5274">
                  <c:v>0.70663500000000001</c:v>
                </c:pt>
                <c:pt idx="5275">
                  <c:v>0.70783499999999999</c:v>
                </c:pt>
                <c:pt idx="5276">
                  <c:v>0.70835499999999996</c:v>
                </c:pt>
                <c:pt idx="5277">
                  <c:v>0.70911900000000005</c:v>
                </c:pt>
                <c:pt idx="5278">
                  <c:v>0.710314</c:v>
                </c:pt>
                <c:pt idx="5279">
                  <c:v>0.71196300000000001</c:v>
                </c:pt>
                <c:pt idx="5280">
                  <c:v>0.71390500000000001</c:v>
                </c:pt>
                <c:pt idx="5281">
                  <c:v>0.71599199999999996</c:v>
                </c:pt>
                <c:pt idx="5282">
                  <c:v>0.71800600000000003</c:v>
                </c:pt>
                <c:pt idx="5283">
                  <c:v>0.71964700000000004</c:v>
                </c:pt>
                <c:pt idx="5284">
                  <c:v>0.72068699999999997</c:v>
                </c:pt>
                <c:pt idx="5285">
                  <c:v>0.72117500000000001</c:v>
                </c:pt>
                <c:pt idx="5286">
                  <c:v>0.721526</c:v>
                </c:pt>
                <c:pt idx="5287">
                  <c:v>0.72228700000000001</c:v>
                </c:pt>
                <c:pt idx="5288">
                  <c:v>0.72328700000000001</c:v>
                </c:pt>
                <c:pt idx="5289">
                  <c:v>0.72460400000000003</c:v>
                </c:pt>
                <c:pt idx="5290">
                  <c:v>0.72614000000000001</c:v>
                </c:pt>
                <c:pt idx="5291">
                  <c:v>0.72750599999999999</c:v>
                </c:pt>
                <c:pt idx="5292">
                  <c:v>0.728634</c:v>
                </c:pt>
                <c:pt idx="5293">
                  <c:v>0.72962199999999999</c:v>
                </c:pt>
                <c:pt idx="5294">
                  <c:v>0.73057700000000003</c:v>
                </c:pt>
                <c:pt idx="5295">
                  <c:v>0.73177199999999998</c:v>
                </c:pt>
                <c:pt idx="5296">
                  <c:v>0.73328099999999996</c:v>
                </c:pt>
                <c:pt idx="5297">
                  <c:v>0.73486300000000004</c:v>
                </c:pt>
                <c:pt idx="5298">
                  <c:v>0.73638099999999995</c:v>
                </c:pt>
                <c:pt idx="5299">
                  <c:v>0.73773500000000003</c:v>
                </c:pt>
                <c:pt idx="5300">
                  <c:v>0.73887800000000003</c:v>
                </c:pt>
                <c:pt idx="5301">
                  <c:v>0.73995599999999995</c:v>
                </c:pt>
                <c:pt idx="5302">
                  <c:v>0.74134599999999995</c:v>
                </c:pt>
                <c:pt idx="5303">
                  <c:v>0.74325600000000003</c:v>
                </c:pt>
                <c:pt idx="5304">
                  <c:v>0.745888</c:v>
                </c:pt>
                <c:pt idx="5305">
                  <c:v>0.74868999999999997</c:v>
                </c:pt>
                <c:pt idx="5306">
                  <c:v>0.75151000000000001</c:v>
                </c:pt>
                <c:pt idx="5307">
                  <c:v>0.75430699999999995</c:v>
                </c:pt>
                <c:pt idx="5308">
                  <c:v>0.75710599999999995</c:v>
                </c:pt>
                <c:pt idx="5309">
                  <c:v>0.759903</c:v>
                </c:pt>
                <c:pt idx="5310">
                  <c:v>0.76270000000000004</c:v>
                </c:pt>
                <c:pt idx="5311">
                  <c:v>0.76549699999999998</c:v>
                </c:pt>
                <c:pt idx="5312">
                  <c:v>0.76827900000000005</c:v>
                </c:pt>
                <c:pt idx="5313">
                  <c:v>0.77087899999999998</c:v>
                </c:pt>
                <c:pt idx="5314">
                  <c:v>0.77317499999999995</c:v>
                </c:pt>
                <c:pt idx="5315">
                  <c:v>0.77517499999999995</c:v>
                </c:pt>
                <c:pt idx="5316">
                  <c:v>0.77690700000000001</c:v>
                </c:pt>
                <c:pt idx="5317">
                  <c:v>0.77829899999999996</c:v>
                </c:pt>
                <c:pt idx="5318">
                  <c:v>0.77906399999999998</c:v>
                </c:pt>
                <c:pt idx="5319">
                  <c:v>0.77945900000000001</c:v>
                </c:pt>
                <c:pt idx="5320">
                  <c:v>0.77988400000000002</c:v>
                </c:pt>
                <c:pt idx="5321">
                  <c:v>0.78055799999999997</c:v>
                </c:pt>
                <c:pt idx="5322">
                  <c:v>0.78153600000000001</c:v>
                </c:pt>
                <c:pt idx="5323">
                  <c:v>0.78256999999999999</c:v>
                </c:pt>
                <c:pt idx="5324">
                  <c:v>0.78344499999999995</c:v>
                </c:pt>
                <c:pt idx="5325">
                  <c:v>0.78414099999999998</c:v>
                </c:pt>
                <c:pt idx="5326">
                  <c:v>0.78474100000000002</c:v>
                </c:pt>
                <c:pt idx="5327">
                  <c:v>0.785331</c:v>
                </c:pt>
                <c:pt idx="5328">
                  <c:v>0.78620999999999996</c:v>
                </c:pt>
                <c:pt idx="5329">
                  <c:v>0.78759299999999999</c:v>
                </c:pt>
                <c:pt idx="5330">
                  <c:v>0.78927599999999998</c:v>
                </c:pt>
                <c:pt idx="5331">
                  <c:v>0.791045</c:v>
                </c:pt>
                <c:pt idx="5332">
                  <c:v>0.79279100000000002</c:v>
                </c:pt>
                <c:pt idx="5333">
                  <c:v>0.79444599999999999</c:v>
                </c:pt>
                <c:pt idx="5334">
                  <c:v>0.79589200000000004</c:v>
                </c:pt>
                <c:pt idx="5335">
                  <c:v>0.79712300000000003</c:v>
                </c:pt>
                <c:pt idx="5336">
                  <c:v>0.79822499999999996</c:v>
                </c:pt>
                <c:pt idx="5337">
                  <c:v>0.79946799999999996</c:v>
                </c:pt>
                <c:pt idx="5338">
                  <c:v>0.80102499999999999</c:v>
                </c:pt>
                <c:pt idx="5339">
                  <c:v>0.80276000000000003</c:v>
                </c:pt>
                <c:pt idx="5340">
                  <c:v>0.80452800000000002</c:v>
                </c:pt>
                <c:pt idx="5341">
                  <c:v>0.80622300000000002</c:v>
                </c:pt>
                <c:pt idx="5342">
                  <c:v>0.80773300000000003</c:v>
                </c:pt>
                <c:pt idx="5343">
                  <c:v>0.80899200000000004</c:v>
                </c:pt>
                <c:pt idx="5344">
                  <c:v>0.81006400000000001</c:v>
                </c:pt>
                <c:pt idx="5345">
                  <c:v>0.81111200000000006</c:v>
                </c:pt>
                <c:pt idx="5346">
                  <c:v>0.81236299999999995</c:v>
                </c:pt>
                <c:pt idx="5347">
                  <c:v>0.81383899999999998</c:v>
                </c:pt>
                <c:pt idx="5348">
                  <c:v>0.81545100000000004</c:v>
                </c:pt>
                <c:pt idx="5349">
                  <c:v>0.81711</c:v>
                </c:pt>
                <c:pt idx="5350">
                  <c:v>0.81872100000000003</c:v>
                </c:pt>
                <c:pt idx="5351">
                  <c:v>0.81960100000000002</c:v>
                </c:pt>
                <c:pt idx="5352">
                  <c:v>0.81963699999999995</c:v>
                </c:pt>
                <c:pt idx="5353">
                  <c:v>0.81911299999999998</c:v>
                </c:pt>
                <c:pt idx="5354">
                  <c:v>0.81822099999999998</c:v>
                </c:pt>
                <c:pt idx="5355">
                  <c:v>0.81709399999999999</c:v>
                </c:pt>
                <c:pt idx="5356">
                  <c:v>0.81596999999999997</c:v>
                </c:pt>
                <c:pt idx="5357">
                  <c:v>0.81485200000000002</c:v>
                </c:pt>
                <c:pt idx="5358">
                  <c:v>0.81371800000000005</c:v>
                </c:pt>
                <c:pt idx="5359">
                  <c:v>0.81257199999999996</c:v>
                </c:pt>
                <c:pt idx="5360">
                  <c:v>0.81137000000000004</c:v>
                </c:pt>
                <c:pt idx="5361">
                  <c:v>0.81017899999999998</c:v>
                </c:pt>
                <c:pt idx="5362">
                  <c:v>0.80905899999999997</c:v>
                </c:pt>
                <c:pt idx="5363">
                  <c:v>0.80813999999999997</c:v>
                </c:pt>
                <c:pt idx="5364">
                  <c:v>0.80760200000000004</c:v>
                </c:pt>
                <c:pt idx="5365">
                  <c:v>0.80713999999999997</c:v>
                </c:pt>
                <c:pt idx="5366">
                  <c:v>0.80659499999999995</c:v>
                </c:pt>
                <c:pt idx="5367">
                  <c:v>0.80600099999999997</c:v>
                </c:pt>
                <c:pt idx="5368">
                  <c:v>0.80534799999999995</c:v>
                </c:pt>
                <c:pt idx="5369">
                  <c:v>0.80440699999999998</c:v>
                </c:pt>
                <c:pt idx="5370">
                  <c:v>0.80294200000000004</c:v>
                </c:pt>
                <c:pt idx="5371">
                  <c:v>0.80118999999999996</c:v>
                </c:pt>
                <c:pt idx="5372">
                  <c:v>0.79940199999999995</c:v>
                </c:pt>
                <c:pt idx="5373">
                  <c:v>0.79756000000000005</c:v>
                </c:pt>
                <c:pt idx="5374">
                  <c:v>0.79574999999999996</c:v>
                </c:pt>
                <c:pt idx="5375">
                  <c:v>0.79397700000000004</c:v>
                </c:pt>
                <c:pt idx="5376">
                  <c:v>0.79222499999999996</c:v>
                </c:pt>
                <c:pt idx="5377">
                  <c:v>0.79038399999999998</c:v>
                </c:pt>
                <c:pt idx="5378">
                  <c:v>0.78882300000000005</c:v>
                </c:pt>
                <c:pt idx="5379">
                  <c:v>0.78734999999999999</c:v>
                </c:pt>
                <c:pt idx="5380">
                  <c:v>0.78591299999999997</c:v>
                </c:pt>
                <c:pt idx="5381">
                  <c:v>0.78449000000000002</c:v>
                </c:pt>
                <c:pt idx="5382">
                  <c:v>0.78288999999999997</c:v>
                </c:pt>
                <c:pt idx="5383">
                  <c:v>0.78125199999999995</c:v>
                </c:pt>
                <c:pt idx="5384">
                  <c:v>0.77956000000000003</c:v>
                </c:pt>
                <c:pt idx="5385">
                  <c:v>0.77781100000000003</c:v>
                </c:pt>
                <c:pt idx="5386">
                  <c:v>0.77587899999999999</c:v>
                </c:pt>
                <c:pt idx="5387">
                  <c:v>0.77407899999999996</c:v>
                </c:pt>
                <c:pt idx="5388">
                  <c:v>0.772563</c:v>
                </c:pt>
                <c:pt idx="5389">
                  <c:v>0.77120699999999998</c:v>
                </c:pt>
                <c:pt idx="5390">
                  <c:v>0.76978100000000005</c:v>
                </c:pt>
                <c:pt idx="5391">
                  <c:v>0.76849100000000004</c:v>
                </c:pt>
                <c:pt idx="5392">
                  <c:v>0.76732400000000001</c:v>
                </c:pt>
                <c:pt idx="5393">
                  <c:v>0.76610199999999995</c:v>
                </c:pt>
                <c:pt idx="5394">
                  <c:v>0.76493</c:v>
                </c:pt>
                <c:pt idx="5395">
                  <c:v>0.76351599999999997</c:v>
                </c:pt>
                <c:pt idx="5396">
                  <c:v>0.76194200000000001</c:v>
                </c:pt>
                <c:pt idx="5397">
                  <c:v>0.76020299999999996</c:v>
                </c:pt>
                <c:pt idx="5398">
                  <c:v>0.75855499999999998</c:v>
                </c:pt>
                <c:pt idx="5399">
                  <c:v>0.75699700000000003</c:v>
                </c:pt>
                <c:pt idx="5400">
                  <c:v>0.75531499999999996</c:v>
                </c:pt>
                <c:pt idx="5401">
                  <c:v>0.75352300000000005</c:v>
                </c:pt>
                <c:pt idx="5402">
                  <c:v>0.75177799999999995</c:v>
                </c:pt>
                <c:pt idx="5403">
                  <c:v>0.749946</c:v>
                </c:pt>
                <c:pt idx="5404">
                  <c:v>0.74803600000000003</c:v>
                </c:pt>
                <c:pt idx="5405">
                  <c:v>0.74643400000000004</c:v>
                </c:pt>
                <c:pt idx="5406">
                  <c:v>0.74596899999999999</c:v>
                </c:pt>
                <c:pt idx="5407">
                  <c:v>0.74643400000000004</c:v>
                </c:pt>
                <c:pt idx="5408">
                  <c:v>0.74756999999999996</c:v>
                </c:pt>
                <c:pt idx="5409">
                  <c:v>0.74934599999999996</c:v>
                </c:pt>
                <c:pt idx="5410">
                  <c:v>0.751753</c:v>
                </c:pt>
                <c:pt idx="5411">
                  <c:v>0.75437799999999999</c:v>
                </c:pt>
                <c:pt idx="5412">
                  <c:v>0.75718099999999999</c:v>
                </c:pt>
                <c:pt idx="5413">
                  <c:v>0.76004899999999997</c:v>
                </c:pt>
                <c:pt idx="5414">
                  <c:v>0.76294200000000001</c:v>
                </c:pt>
                <c:pt idx="5415">
                  <c:v>0.76577399999999995</c:v>
                </c:pt>
                <c:pt idx="5416">
                  <c:v>0.76852900000000002</c:v>
                </c:pt>
                <c:pt idx="5417">
                  <c:v>0.77116899999999999</c:v>
                </c:pt>
                <c:pt idx="5418">
                  <c:v>0.77380400000000005</c:v>
                </c:pt>
                <c:pt idx="5419">
                  <c:v>0.77626300000000004</c:v>
                </c:pt>
                <c:pt idx="5420">
                  <c:v>0.77809399999999995</c:v>
                </c:pt>
                <c:pt idx="5421">
                  <c:v>0.77903800000000001</c:v>
                </c:pt>
                <c:pt idx="5422">
                  <c:v>0.77950200000000003</c:v>
                </c:pt>
                <c:pt idx="5423">
                  <c:v>0.77984500000000001</c:v>
                </c:pt>
                <c:pt idx="5424">
                  <c:v>0.78039000000000003</c:v>
                </c:pt>
                <c:pt idx="5425">
                  <c:v>0.78105999999999998</c:v>
                </c:pt>
                <c:pt idx="5426">
                  <c:v>0.78225199999999995</c:v>
                </c:pt>
                <c:pt idx="5427">
                  <c:v>0.78404399999999996</c:v>
                </c:pt>
                <c:pt idx="5428">
                  <c:v>0.786103</c:v>
                </c:pt>
                <c:pt idx="5429">
                  <c:v>0.787829</c:v>
                </c:pt>
                <c:pt idx="5430">
                  <c:v>0.78882699999999994</c:v>
                </c:pt>
                <c:pt idx="5431">
                  <c:v>0.78939499999999996</c:v>
                </c:pt>
                <c:pt idx="5432">
                  <c:v>0.79036600000000001</c:v>
                </c:pt>
                <c:pt idx="5433">
                  <c:v>0.79187799999999997</c:v>
                </c:pt>
                <c:pt idx="5434">
                  <c:v>0.793516</c:v>
                </c:pt>
                <c:pt idx="5435">
                  <c:v>0.795238</c:v>
                </c:pt>
                <c:pt idx="5436">
                  <c:v>0.797045</c:v>
                </c:pt>
                <c:pt idx="5437">
                  <c:v>0.79894299999999996</c:v>
                </c:pt>
                <c:pt idx="5438">
                  <c:v>0.80064900000000006</c:v>
                </c:pt>
                <c:pt idx="5439">
                  <c:v>0.80173399999999995</c:v>
                </c:pt>
                <c:pt idx="5440">
                  <c:v>0.80223800000000001</c:v>
                </c:pt>
                <c:pt idx="5441">
                  <c:v>0.80280700000000005</c:v>
                </c:pt>
                <c:pt idx="5442">
                  <c:v>0.803921</c:v>
                </c:pt>
                <c:pt idx="5443">
                  <c:v>0.80556000000000005</c:v>
                </c:pt>
                <c:pt idx="5444">
                  <c:v>0.807585</c:v>
                </c:pt>
                <c:pt idx="5445">
                  <c:v>0.80964100000000006</c:v>
                </c:pt>
                <c:pt idx="5446">
                  <c:v>0.81152999999999997</c:v>
                </c:pt>
                <c:pt idx="5447">
                  <c:v>0.81302399999999997</c:v>
                </c:pt>
                <c:pt idx="5448">
                  <c:v>0.81385700000000005</c:v>
                </c:pt>
                <c:pt idx="5449">
                  <c:v>0.81482200000000005</c:v>
                </c:pt>
                <c:pt idx="5450">
                  <c:v>0.81595799999999996</c:v>
                </c:pt>
                <c:pt idx="5451">
                  <c:v>0.81646300000000005</c:v>
                </c:pt>
                <c:pt idx="5452">
                  <c:v>0.81698999999999999</c:v>
                </c:pt>
                <c:pt idx="5453">
                  <c:v>0.81753900000000002</c:v>
                </c:pt>
                <c:pt idx="5454">
                  <c:v>0.81799999999999995</c:v>
                </c:pt>
                <c:pt idx="5455">
                  <c:v>0.81842300000000001</c:v>
                </c:pt>
                <c:pt idx="5456">
                  <c:v>0.81883499999999998</c:v>
                </c:pt>
                <c:pt idx="5457">
                  <c:v>0.81931200000000004</c:v>
                </c:pt>
                <c:pt idx="5458">
                  <c:v>0.81955</c:v>
                </c:pt>
                <c:pt idx="5459">
                  <c:v>0.81944700000000004</c:v>
                </c:pt>
                <c:pt idx="5460">
                  <c:v>0.81923800000000002</c:v>
                </c:pt>
                <c:pt idx="5461">
                  <c:v>0.818797</c:v>
                </c:pt>
                <c:pt idx="5462">
                  <c:v>0.81808700000000001</c:v>
                </c:pt>
                <c:pt idx="5463">
                  <c:v>0.81735599999999997</c:v>
                </c:pt>
                <c:pt idx="5464">
                  <c:v>0.81665299999999996</c:v>
                </c:pt>
                <c:pt idx="5465">
                  <c:v>0.81599100000000002</c:v>
                </c:pt>
                <c:pt idx="5466">
                  <c:v>0.81533</c:v>
                </c:pt>
                <c:pt idx="5467">
                  <c:v>0.81464599999999998</c:v>
                </c:pt>
                <c:pt idx="5468">
                  <c:v>0.81400600000000001</c:v>
                </c:pt>
                <c:pt idx="5469">
                  <c:v>0.81325700000000001</c:v>
                </c:pt>
                <c:pt idx="5470">
                  <c:v>0.81217499999999998</c:v>
                </c:pt>
                <c:pt idx="5471">
                  <c:v>0.81096199999999996</c:v>
                </c:pt>
                <c:pt idx="5472">
                  <c:v>0.80976099999999995</c:v>
                </c:pt>
                <c:pt idx="5473">
                  <c:v>0.80872100000000002</c:v>
                </c:pt>
                <c:pt idx="5474">
                  <c:v>0.80759400000000003</c:v>
                </c:pt>
                <c:pt idx="5475">
                  <c:v>0.80654300000000001</c:v>
                </c:pt>
                <c:pt idx="5476">
                  <c:v>0.80557699999999999</c:v>
                </c:pt>
                <c:pt idx="5477">
                  <c:v>0.80457500000000004</c:v>
                </c:pt>
                <c:pt idx="5478">
                  <c:v>0.80345699999999998</c:v>
                </c:pt>
                <c:pt idx="5479">
                  <c:v>0.80209699999999995</c:v>
                </c:pt>
                <c:pt idx="5480">
                  <c:v>0.80053700000000005</c:v>
                </c:pt>
                <c:pt idx="5481">
                  <c:v>0.79890300000000003</c:v>
                </c:pt>
                <c:pt idx="5482">
                  <c:v>0.79733399999999999</c:v>
                </c:pt>
                <c:pt idx="5483">
                  <c:v>0.79572900000000002</c:v>
                </c:pt>
                <c:pt idx="5484">
                  <c:v>0.79411200000000004</c:v>
                </c:pt>
                <c:pt idx="5485">
                  <c:v>0.79269800000000001</c:v>
                </c:pt>
                <c:pt idx="5486">
                  <c:v>0.79147199999999995</c:v>
                </c:pt>
                <c:pt idx="5487">
                  <c:v>0.790269</c:v>
                </c:pt>
                <c:pt idx="5488">
                  <c:v>0.78893199999999997</c:v>
                </c:pt>
                <c:pt idx="5489">
                  <c:v>0.78745200000000004</c:v>
                </c:pt>
                <c:pt idx="5490">
                  <c:v>0.78585400000000005</c:v>
                </c:pt>
                <c:pt idx="5491">
                  <c:v>0.78425699999999998</c:v>
                </c:pt>
                <c:pt idx="5492">
                  <c:v>0.78279900000000002</c:v>
                </c:pt>
                <c:pt idx="5493">
                  <c:v>0.78146599999999999</c:v>
                </c:pt>
                <c:pt idx="5494">
                  <c:v>0.780362</c:v>
                </c:pt>
                <c:pt idx="5495">
                  <c:v>0.77947599999999995</c:v>
                </c:pt>
                <c:pt idx="5496">
                  <c:v>0.77867600000000003</c:v>
                </c:pt>
                <c:pt idx="5497">
                  <c:v>0.77774399999999999</c:v>
                </c:pt>
                <c:pt idx="5498">
                  <c:v>0.77645900000000001</c:v>
                </c:pt>
                <c:pt idx="5499">
                  <c:v>0.77486500000000003</c:v>
                </c:pt>
                <c:pt idx="5500">
                  <c:v>0.773115</c:v>
                </c:pt>
                <c:pt idx="5501">
                  <c:v>0.77168499999999995</c:v>
                </c:pt>
                <c:pt idx="5502">
                  <c:v>0.77055799999999997</c:v>
                </c:pt>
                <c:pt idx="5503">
                  <c:v>0.76956500000000005</c:v>
                </c:pt>
                <c:pt idx="5504">
                  <c:v>0.76906699999999995</c:v>
                </c:pt>
                <c:pt idx="5505">
                  <c:v>0.76894399999999996</c:v>
                </c:pt>
                <c:pt idx="5506">
                  <c:v>0.76894399999999996</c:v>
                </c:pt>
                <c:pt idx="5507">
                  <c:v>0.76894399999999996</c:v>
                </c:pt>
                <c:pt idx="5508">
                  <c:v>0.76893699999999998</c:v>
                </c:pt>
                <c:pt idx="5509">
                  <c:v>0.76893599999999995</c:v>
                </c:pt>
                <c:pt idx="5510">
                  <c:v>0.76893599999999995</c:v>
                </c:pt>
                <c:pt idx="5511">
                  <c:v>0.76893599999999995</c:v>
                </c:pt>
                <c:pt idx="5512">
                  <c:v>0.76893599999999995</c:v>
                </c:pt>
                <c:pt idx="5513">
                  <c:v>0.76893599999999995</c:v>
                </c:pt>
                <c:pt idx="5514">
                  <c:v>0.76893599999999995</c:v>
                </c:pt>
                <c:pt idx="5515">
                  <c:v>0.76893599999999995</c:v>
                </c:pt>
                <c:pt idx="5516">
                  <c:v>0.76893599999999995</c:v>
                </c:pt>
                <c:pt idx="5517">
                  <c:v>0.76893599999999995</c:v>
                </c:pt>
                <c:pt idx="5518">
                  <c:v>0.76893599999999995</c:v>
                </c:pt>
                <c:pt idx="5519">
                  <c:v>0.76893599999999995</c:v>
                </c:pt>
                <c:pt idx="5520">
                  <c:v>0.76893599999999995</c:v>
                </c:pt>
                <c:pt idx="5521">
                  <c:v>0.76893599999999995</c:v>
                </c:pt>
                <c:pt idx="5522">
                  <c:v>0.76893599999999995</c:v>
                </c:pt>
                <c:pt idx="5523">
                  <c:v>0.76893599999999995</c:v>
                </c:pt>
                <c:pt idx="5524">
                  <c:v>0.76893599999999995</c:v>
                </c:pt>
                <c:pt idx="5525">
                  <c:v>0.76893599999999995</c:v>
                </c:pt>
                <c:pt idx="5526">
                  <c:v>0.76893599999999995</c:v>
                </c:pt>
                <c:pt idx="5527">
                  <c:v>0.76893599999999995</c:v>
                </c:pt>
                <c:pt idx="5528">
                  <c:v>0.76893599999999995</c:v>
                </c:pt>
                <c:pt idx="5529">
                  <c:v>0.76893599999999995</c:v>
                </c:pt>
                <c:pt idx="5530">
                  <c:v>0.76893599999999995</c:v>
                </c:pt>
                <c:pt idx="5531">
                  <c:v>0.76893599999999995</c:v>
                </c:pt>
                <c:pt idx="5532">
                  <c:v>0.76893599999999995</c:v>
                </c:pt>
                <c:pt idx="5533">
                  <c:v>0.76893599999999995</c:v>
                </c:pt>
                <c:pt idx="5534">
                  <c:v>0.76893599999999995</c:v>
                </c:pt>
                <c:pt idx="5535">
                  <c:v>0.76893599999999995</c:v>
                </c:pt>
                <c:pt idx="5536">
                  <c:v>0.76893599999999995</c:v>
                </c:pt>
                <c:pt idx="5537">
                  <c:v>0.76893599999999995</c:v>
                </c:pt>
                <c:pt idx="5538">
                  <c:v>0.76893599999999995</c:v>
                </c:pt>
                <c:pt idx="5539">
                  <c:v>0.76893599999999995</c:v>
                </c:pt>
                <c:pt idx="5540">
                  <c:v>0.76893599999999995</c:v>
                </c:pt>
                <c:pt idx="5541">
                  <c:v>0.76893599999999995</c:v>
                </c:pt>
                <c:pt idx="5542">
                  <c:v>0.76893599999999995</c:v>
                </c:pt>
                <c:pt idx="5543">
                  <c:v>0.76893599999999995</c:v>
                </c:pt>
                <c:pt idx="5544">
                  <c:v>0.76893599999999995</c:v>
                </c:pt>
                <c:pt idx="5545">
                  <c:v>0.76893599999999995</c:v>
                </c:pt>
                <c:pt idx="5546">
                  <c:v>0.76893599999999995</c:v>
                </c:pt>
                <c:pt idx="5547">
                  <c:v>0.76893599999999995</c:v>
                </c:pt>
                <c:pt idx="5548">
                  <c:v>0.76893599999999995</c:v>
                </c:pt>
                <c:pt idx="5549">
                  <c:v>0.76893599999999995</c:v>
                </c:pt>
                <c:pt idx="5550">
                  <c:v>0.76893599999999995</c:v>
                </c:pt>
                <c:pt idx="5551">
                  <c:v>0.76923600000000003</c:v>
                </c:pt>
                <c:pt idx="5552">
                  <c:v>0.77007499999999995</c:v>
                </c:pt>
                <c:pt idx="5553">
                  <c:v>0.77141400000000004</c:v>
                </c:pt>
                <c:pt idx="5554">
                  <c:v>0.77327699999999999</c:v>
                </c:pt>
                <c:pt idx="5555">
                  <c:v>0.77581599999999995</c:v>
                </c:pt>
                <c:pt idx="5556">
                  <c:v>0.77854500000000004</c:v>
                </c:pt>
                <c:pt idx="5557">
                  <c:v>0.78127400000000002</c:v>
                </c:pt>
                <c:pt idx="5558">
                  <c:v>0.784076</c:v>
                </c:pt>
                <c:pt idx="5559">
                  <c:v>0.78709499999999999</c:v>
                </c:pt>
                <c:pt idx="5560">
                  <c:v>0.790246</c:v>
                </c:pt>
                <c:pt idx="5561">
                  <c:v>0.79327400000000003</c:v>
                </c:pt>
                <c:pt idx="5562">
                  <c:v>0.79598400000000002</c:v>
                </c:pt>
                <c:pt idx="5563">
                  <c:v>0.79785499999999998</c:v>
                </c:pt>
                <c:pt idx="5564">
                  <c:v>0.79901599999999995</c:v>
                </c:pt>
                <c:pt idx="5565">
                  <c:v>0.79976899999999995</c:v>
                </c:pt>
                <c:pt idx="5566">
                  <c:v>0.80045200000000005</c:v>
                </c:pt>
                <c:pt idx="5567">
                  <c:v>0.80107200000000001</c:v>
                </c:pt>
                <c:pt idx="5568">
                  <c:v>0.80159499999999995</c:v>
                </c:pt>
                <c:pt idx="5569">
                  <c:v>0.80207600000000001</c:v>
                </c:pt>
                <c:pt idx="5570">
                  <c:v>0.803118</c:v>
                </c:pt>
                <c:pt idx="5571">
                  <c:v>0.80469199999999996</c:v>
                </c:pt>
                <c:pt idx="5572">
                  <c:v>0.80668899999999999</c:v>
                </c:pt>
                <c:pt idx="5573">
                  <c:v>0.80868099999999998</c:v>
                </c:pt>
                <c:pt idx="5574">
                  <c:v>0.81031699999999995</c:v>
                </c:pt>
                <c:pt idx="5575">
                  <c:v>0.81171599999999999</c:v>
                </c:pt>
                <c:pt idx="5576">
                  <c:v>0.81314200000000003</c:v>
                </c:pt>
                <c:pt idx="5577">
                  <c:v>0.81412899999999999</c:v>
                </c:pt>
                <c:pt idx="5578">
                  <c:v>0.81459000000000004</c:v>
                </c:pt>
                <c:pt idx="5579">
                  <c:v>0.81494800000000001</c:v>
                </c:pt>
                <c:pt idx="5580">
                  <c:v>0.81570299999999996</c:v>
                </c:pt>
                <c:pt idx="5581">
                  <c:v>0.81691000000000003</c:v>
                </c:pt>
                <c:pt idx="5582">
                  <c:v>0.818685</c:v>
                </c:pt>
                <c:pt idx="5583">
                  <c:v>0.82066600000000001</c:v>
                </c:pt>
                <c:pt idx="5584">
                  <c:v>0.82222899999999999</c:v>
                </c:pt>
                <c:pt idx="5585">
                  <c:v>0.823021</c:v>
                </c:pt>
                <c:pt idx="5586">
                  <c:v>0.823492</c:v>
                </c:pt>
                <c:pt idx="5587">
                  <c:v>0.82450299999999999</c:v>
                </c:pt>
                <c:pt idx="5588">
                  <c:v>0.82605600000000001</c:v>
                </c:pt>
                <c:pt idx="5589">
                  <c:v>0.82785699999999995</c:v>
                </c:pt>
                <c:pt idx="5590">
                  <c:v>0.82967100000000005</c:v>
                </c:pt>
                <c:pt idx="5591">
                  <c:v>0.83134300000000005</c:v>
                </c:pt>
                <c:pt idx="5592">
                  <c:v>0.83280799999999999</c:v>
                </c:pt>
                <c:pt idx="5593">
                  <c:v>0.83387699999999998</c:v>
                </c:pt>
                <c:pt idx="5594">
                  <c:v>0.834476</c:v>
                </c:pt>
                <c:pt idx="5595">
                  <c:v>0.83516500000000005</c:v>
                </c:pt>
                <c:pt idx="5596">
                  <c:v>0.83613400000000004</c:v>
                </c:pt>
                <c:pt idx="5597">
                  <c:v>0.83751799999999998</c:v>
                </c:pt>
                <c:pt idx="5598">
                  <c:v>0.83919100000000002</c:v>
                </c:pt>
                <c:pt idx="5599">
                  <c:v>0.84104800000000002</c:v>
                </c:pt>
                <c:pt idx="5600">
                  <c:v>0.84282699999999999</c:v>
                </c:pt>
                <c:pt idx="5601">
                  <c:v>0.84396199999999999</c:v>
                </c:pt>
                <c:pt idx="5602">
                  <c:v>0.84460599999999997</c:v>
                </c:pt>
                <c:pt idx="5603">
                  <c:v>0.84500399999999998</c:v>
                </c:pt>
                <c:pt idx="5604">
                  <c:v>0.84518400000000005</c:v>
                </c:pt>
                <c:pt idx="5605">
                  <c:v>0.84540700000000002</c:v>
                </c:pt>
                <c:pt idx="5606">
                  <c:v>0.84557000000000004</c:v>
                </c:pt>
                <c:pt idx="5607">
                  <c:v>0.84575299999999998</c:v>
                </c:pt>
                <c:pt idx="5608">
                  <c:v>0.845916</c:v>
                </c:pt>
                <c:pt idx="5609">
                  <c:v>0.84600500000000001</c:v>
                </c:pt>
                <c:pt idx="5610">
                  <c:v>0.846051</c:v>
                </c:pt>
                <c:pt idx="5611">
                  <c:v>0.84607399999999999</c:v>
                </c:pt>
                <c:pt idx="5612">
                  <c:v>0.84607399999999999</c:v>
                </c:pt>
                <c:pt idx="5613">
                  <c:v>0.84606300000000001</c:v>
                </c:pt>
                <c:pt idx="5614">
                  <c:v>0.84594000000000003</c:v>
                </c:pt>
                <c:pt idx="5615">
                  <c:v>0.84563200000000005</c:v>
                </c:pt>
                <c:pt idx="5616">
                  <c:v>0.84506400000000004</c:v>
                </c:pt>
                <c:pt idx="5617">
                  <c:v>0.84427600000000003</c:v>
                </c:pt>
                <c:pt idx="5618">
                  <c:v>0.84328599999999998</c:v>
                </c:pt>
                <c:pt idx="5619">
                  <c:v>0.84211100000000005</c:v>
                </c:pt>
                <c:pt idx="5620">
                  <c:v>0.84081700000000004</c:v>
                </c:pt>
                <c:pt idx="5621">
                  <c:v>0.83943999999999996</c:v>
                </c:pt>
                <c:pt idx="5622">
                  <c:v>0.83806499999999995</c:v>
                </c:pt>
                <c:pt idx="5623">
                  <c:v>0.83670599999999995</c:v>
                </c:pt>
                <c:pt idx="5624">
                  <c:v>0.83533599999999997</c:v>
                </c:pt>
                <c:pt idx="5625">
                  <c:v>0.83391899999999997</c:v>
                </c:pt>
                <c:pt idx="5626">
                  <c:v>0.83241900000000002</c:v>
                </c:pt>
                <c:pt idx="5627">
                  <c:v>0.83082800000000001</c:v>
                </c:pt>
                <c:pt idx="5628">
                  <c:v>0.82914699999999997</c:v>
                </c:pt>
                <c:pt idx="5629">
                  <c:v>0.82740499999999995</c:v>
                </c:pt>
                <c:pt idx="5630">
                  <c:v>0.82563699999999995</c:v>
                </c:pt>
                <c:pt idx="5631">
                  <c:v>0.82386599999999999</c:v>
                </c:pt>
                <c:pt idx="5632">
                  <c:v>0.82210700000000003</c:v>
                </c:pt>
                <c:pt idx="5633">
                  <c:v>0.82035899999999995</c:v>
                </c:pt>
                <c:pt idx="5634">
                  <c:v>0.81862199999999996</c:v>
                </c:pt>
                <c:pt idx="5635">
                  <c:v>0.81690499999999999</c:v>
                </c:pt>
                <c:pt idx="5636">
                  <c:v>0.81521200000000005</c:v>
                </c:pt>
                <c:pt idx="5637">
                  <c:v>0.81353299999999995</c:v>
                </c:pt>
                <c:pt idx="5638">
                  <c:v>0.81185200000000002</c:v>
                </c:pt>
                <c:pt idx="5639">
                  <c:v>0.81015199999999998</c:v>
                </c:pt>
                <c:pt idx="5640">
                  <c:v>0.80840900000000004</c:v>
                </c:pt>
                <c:pt idx="5641">
                  <c:v>0.80660600000000005</c:v>
                </c:pt>
                <c:pt idx="5642">
                  <c:v>0.80474599999999996</c:v>
                </c:pt>
                <c:pt idx="5643">
                  <c:v>0.80283499999999997</c:v>
                </c:pt>
                <c:pt idx="5644">
                  <c:v>0.80088400000000004</c:v>
                </c:pt>
                <c:pt idx="5645">
                  <c:v>0.79891199999999996</c:v>
                </c:pt>
                <c:pt idx="5646">
                  <c:v>0.79694500000000001</c:v>
                </c:pt>
                <c:pt idx="5647">
                  <c:v>0.79500700000000002</c:v>
                </c:pt>
                <c:pt idx="5648">
                  <c:v>0.793103</c:v>
                </c:pt>
                <c:pt idx="5649">
                  <c:v>0.79122999999999999</c:v>
                </c:pt>
                <c:pt idx="5650">
                  <c:v>0.78936600000000001</c:v>
                </c:pt>
                <c:pt idx="5651">
                  <c:v>0.78750399999999998</c:v>
                </c:pt>
                <c:pt idx="5652">
                  <c:v>0.78573899999999997</c:v>
                </c:pt>
                <c:pt idx="5653">
                  <c:v>0.78373300000000001</c:v>
                </c:pt>
                <c:pt idx="5654">
                  <c:v>0.78176900000000005</c:v>
                </c:pt>
                <c:pt idx="5655">
                  <c:v>0.77995000000000003</c:v>
                </c:pt>
                <c:pt idx="5656">
                  <c:v>0.77796500000000002</c:v>
                </c:pt>
                <c:pt idx="5657">
                  <c:v>0.77609799999999995</c:v>
                </c:pt>
                <c:pt idx="5658">
                  <c:v>0.77442</c:v>
                </c:pt>
                <c:pt idx="5659">
                  <c:v>0.77298500000000003</c:v>
                </c:pt>
                <c:pt idx="5660">
                  <c:v>0.77148799999999995</c:v>
                </c:pt>
                <c:pt idx="5661">
                  <c:v>0.77037800000000001</c:v>
                </c:pt>
                <c:pt idx="5662">
                  <c:v>0.76950499999999999</c:v>
                </c:pt>
                <c:pt idx="5663">
                  <c:v>0.76857299999999995</c:v>
                </c:pt>
                <c:pt idx="5664">
                  <c:v>0.76759500000000003</c:v>
                </c:pt>
                <c:pt idx="5665">
                  <c:v>0.76649199999999995</c:v>
                </c:pt>
                <c:pt idx="5666">
                  <c:v>0.76522699999999999</c:v>
                </c:pt>
                <c:pt idx="5667">
                  <c:v>0.76392099999999996</c:v>
                </c:pt>
                <c:pt idx="5668">
                  <c:v>0.76247799999999999</c:v>
                </c:pt>
                <c:pt idx="5669">
                  <c:v>0.76087000000000005</c:v>
                </c:pt>
                <c:pt idx="5670">
                  <c:v>0.75952399999999998</c:v>
                </c:pt>
                <c:pt idx="5671">
                  <c:v>0.75843700000000003</c:v>
                </c:pt>
                <c:pt idx="5672">
                  <c:v>0.75736199999999998</c:v>
                </c:pt>
                <c:pt idx="5673">
                  <c:v>0.75624999999999998</c:v>
                </c:pt>
                <c:pt idx="5674">
                  <c:v>0.75487000000000004</c:v>
                </c:pt>
                <c:pt idx="5675">
                  <c:v>0.75319899999999995</c:v>
                </c:pt>
                <c:pt idx="5676">
                  <c:v>0.75147799999999998</c:v>
                </c:pt>
                <c:pt idx="5677">
                  <c:v>0.74993299999999996</c:v>
                </c:pt>
                <c:pt idx="5678">
                  <c:v>0.74856599999999995</c:v>
                </c:pt>
                <c:pt idx="5679">
                  <c:v>0.74717699999999998</c:v>
                </c:pt>
                <c:pt idx="5680">
                  <c:v>0.74591099999999999</c:v>
                </c:pt>
                <c:pt idx="5681">
                  <c:v>0.74483699999999997</c:v>
                </c:pt>
                <c:pt idx="5682">
                  <c:v>0.74383200000000005</c:v>
                </c:pt>
                <c:pt idx="5683">
                  <c:v>0.74286200000000002</c:v>
                </c:pt>
                <c:pt idx="5684">
                  <c:v>0.741676</c:v>
                </c:pt>
                <c:pt idx="5685">
                  <c:v>0.740232</c:v>
                </c:pt>
                <c:pt idx="5686">
                  <c:v>0.73858500000000005</c:v>
                </c:pt>
                <c:pt idx="5687">
                  <c:v>0.73707800000000001</c:v>
                </c:pt>
                <c:pt idx="5688">
                  <c:v>0.73569799999999996</c:v>
                </c:pt>
                <c:pt idx="5689">
                  <c:v>0.73425700000000005</c:v>
                </c:pt>
                <c:pt idx="5690">
                  <c:v>0.73302</c:v>
                </c:pt>
                <c:pt idx="5691">
                  <c:v>0.73203099999999999</c:v>
                </c:pt>
                <c:pt idx="5692">
                  <c:v>0.73113300000000003</c:v>
                </c:pt>
                <c:pt idx="5693">
                  <c:v>0.73016300000000001</c:v>
                </c:pt>
                <c:pt idx="5694">
                  <c:v>0.72891799999999995</c:v>
                </c:pt>
                <c:pt idx="5695">
                  <c:v>0.72738499999999995</c:v>
                </c:pt>
                <c:pt idx="5696">
                  <c:v>0.72569300000000003</c:v>
                </c:pt>
                <c:pt idx="5697">
                  <c:v>0.72417299999999996</c:v>
                </c:pt>
                <c:pt idx="5698">
                  <c:v>0.72270699999999999</c:v>
                </c:pt>
                <c:pt idx="5699">
                  <c:v>0.72127200000000002</c:v>
                </c:pt>
                <c:pt idx="5700">
                  <c:v>0.72009500000000004</c:v>
                </c:pt>
                <c:pt idx="5701">
                  <c:v>0.71969300000000003</c:v>
                </c:pt>
                <c:pt idx="5702">
                  <c:v>0.72002500000000003</c:v>
                </c:pt>
                <c:pt idx="5703">
                  <c:v>0.720503</c:v>
                </c:pt>
                <c:pt idx="5704">
                  <c:v>0.72124600000000005</c:v>
                </c:pt>
                <c:pt idx="5705">
                  <c:v>0.72239900000000001</c:v>
                </c:pt>
                <c:pt idx="5706">
                  <c:v>0.72450300000000001</c:v>
                </c:pt>
                <c:pt idx="5707">
                  <c:v>0.72662599999999999</c:v>
                </c:pt>
                <c:pt idx="5708">
                  <c:v>0.72905200000000003</c:v>
                </c:pt>
                <c:pt idx="5709">
                  <c:v>0.73146</c:v>
                </c:pt>
                <c:pt idx="5710">
                  <c:v>0.73389300000000002</c:v>
                </c:pt>
                <c:pt idx="5711">
                  <c:v>0.73622699999999996</c:v>
                </c:pt>
                <c:pt idx="5712">
                  <c:v>0.73866799999999999</c:v>
                </c:pt>
                <c:pt idx="5713">
                  <c:v>0.74126999999999998</c:v>
                </c:pt>
                <c:pt idx="5714">
                  <c:v>0.74339699999999997</c:v>
                </c:pt>
                <c:pt idx="5715">
                  <c:v>0.74473500000000004</c:v>
                </c:pt>
                <c:pt idx="5716">
                  <c:v>0.74548800000000004</c:v>
                </c:pt>
                <c:pt idx="5717">
                  <c:v>0.74613600000000002</c:v>
                </c:pt>
                <c:pt idx="5718">
                  <c:v>0.74668500000000004</c:v>
                </c:pt>
                <c:pt idx="5719">
                  <c:v>0.74714499999999995</c:v>
                </c:pt>
                <c:pt idx="5720">
                  <c:v>0.74757799999999996</c:v>
                </c:pt>
                <c:pt idx="5721">
                  <c:v>0.74854799999999999</c:v>
                </c:pt>
                <c:pt idx="5722">
                  <c:v>0.75000199999999995</c:v>
                </c:pt>
                <c:pt idx="5723">
                  <c:v>0.75182599999999999</c:v>
                </c:pt>
                <c:pt idx="5724">
                  <c:v>0.75360099999999997</c:v>
                </c:pt>
                <c:pt idx="5725">
                  <c:v>0.75485999999999998</c:v>
                </c:pt>
                <c:pt idx="5726">
                  <c:v>0.75577300000000003</c:v>
                </c:pt>
                <c:pt idx="5727">
                  <c:v>0.75688900000000003</c:v>
                </c:pt>
                <c:pt idx="5728">
                  <c:v>0.757606</c:v>
                </c:pt>
                <c:pt idx="5729">
                  <c:v>0.75805800000000001</c:v>
                </c:pt>
                <c:pt idx="5730">
                  <c:v>0.75854299999999997</c:v>
                </c:pt>
                <c:pt idx="5731">
                  <c:v>0.759212</c:v>
                </c:pt>
                <c:pt idx="5732">
                  <c:v>0.76032299999999997</c:v>
                </c:pt>
                <c:pt idx="5733">
                  <c:v>0.76194700000000004</c:v>
                </c:pt>
                <c:pt idx="5734">
                  <c:v>0.76378699999999999</c:v>
                </c:pt>
                <c:pt idx="5735">
                  <c:v>0.76525200000000004</c:v>
                </c:pt>
                <c:pt idx="5736">
                  <c:v>0.76592300000000002</c:v>
                </c:pt>
                <c:pt idx="5737">
                  <c:v>0.76625699999999997</c:v>
                </c:pt>
                <c:pt idx="5738">
                  <c:v>0.76702199999999998</c:v>
                </c:pt>
                <c:pt idx="5739">
                  <c:v>0.76823900000000001</c:v>
                </c:pt>
                <c:pt idx="5740">
                  <c:v>0.76983800000000002</c:v>
                </c:pt>
                <c:pt idx="5741">
                  <c:v>0.77152600000000005</c:v>
                </c:pt>
                <c:pt idx="5742">
                  <c:v>0.77330299999999996</c:v>
                </c:pt>
                <c:pt idx="5743">
                  <c:v>0.77502499999999996</c:v>
                </c:pt>
                <c:pt idx="5744">
                  <c:v>0.77645299999999995</c:v>
                </c:pt>
                <c:pt idx="5745">
                  <c:v>0.77722500000000005</c:v>
                </c:pt>
                <c:pt idx="5746">
                  <c:v>0.77762100000000001</c:v>
                </c:pt>
                <c:pt idx="5747">
                  <c:v>0.77863000000000004</c:v>
                </c:pt>
                <c:pt idx="5748">
                  <c:v>0.77948600000000001</c:v>
                </c:pt>
                <c:pt idx="5749">
                  <c:v>0.78077600000000003</c:v>
                </c:pt>
                <c:pt idx="5750">
                  <c:v>0.78245500000000001</c:v>
                </c:pt>
                <c:pt idx="5751">
                  <c:v>0.78380899999999998</c:v>
                </c:pt>
                <c:pt idx="5752">
                  <c:v>0.78425599999999995</c:v>
                </c:pt>
                <c:pt idx="5753">
                  <c:v>0.78423900000000002</c:v>
                </c:pt>
                <c:pt idx="5754">
                  <c:v>0.78408100000000003</c:v>
                </c:pt>
                <c:pt idx="5755">
                  <c:v>0.78398500000000004</c:v>
                </c:pt>
                <c:pt idx="5756">
                  <c:v>0.78423699999999996</c:v>
                </c:pt>
                <c:pt idx="5757">
                  <c:v>0.78428299999999995</c:v>
                </c:pt>
                <c:pt idx="5758">
                  <c:v>0.784161</c:v>
                </c:pt>
                <c:pt idx="5759">
                  <c:v>0.78443200000000002</c:v>
                </c:pt>
                <c:pt idx="5760">
                  <c:v>0.78467100000000001</c:v>
                </c:pt>
                <c:pt idx="5761">
                  <c:v>0.78489699999999996</c:v>
                </c:pt>
                <c:pt idx="5762">
                  <c:v>0.78472399999999998</c:v>
                </c:pt>
                <c:pt idx="5763">
                  <c:v>0.78440799999999999</c:v>
                </c:pt>
                <c:pt idx="5764">
                  <c:v>0.78386900000000004</c:v>
                </c:pt>
                <c:pt idx="5765">
                  <c:v>0.78307800000000005</c:v>
                </c:pt>
                <c:pt idx="5766">
                  <c:v>0.78215699999999999</c:v>
                </c:pt>
                <c:pt idx="5767">
                  <c:v>0.78100400000000003</c:v>
                </c:pt>
                <c:pt idx="5768">
                  <c:v>0.779698</c:v>
                </c:pt>
                <c:pt idx="5769">
                  <c:v>0.77815299999999998</c:v>
                </c:pt>
                <c:pt idx="5770">
                  <c:v>0.77637500000000004</c:v>
                </c:pt>
                <c:pt idx="5771">
                  <c:v>0.774447</c:v>
                </c:pt>
                <c:pt idx="5772">
                  <c:v>0.77244500000000005</c:v>
                </c:pt>
                <c:pt idx="5773">
                  <c:v>0.77046199999999998</c:v>
                </c:pt>
                <c:pt idx="5774">
                  <c:v>0.76843099999999998</c:v>
                </c:pt>
                <c:pt idx="5775">
                  <c:v>0.76634899999999995</c:v>
                </c:pt>
                <c:pt idx="5776">
                  <c:v>0.764208</c:v>
                </c:pt>
                <c:pt idx="5777">
                  <c:v>0.76202400000000003</c:v>
                </c:pt>
                <c:pt idx="5778">
                  <c:v>0.75983400000000001</c:v>
                </c:pt>
                <c:pt idx="5779">
                  <c:v>0.75763899999999995</c:v>
                </c:pt>
                <c:pt idx="5780">
                  <c:v>0.75544999999999995</c:v>
                </c:pt>
                <c:pt idx="5781">
                  <c:v>0.753251</c:v>
                </c:pt>
                <c:pt idx="5782">
                  <c:v>0.75103399999999998</c:v>
                </c:pt>
                <c:pt idx="5783">
                  <c:v>0.74879300000000004</c:v>
                </c:pt>
                <c:pt idx="5784">
                  <c:v>0.74650499999999997</c:v>
                </c:pt>
                <c:pt idx="5785">
                  <c:v>0.74417699999999998</c:v>
                </c:pt>
                <c:pt idx="5786">
                  <c:v>0.74182099999999995</c:v>
                </c:pt>
                <c:pt idx="5787">
                  <c:v>0.73947099999999999</c:v>
                </c:pt>
                <c:pt idx="5788">
                  <c:v>0.737151</c:v>
                </c:pt>
                <c:pt idx="5789">
                  <c:v>0.73485800000000001</c:v>
                </c:pt>
                <c:pt idx="5790">
                  <c:v>0.732576</c:v>
                </c:pt>
                <c:pt idx="5791">
                  <c:v>0.73027399999999998</c:v>
                </c:pt>
                <c:pt idx="5792">
                  <c:v>0.727935</c:v>
                </c:pt>
                <c:pt idx="5793">
                  <c:v>0.72555700000000001</c:v>
                </c:pt>
                <c:pt idx="5794">
                  <c:v>0.72315300000000005</c:v>
                </c:pt>
                <c:pt idx="5795">
                  <c:v>0.72074899999999997</c:v>
                </c:pt>
                <c:pt idx="5796">
                  <c:v>0.718364</c:v>
                </c:pt>
                <c:pt idx="5797">
                  <c:v>0.71600399999999997</c:v>
                </c:pt>
                <c:pt idx="5798">
                  <c:v>0.71366600000000002</c:v>
                </c:pt>
                <c:pt idx="5799">
                  <c:v>0.71133500000000005</c:v>
                </c:pt>
                <c:pt idx="5800">
                  <c:v>0.70898899999999998</c:v>
                </c:pt>
                <c:pt idx="5801">
                  <c:v>0.70686700000000002</c:v>
                </c:pt>
                <c:pt idx="5802">
                  <c:v>0.70511400000000002</c:v>
                </c:pt>
                <c:pt idx="5803">
                  <c:v>0.70355299999999998</c:v>
                </c:pt>
                <c:pt idx="5804">
                  <c:v>0.70201599999999997</c:v>
                </c:pt>
                <c:pt idx="5805">
                  <c:v>0.700824</c:v>
                </c:pt>
                <c:pt idx="5806">
                  <c:v>0.70015899999999998</c:v>
                </c:pt>
                <c:pt idx="5807">
                  <c:v>0.69996999999999998</c:v>
                </c:pt>
                <c:pt idx="5808">
                  <c:v>0.70025599999999999</c:v>
                </c:pt>
                <c:pt idx="5809">
                  <c:v>0.70083399999999996</c:v>
                </c:pt>
                <c:pt idx="5810">
                  <c:v>0.70177400000000001</c:v>
                </c:pt>
                <c:pt idx="5811">
                  <c:v>0.70257899999999995</c:v>
                </c:pt>
                <c:pt idx="5812">
                  <c:v>0.70330099999999995</c:v>
                </c:pt>
                <c:pt idx="5813">
                  <c:v>0.70452300000000001</c:v>
                </c:pt>
                <c:pt idx="5814">
                  <c:v>0.70641399999999999</c:v>
                </c:pt>
                <c:pt idx="5815">
                  <c:v>0.70874199999999998</c:v>
                </c:pt>
                <c:pt idx="5816">
                  <c:v>0.711252</c:v>
                </c:pt>
                <c:pt idx="5817">
                  <c:v>0.71382999999999996</c:v>
                </c:pt>
                <c:pt idx="5818">
                  <c:v>0.71613099999999996</c:v>
                </c:pt>
                <c:pt idx="5819">
                  <c:v>0.71750199999999997</c:v>
                </c:pt>
                <c:pt idx="5820">
                  <c:v>0.71820399999999995</c:v>
                </c:pt>
                <c:pt idx="5821">
                  <c:v>0.71865500000000004</c:v>
                </c:pt>
                <c:pt idx="5822">
                  <c:v>0.71902900000000003</c:v>
                </c:pt>
                <c:pt idx="5823">
                  <c:v>0.719441</c:v>
                </c:pt>
                <c:pt idx="5824">
                  <c:v>0.71982999999999997</c:v>
                </c:pt>
                <c:pt idx="5825">
                  <c:v>0.72034799999999999</c:v>
                </c:pt>
                <c:pt idx="5826">
                  <c:v>0.72144799999999998</c:v>
                </c:pt>
                <c:pt idx="5827">
                  <c:v>0.72298899999999999</c:v>
                </c:pt>
                <c:pt idx="5828">
                  <c:v>0.72480800000000001</c:v>
                </c:pt>
                <c:pt idx="5829">
                  <c:v>0.72653500000000004</c:v>
                </c:pt>
                <c:pt idx="5830">
                  <c:v>0.72783500000000001</c:v>
                </c:pt>
                <c:pt idx="5831">
                  <c:v>0.72843199999999997</c:v>
                </c:pt>
                <c:pt idx="5832">
                  <c:v>0.72863999999999995</c:v>
                </c:pt>
                <c:pt idx="5833">
                  <c:v>0.72881300000000004</c:v>
                </c:pt>
                <c:pt idx="5834">
                  <c:v>0.72897299999999998</c:v>
                </c:pt>
                <c:pt idx="5835">
                  <c:v>0.72950400000000004</c:v>
                </c:pt>
                <c:pt idx="5836">
                  <c:v>0.73060899999999995</c:v>
                </c:pt>
                <c:pt idx="5837">
                  <c:v>0.73234399999999999</c:v>
                </c:pt>
                <c:pt idx="5838">
                  <c:v>0.73419100000000004</c:v>
                </c:pt>
                <c:pt idx="5839">
                  <c:v>0.73556200000000005</c:v>
                </c:pt>
                <c:pt idx="5840">
                  <c:v>0.73612500000000003</c:v>
                </c:pt>
                <c:pt idx="5841">
                  <c:v>0.73640600000000001</c:v>
                </c:pt>
                <c:pt idx="5842">
                  <c:v>0.73695600000000006</c:v>
                </c:pt>
                <c:pt idx="5843">
                  <c:v>0.73750199999999999</c:v>
                </c:pt>
                <c:pt idx="5844">
                  <c:v>0.73862799999999995</c:v>
                </c:pt>
                <c:pt idx="5845">
                  <c:v>0.74011899999999997</c:v>
                </c:pt>
                <c:pt idx="5846">
                  <c:v>0.74187999999999998</c:v>
                </c:pt>
                <c:pt idx="5847">
                  <c:v>0.743533</c:v>
                </c:pt>
                <c:pt idx="5848">
                  <c:v>0.74467499999999998</c:v>
                </c:pt>
                <c:pt idx="5849">
                  <c:v>0.74507999999999996</c:v>
                </c:pt>
                <c:pt idx="5850">
                  <c:v>0.74565000000000003</c:v>
                </c:pt>
                <c:pt idx="5851">
                  <c:v>0.74589300000000003</c:v>
                </c:pt>
                <c:pt idx="5852">
                  <c:v>0.74609099999999995</c:v>
                </c:pt>
                <c:pt idx="5853">
                  <c:v>0.74629500000000004</c:v>
                </c:pt>
                <c:pt idx="5854">
                  <c:v>0.74638499999999997</c:v>
                </c:pt>
                <c:pt idx="5855">
                  <c:v>0.74672300000000003</c:v>
                </c:pt>
                <c:pt idx="5856">
                  <c:v>0.74683900000000003</c:v>
                </c:pt>
                <c:pt idx="5857">
                  <c:v>0.74696700000000005</c:v>
                </c:pt>
                <c:pt idx="5858">
                  <c:v>0.74715100000000001</c:v>
                </c:pt>
                <c:pt idx="5859">
                  <c:v>0.74727699999999997</c:v>
                </c:pt>
                <c:pt idx="5860">
                  <c:v>0.74731400000000003</c:v>
                </c:pt>
                <c:pt idx="5861">
                  <c:v>0.74731400000000003</c:v>
                </c:pt>
                <c:pt idx="5862">
                  <c:v>0.74731400000000003</c:v>
                </c:pt>
                <c:pt idx="5863">
                  <c:v>0.74731400000000003</c:v>
                </c:pt>
                <c:pt idx="5864">
                  <c:v>0.74724500000000005</c:v>
                </c:pt>
                <c:pt idx="5865">
                  <c:v>0.74698799999999999</c:v>
                </c:pt>
                <c:pt idx="5866">
                  <c:v>0.74649900000000002</c:v>
                </c:pt>
                <c:pt idx="5867">
                  <c:v>0.74572400000000005</c:v>
                </c:pt>
                <c:pt idx="5868">
                  <c:v>0.74469099999999999</c:v>
                </c:pt>
                <c:pt idx="5869">
                  <c:v>0.743479</c:v>
                </c:pt>
                <c:pt idx="5870">
                  <c:v>0.74226000000000003</c:v>
                </c:pt>
                <c:pt idx="5871">
                  <c:v>0.74110399999999998</c:v>
                </c:pt>
                <c:pt idx="5872">
                  <c:v>0.740062</c:v>
                </c:pt>
                <c:pt idx="5873">
                  <c:v>0.73923300000000003</c:v>
                </c:pt>
                <c:pt idx="5874">
                  <c:v>0.73858400000000002</c:v>
                </c:pt>
                <c:pt idx="5875">
                  <c:v>0.73800900000000003</c:v>
                </c:pt>
                <c:pt idx="5876">
                  <c:v>0.73737399999999997</c:v>
                </c:pt>
                <c:pt idx="5877">
                  <c:v>0.73658400000000002</c:v>
                </c:pt>
                <c:pt idx="5878">
                  <c:v>0.73557499999999998</c:v>
                </c:pt>
                <c:pt idx="5879">
                  <c:v>0.73442499999999999</c:v>
                </c:pt>
                <c:pt idx="5880">
                  <c:v>0.73331500000000005</c:v>
                </c:pt>
                <c:pt idx="5881">
                  <c:v>0.73233000000000004</c:v>
                </c:pt>
                <c:pt idx="5882">
                  <c:v>0.73150999999999999</c:v>
                </c:pt>
                <c:pt idx="5883">
                  <c:v>0.73083399999999998</c:v>
                </c:pt>
                <c:pt idx="5884">
                  <c:v>0.73025700000000004</c:v>
                </c:pt>
                <c:pt idx="5885">
                  <c:v>0.729711</c:v>
                </c:pt>
                <c:pt idx="5886">
                  <c:v>0.72907</c:v>
                </c:pt>
                <c:pt idx="5887">
                  <c:v>0.72830300000000003</c:v>
                </c:pt>
                <c:pt idx="5888">
                  <c:v>0.72746900000000003</c:v>
                </c:pt>
                <c:pt idx="5889">
                  <c:v>0.72668299999999997</c:v>
                </c:pt>
                <c:pt idx="5890">
                  <c:v>0.72602999999999995</c:v>
                </c:pt>
                <c:pt idx="5891">
                  <c:v>0.72551299999999996</c:v>
                </c:pt>
                <c:pt idx="5892">
                  <c:v>0.72509199999999996</c:v>
                </c:pt>
                <c:pt idx="5893">
                  <c:v>0.72468900000000003</c:v>
                </c:pt>
                <c:pt idx="5894">
                  <c:v>0.724275</c:v>
                </c:pt>
                <c:pt idx="5895">
                  <c:v>0.72378100000000001</c:v>
                </c:pt>
                <c:pt idx="5896">
                  <c:v>0.723167</c:v>
                </c:pt>
                <c:pt idx="5897">
                  <c:v>0.722472</c:v>
                </c:pt>
                <c:pt idx="5898">
                  <c:v>0.72180699999999998</c:v>
                </c:pt>
                <c:pt idx="5899">
                  <c:v>0.72126699999999999</c:v>
                </c:pt>
                <c:pt idx="5900">
                  <c:v>0.720862</c:v>
                </c:pt>
                <c:pt idx="5901">
                  <c:v>0.72059300000000004</c:v>
                </c:pt>
                <c:pt idx="5902">
                  <c:v>0.72035199999999999</c:v>
                </c:pt>
                <c:pt idx="5903">
                  <c:v>0.720109</c:v>
                </c:pt>
                <c:pt idx="5904">
                  <c:v>0.72004299999999999</c:v>
                </c:pt>
                <c:pt idx="5905">
                  <c:v>0.72003099999999998</c:v>
                </c:pt>
                <c:pt idx="5906">
                  <c:v>0.72003099999999998</c:v>
                </c:pt>
                <c:pt idx="5907">
                  <c:v>0.72003099999999998</c:v>
                </c:pt>
                <c:pt idx="5908">
                  <c:v>0.72003099999999998</c:v>
                </c:pt>
                <c:pt idx="5909">
                  <c:v>0.72003099999999998</c:v>
                </c:pt>
                <c:pt idx="5910">
                  <c:v>0.72003099999999998</c:v>
                </c:pt>
                <c:pt idx="5911">
                  <c:v>0.720028</c:v>
                </c:pt>
                <c:pt idx="5912">
                  <c:v>0.71997999999999995</c:v>
                </c:pt>
                <c:pt idx="5913">
                  <c:v>0.71985900000000003</c:v>
                </c:pt>
                <c:pt idx="5914">
                  <c:v>0.71966300000000005</c:v>
                </c:pt>
                <c:pt idx="5915">
                  <c:v>0.71933999999999998</c:v>
                </c:pt>
                <c:pt idx="5916">
                  <c:v>0.71875</c:v>
                </c:pt>
                <c:pt idx="5917">
                  <c:v>0.71776899999999999</c:v>
                </c:pt>
                <c:pt idx="5918">
                  <c:v>0.71647099999999997</c:v>
                </c:pt>
                <c:pt idx="5919">
                  <c:v>0.71513599999999999</c:v>
                </c:pt>
                <c:pt idx="5920">
                  <c:v>0.71377599999999997</c:v>
                </c:pt>
                <c:pt idx="5921">
                  <c:v>0.71255900000000005</c:v>
                </c:pt>
                <c:pt idx="5922">
                  <c:v>0.71156900000000001</c:v>
                </c:pt>
                <c:pt idx="5923">
                  <c:v>0.71073500000000001</c:v>
                </c:pt>
                <c:pt idx="5924">
                  <c:v>0.71012699999999995</c:v>
                </c:pt>
                <c:pt idx="5925">
                  <c:v>0.70959300000000003</c:v>
                </c:pt>
                <c:pt idx="5926">
                  <c:v>0.70909100000000003</c:v>
                </c:pt>
                <c:pt idx="5927">
                  <c:v>0.70846600000000004</c:v>
                </c:pt>
                <c:pt idx="5928">
                  <c:v>0.70760800000000001</c:v>
                </c:pt>
                <c:pt idx="5929">
                  <c:v>0.70660500000000004</c:v>
                </c:pt>
                <c:pt idx="5930">
                  <c:v>0.70549700000000004</c:v>
                </c:pt>
                <c:pt idx="5931">
                  <c:v>0.70439799999999997</c:v>
                </c:pt>
                <c:pt idx="5932">
                  <c:v>0.70334099999999999</c:v>
                </c:pt>
                <c:pt idx="5933">
                  <c:v>0.702349</c:v>
                </c:pt>
                <c:pt idx="5934">
                  <c:v>0.70145599999999997</c:v>
                </c:pt>
                <c:pt idx="5935">
                  <c:v>0.70059300000000002</c:v>
                </c:pt>
                <c:pt idx="5936">
                  <c:v>0.69970600000000005</c:v>
                </c:pt>
                <c:pt idx="5937">
                  <c:v>0.69872199999999995</c:v>
                </c:pt>
                <c:pt idx="5938">
                  <c:v>0.697604</c:v>
                </c:pt>
                <c:pt idx="5939">
                  <c:v>0.69636299999999995</c:v>
                </c:pt>
                <c:pt idx="5940">
                  <c:v>0.69503000000000004</c:v>
                </c:pt>
                <c:pt idx="5941">
                  <c:v>0.69367199999999996</c:v>
                </c:pt>
                <c:pt idx="5942">
                  <c:v>0.69232499999999997</c:v>
                </c:pt>
                <c:pt idx="5943">
                  <c:v>0.69100200000000001</c:v>
                </c:pt>
                <c:pt idx="5944">
                  <c:v>0.68969599999999998</c:v>
                </c:pt>
                <c:pt idx="5945">
                  <c:v>0.688388</c:v>
                </c:pt>
                <c:pt idx="5946">
                  <c:v>0.68706</c:v>
                </c:pt>
                <c:pt idx="5947">
                  <c:v>0.68568300000000004</c:v>
                </c:pt>
                <c:pt idx="5948">
                  <c:v>0.68424700000000005</c:v>
                </c:pt>
                <c:pt idx="5949">
                  <c:v>0.68275699999999995</c:v>
                </c:pt>
                <c:pt idx="5950">
                  <c:v>0.68123199999999995</c:v>
                </c:pt>
                <c:pt idx="5951">
                  <c:v>0.68010099999999996</c:v>
                </c:pt>
                <c:pt idx="5952">
                  <c:v>0.68007799999999996</c:v>
                </c:pt>
                <c:pt idx="5953">
                  <c:v>0.68057199999999995</c:v>
                </c:pt>
                <c:pt idx="5954">
                  <c:v>0.68095799999999995</c:v>
                </c:pt>
                <c:pt idx="5955">
                  <c:v>0.68134700000000004</c:v>
                </c:pt>
                <c:pt idx="5956">
                  <c:v>0.68181199999999997</c:v>
                </c:pt>
                <c:pt idx="5957">
                  <c:v>0.68225000000000002</c:v>
                </c:pt>
                <c:pt idx="5958">
                  <c:v>0.68238100000000002</c:v>
                </c:pt>
                <c:pt idx="5959">
                  <c:v>0.68238100000000002</c:v>
                </c:pt>
                <c:pt idx="5960">
                  <c:v>0.68238200000000004</c:v>
                </c:pt>
                <c:pt idx="5961">
                  <c:v>0.68238399999999999</c:v>
                </c:pt>
                <c:pt idx="5962">
                  <c:v>0.68244800000000005</c:v>
                </c:pt>
                <c:pt idx="5963">
                  <c:v>0.68246200000000001</c:v>
                </c:pt>
                <c:pt idx="5964">
                  <c:v>0.68242000000000003</c:v>
                </c:pt>
                <c:pt idx="5965">
                  <c:v>0.68242000000000003</c:v>
                </c:pt>
                <c:pt idx="5966">
                  <c:v>0.68242000000000003</c:v>
                </c:pt>
                <c:pt idx="5967">
                  <c:v>0.68242499999999995</c:v>
                </c:pt>
                <c:pt idx="5968">
                  <c:v>0.68242700000000001</c:v>
                </c:pt>
                <c:pt idx="5969">
                  <c:v>0.68242599999999998</c:v>
                </c:pt>
                <c:pt idx="5970">
                  <c:v>0.68242599999999998</c:v>
                </c:pt>
                <c:pt idx="5971">
                  <c:v>0.68242599999999998</c:v>
                </c:pt>
                <c:pt idx="5972">
                  <c:v>0.68242599999999998</c:v>
                </c:pt>
                <c:pt idx="5973">
                  <c:v>0.68242599999999998</c:v>
                </c:pt>
                <c:pt idx="5974">
                  <c:v>0.68242599999999998</c:v>
                </c:pt>
                <c:pt idx="5975">
                  <c:v>0.68242599999999998</c:v>
                </c:pt>
                <c:pt idx="5976">
                  <c:v>0.68242599999999998</c:v>
                </c:pt>
                <c:pt idx="5977">
                  <c:v>0.68242599999999998</c:v>
                </c:pt>
                <c:pt idx="5978">
                  <c:v>0.68242599999999998</c:v>
                </c:pt>
                <c:pt idx="5979">
                  <c:v>0.68242599999999998</c:v>
                </c:pt>
                <c:pt idx="5980">
                  <c:v>0.68242599999999998</c:v>
                </c:pt>
                <c:pt idx="5981">
                  <c:v>0.68242599999999998</c:v>
                </c:pt>
                <c:pt idx="5982">
                  <c:v>0.68242599999999998</c:v>
                </c:pt>
                <c:pt idx="5983">
                  <c:v>0.68242599999999998</c:v>
                </c:pt>
                <c:pt idx="5984">
                  <c:v>0.68242599999999998</c:v>
                </c:pt>
                <c:pt idx="5985">
                  <c:v>0.68242599999999998</c:v>
                </c:pt>
                <c:pt idx="5986">
                  <c:v>0.68242599999999998</c:v>
                </c:pt>
                <c:pt idx="5987">
                  <c:v>0.68242599999999998</c:v>
                </c:pt>
                <c:pt idx="5988">
                  <c:v>0.68242599999999998</c:v>
                </c:pt>
                <c:pt idx="5989">
                  <c:v>0.68242599999999998</c:v>
                </c:pt>
                <c:pt idx="5990">
                  <c:v>0.68242599999999998</c:v>
                </c:pt>
                <c:pt idx="5991">
                  <c:v>0.68242599999999998</c:v>
                </c:pt>
                <c:pt idx="5992">
                  <c:v>0.68242599999999998</c:v>
                </c:pt>
                <c:pt idx="5993">
                  <c:v>0.68242599999999998</c:v>
                </c:pt>
                <c:pt idx="5994">
                  <c:v>0.68242599999999998</c:v>
                </c:pt>
                <c:pt idx="5995">
                  <c:v>0.68242599999999998</c:v>
                </c:pt>
                <c:pt idx="5996">
                  <c:v>0.68242599999999998</c:v>
                </c:pt>
                <c:pt idx="5997">
                  <c:v>0.68242599999999998</c:v>
                </c:pt>
                <c:pt idx="5998">
                  <c:v>0.68242599999999998</c:v>
                </c:pt>
                <c:pt idx="5999">
                  <c:v>0.68242599999999998</c:v>
                </c:pt>
                <c:pt idx="6000">
                  <c:v>0.68242599999999998</c:v>
                </c:pt>
                <c:pt idx="6001">
                  <c:v>0.68238100000000002</c:v>
                </c:pt>
                <c:pt idx="6002">
                  <c:v>0.68194600000000005</c:v>
                </c:pt>
                <c:pt idx="6003">
                  <c:v>0.68121299999999996</c:v>
                </c:pt>
                <c:pt idx="6004">
                  <c:v>0.68043100000000001</c:v>
                </c:pt>
                <c:pt idx="6005">
                  <c:v>0.679616</c:v>
                </c:pt>
                <c:pt idx="6006">
                  <c:v>0.67912700000000004</c:v>
                </c:pt>
                <c:pt idx="6007">
                  <c:v>0.678844</c:v>
                </c:pt>
                <c:pt idx="6008">
                  <c:v>0.67820000000000003</c:v>
                </c:pt>
                <c:pt idx="6009">
                  <c:v>0.67734799999999995</c:v>
                </c:pt>
                <c:pt idx="6010">
                  <c:v>0.67624300000000004</c:v>
                </c:pt>
                <c:pt idx="6011">
                  <c:v>0.67517499999999997</c:v>
                </c:pt>
                <c:pt idx="6012">
                  <c:v>0.67404699999999995</c:v>
                </c:pt>
                <c:pt idx="6013">
                  <c:v>0.67298500000000006</c:v>
                </c:pt>
                <c:pt idx="6014">
                  <c:v>0.672068</c:v>
                </c:pt>
                <c:pt idx="6015">
                  <c:v>0.67124899999999998</c:v>
                </c:pt>
                <c:pt idx="6016">
                  <c:v>0.67025299999999999</c:v>
                </c:pt>
                <c:pt idx="6017">
                  <c:v>0.66911699999999996</c:v>
                </c:pt>
                <c:pt idx="6018">
                  <c:v>0.66789900000000002</c:v>
                </c:pt>
                <c:pt idx="6019">
                  <c:v>0.666551</c:v>
                </c:pt>
                <c:pt idx="6020">
                  <c:v>0.66532999999999998</c:v>
                </c:pt>
                <c:pt idx="6021">
                  <c:v>0.66395899999999997</c:v>
                </c:pt>
                <c:pt idx="6022">
                  <c:v>0.66247699999999998</c:v>
                </c:pt>
                <c:pt idx="6023">
                  <c:v>0.660856</c:v>
                </c:pt>
                <c:pt idx="6024">
                  <c:v>0.65935299999999997</c:v>
                </c:pt>
                <c:pt idx="6025">
                  <c:v>0.65788000000000002</c:v>
                </c:pt>
                <c:pt idx="6026">
                  <c:v>0.65637999999999996</c:v>
                </c:pt>
                <c:pt idx="6027">
                  <c:v>0.65496900000000002</c:v>
                </c:pt>
                <c:pt idx="6028">
                  <c:v>0.65355200000000002</c:v>
                </c:pt>
                <c:pt idx="6029">
                  <c:v>0.65210599999999996</c:v>
                </c:pt>
                <c:pt idx="6030">
                  <c:v>0.65066000000000002</c:v>
                </c:pt>
                <c:pt idx="6031">
                  <c:v>0.64919000000000004</c:v>
                </c:pt>
                <c:pt idx="6032">
                  <c:v>0.64755099999999999</c:v>
                </c:pt>
                <c:pt idx="6033">
                  <c:v>0.64586699999999997</c:v>
                </c:pt>
                <c:pt idx="6034">
                  <c:v>0.64417800000000003</c:v>
                </c:pt>
                <c:pt idx="6035">
                  <c:v>0.64272399999999996</c:v>
                </c:pt>
                <c:pt idx="6036">
                  <c:v>0.64147600000000005</c:v>
                </c:pt>
                <c:pt idx="6037">
                  <c:v>0.64035699999999995</c:v>
                </c:pt>
                <c:pt idx="6038">
                  <c:v>0.63916499999999998</c:v>
                </c:pt>
                <c:pt idx="6039">
                  <c:v>0.63779699999999995</c:v>
                </c:pt>
                <c:pt idx="6040">
                  <c:v>0.63621799999999995</c:v>
                </c:pt>
                <c:pt idx="6041">
                  <c:v>0.63457300000000005</c:v>
                </c:pt>
                <c:pt idx="6042">
                  <c:v>0.63302700000000001</c:v>
                </c:pt>
                <c:pt idx="6043">
                  <c:v>0.63161800000000001</c:v>
                </c:pt>
                <c:pt idx="6044">
                  <c:v>0.63020900000000002</c:v>
                </c:pt>
                <c:pt idx="6045">
                  <c:v>0.628969</c:v>
                </c:pt>
                <c:pt idx="6046">
                  <c:v>0.62789099999999998</c:v>
                </c:pt>
                <c:pt idx="6047">
                  <c:v>0.62696799999999997</c:v>
                </c:pt>
                <c:pt idx="6048">
                  <c:v>0.62590299999999999</c:v>
                </c:pt>
                <c:pt idx="6049">
                  <c:v>0.62475400000000003</c:v>
                </c:pt>
                <c:pt idx="6050">
                  <c:v>0.62353999999999998</c:v>
                </c:pt>
                <c:pt idx="6051">
                  <c:v>0.622471</c:v>
                </c:pt>
                <c:pt idx="6052">
                  <c:v>0.62176399999999998</c:v>
                </c:pt>
                <c:pt idx="6053">
                  <c:v>0.62176500000000001</c:v>
                </c:pt>
                <c:pt idx="6054">
                  <c:v>0.62296099999999999</c:v>
                </c:pt>
                <c:pt idx="6055">
                  <c:v>0.62497400000000003</c:v>
                </c:pt>
                <c:pt idx="6056">
                  <c:v>0.62719800000000003</c:v>
                </c:pt>
                <c:pt idx="6057">
                  <c:v>0.62939800000000001</c:v>
                </c:pt>
                <c:pt idx="6058">
                  <c:v>0.63156500000000004</c:v>
                </c:pt>
                <c:pt idx="6059">
                  <c:v>0.63389099999999998</c:v>
                </c:pt>
                <c:pt idx="6060">
                  <c:v>0.636521</c:v>
                </c:pt>
                <c:pt idx="6061">
                  <c:v>0.63952699999999996</c:v>
                </c:pt>
                <c:pt idx="6062">
                  <c:v>0.64263700000000001</c:v>
                </c:pt>
                <c:pt idx="6063">
                  <c:v>0.64530500000000002</c:v>
                </c:pt>
                <c:pt idx="6064">
                  <c:v>0.64743099999999998</c:v>
                </c:pt>
                <c:pt idx="6065">
                  <c:v>0.64939000000000002</c:v>
                </c:pt>
                <c:pt idx="6066">
                  <c:v>0.65132599999999996</c:v>
                </c:pt>
                <c:pt idx="6067">
                  <c:v>0.65311399999999997</c:v>
                </c:pt>
                <c:pt idx="6068">
                  <c:v>0.65448700000000004</c:v>
                </c:pt>
                <c:pt idx="6069">
                  <c:v>0.65551999999999999</c:v>
                </c:pt>
                <c:pt idx="6070">
                  <c:v>0.65696699999999997</c:v>
                </c:pt>
                <c:pt idx="6071">
                  <c:v>0.65895099999999995</c:v>
                </c:pt>
                <c:pt idx="6072">
                  <c:v>0.66131099999999998</c:v>
                </c:pt>
                <c:pt idx="6073">
                  <c:v>0.663524</c:v>
                </c:pt>
                <c:pt idx="6074">
                  <c:v>0.66543600000000003</c:v>
                </c:pt>
                <c:pt idx="6075">
                  <c:v>0.66723600000000005</c:v>
                </c:pt>
                <c:pt idx="6076">
                  <c:v>0.66916100000000001</c:v>
                </c:pt>
                <c:pt idx="6077">
                  <c:v>0.67125400000000002</c:v>
                </c:pt>
                <c:pt idx="6078">
                  <c:v>0.67316100000000001</c:v>
                </c:pt>
                <c:pt idx="6079">
                  <c:v>0.67459199999999997</c:v>
                </c:pt>
                <c:pt idx="6080">
                  <c:v>0.67608599999999996</c:v>
                </c:pt>
                <c:pt idx="6081">
                  <c:v>0.67778700000000003</c:v>
                </c:pt>
                <c:pt idx="6082">
                  <c:v>0.67961700000000003</c:v>
                </c:pt>
                <c:pt idx="6083">
                  <c:v>0.68118999999999996</c:v>
                </c:pt>
                <c:pt idx="6084">
                  <c:v>0.68198999999999999</c:v>
                </c:pt>
                <c:pt idx="6085">
                  <c:v>0.682168</c:v>
                </c:pt>
                <c:pt idx="6086">
                  <c:v>0.68242700000000001</c:v>
                </c:pt>
                <c:pt idx="6087">
                  <c:v>0.68331500000000001</c:v>
                </c:pt>
                <c:pt idx="6088">
                  <c:v>0.68469199999999997</c:v>
                </c:pt>
                <c:pt idx="6089">
                  <c:v>0.68654300000000001</c:v>
                </c:pt>
                <c:pt idx="6090">
                  <c:v>0.68860399999999999</c:v>
                </c:pt>
                <c:pt idx="6091">
                  <c:v>0.69046300000000005</c:v>
                </c:pt>
                <c:pt idx="6092">
                  <c:v>0.69173099999999998</c:v>
                </c:pt>
                <c:pt idx="6093">
                  <c:v>0.69233100000000003</c:v>
                </c:pt>
                <c:pt idx="6094">
                  <c:v>0.69289100000000003</c:v>
                </c:pt>
                <c:pt idx="6095">
                  <c:v>0.69387299999999996</c:v>
                </c:pt>
                <c:pt idx="6096">
                  <c:v>0.69525400000000004</c:v>
                </c:pt>
                <c:pt idx="6097">
                  <c:v>0.69685699999999995</c:v>
                </c:pt>
                <c:pt idx="6098">
                  <c:v>0.698519</c:v>
                </c:pt>
                <c:pt idx="6099">
                  <c:v>0.70007900000000001</c:v>
                </c:pt>
                <c:pt idx="6100">
                  <c:v>0.70130199999999998</c:v>
                </c:pt>
                <c:pt idx="6101">
                  <c:v>0.70238400000000001</c:v>
                </c:pt>
                <c:pt idx="6102">
                  <c:v>0.70415399999999995</c:v>
                </c:pt>
                <c:pt idx="6103">
                  <c:v>0.70621199999999995</c:v>
                </c:pt>
                <c:pt idx="6104">
                  <c:v>0.70833500000000005</c:v>
                </c:pt>
                <c:pt idx="6105">
                  <c:v>0.709816</c:v>
                </c:pt>
                <c:pt idx="6106">
                  <c:v>0.71037799999999995</c:v>
                </c:pt>
                <c:pt idx="6107">
                  <c:v>0.71066700000000005</c:v>
                </c:pt>
                <c:pt idx="6108">
                  <c:v>0.710982</c:v>
                </c:pt>
                <c:pt idx="6109">
                  <c:v>0.71131</c:v>
                </c:pt>
                <c:pt idx="6110">
                  <c:v>0.71174300000000001</c:v>
                </c:pt>
                <c:pt idx="6111">
                  <c:v>0.71286799999999995</c:v>
                </c:pt>
                <c:pt idx="6112">
                  <c:v>0.71460199999999996</c:v>
                </c:pt>
                <c:pt idx="6113">
                  <c:v>0.71672400000000003</c:v>
                </c:pt>
                <c:pt idx="6114">
                  <c:v>0.71854499999999999</c:v>
                </c:pt>
                <c:pt idx="6115">
                  <c:v>0.71941299999999997</c:v>
                </c:pt>
                <c:pt idx="6116">
                  <c:v>0.71980900000000003</c:v>
                </c:pt>
                <c:pt idx="6117">
                  <c:v>0.72059899999999999</c:v>
                </c:pt>
                <c:pt idx="6118">
                  <c:v>0.72192699999999999</c:v>
                </c:pt>
                <c:pt idx="6119">
                  <c:v>0.72376099999999999</c:v>
                </c:pt>
                <c:pt idx="6120">
                  <c:v>0.725962</c:v>
                </c:pt>
                <c:pt idx="6121">
                  <c:v>0.72833099999999995</c:v>
                </c:pt>
                <c:pt idx="6122">
                  <c:v>0.73046100000000003</c:v>
                </c:pt>
                <c:pt idx="6123">
                  <c:v>0.73179899999999998</c:v>
                </c:pt>
                <c:pt idx="6124">
                  <c:v>0.73229999999999995</c:v>
                </c:pt>
                <c:pt idx="6125">
                  <c:v>0.73268500000000003</c:v>
                </c:pt>
                <c:pt idx="6126">
                  <c:v>0.73344299999999996</c:v>
                </c:pt>
                <c:pt idx="6127">
                  <c:v>0.73471900000000001</c:v>
                </c:pt>
                <c:pt idx="6128">
                  <c:v>0.73644799999999999</c:v>
                </c:pt>
                <c:pt idx="6129">
                  <c:v>0.73854299999999995</c:v>
                </c:pt>
                <c:pt idx="6130">
                  <c:v>0.74064600000000003</c:v>
                </c:pt>
                <c:pt idx="6131">
                  <c:v>0.74215600000000004</c:v>
                </c:pt>
                <c:pt idx="6132">
                  <c:v>0.74270999999999998</c:v>
                </c:pt>
                <c:pt idx="6133">
                  <c:v>0.74294400000000005</c:v>
                </c:pt>
                <c:pt idx="6134">
                  <c:v>0.74363000000000001</c:v>
                </c:pt>
                <c:pt idx="6135">
                  <c:v>0.74486399999999997</c:v>
                </c:pt>
                <c:pt idx="6136">
                  <c:v>0.74649399999999999</c:v>
                </c:pt>
                <c:pt idx="6137">
                  <c:v>0.74847399999999997</c:v>
                </c:pt>
                <c:pt idx="6138">
                  <c:v>0.75052799999999997</c:v>
                </c:pt>
                <c:pt idx="6139">
                  <c:v>0.75214000000000003</c:v>
                </c:pt>
                <c:pt idx="6140">
                  <c:v>0.75285400000000002</c:v>
                </c:pt>
                <c:pt idx="6141">
                  <c:v>0.75312000000000001</c:v>
                </c:pt>
                <c:pt idx="6142">
                  <c:v>0.753915</c:v>
                </c:pt>
                <c:pt idx="6143">
                  <c:v>0.75514999999999999</c:v>
                </c:pt>
                <c:pt idx="6144">
                  <c:v>0.75678000000000001</c:v>
                </c:pt>
                <c:pt idx="6145">
                  <c:v>0.75873900000000005</c:v>
                </c:pt>
                <c:pt idx="6146">
                  <c:v>0.76080999999999999</c:v>
                </c:pt>
                <c:pt idx="6147">
                  <c:v>0.76252299999999995</c:v>
                </c:pt>
                <c:pt idx="6148">
                  <c:v>0.763401</c:v>
                </c:pt>
                <c:pt idx="6149">
                  <c:v>0.76370800000000005</c:v>
                </c:pt>
                <c:pt idx="6150">
                  <c:v>0.76423399999999997</c:v>
                </c:pt>
                <c:pt idx="6151">
                  <c:v>0.76466299999999998</c:v>
                </c:pt>
                <c:pt idx="6152">
                  <c:v>0.764845</c:v>
                </c:pt>
                <c:pt idx="6153">
                  <c:v>0.76482600000000001</c:v>
                </c:pt>
                <c:pt idx="6154">
                  <c:v>0.76474600000000004</c:v>
                </c:pt>
                <c:pt idx="6155">
                  <c:v>0.76472300000000004</c:v>
                </c:pt>
                <c:pt idx="6156">
                  <c:v>0.76468199999999997</c:v>
                </c:pt>
                <c:pt idx="6157">
                  <c:v>0.76451100000000005</c:v>
                </c:pt>
                <c:pt idx="6158">
                  <c:v>0.76423799999999997</c:v>
                </c:pt>
                <c:pt idx="6159">
                  <c:v>0.76396299999999995</c:v>
                </c:pt>
                <c:pt idx="6160">
                  <c:v>0.76361999999999997</c:v>
                </c:pt>
                <c:pt idx="6161">
                  <c:v>0.76302499999999995</c:v>
                </c:pt>
                <c:pt idx="6162">
                  <c:v>0.76233300000000004</c:v>
                </c:pt>
                <c:pt idx="6163">
                  <c:v>0.76161400000000001</c:v>
                </c:pt>
                <c:pt idx="6164">
                  <c:v>0.76095599999999997</c:v>
                </c:pt>
                <c:pt idx="6165">
                  <c:v>0.76043300000000003</c:v>
                </c:pt>
                <c:pt idx="6166">
                  <c:v>0.75996200000000003</c:v>
                </c:pt>
                <c:pt idx="6167">
                  <c:v>0.75943499999999997</c:v>
                </c:pt>
                <c:pt idx="6168">
                  <c:v>0.75871999999999995</c:v>
                </c:pt>
                <c:pt idx="6169">
                  <c:v>0.75777000000000005</c:v>
                </c:pt>
                <c:pt idx="6170">
                  <c:v>0.75663199999999997</c:v>
                </c:pt>
                <c:pt idx="6171">
                  <c:v>0.755359</c:v>
                </c:pt>
                <c:pt idx="6172">
                  <c:v>0.75401700000000005</c:v>
                </c:pt>
                <c:pt idx="6173">
                  <c:v>0.75274200000000002</c:v>
                </c:pt>
                <c:pt idx="6174">
                  <c:v>0.75156000000000001</c:v>
                </c:pt>
                <c:pt idx="6175">
                  <c:v>0.750475</c:v>
                </c:pt>
                <c:pt idx="6176">
                  <c:v>0.74957499999999999</c:v>
                </c:pt>
                <c:pt idx="6177">
                  <c:v>0.74884099999999998</c:v>
                </c:pt>
                <c:pt idx="6178">
                  <c:v>0.74816199999999999</c:v>
                </c:pt>
                <c:pt idx="6179">
                  <c:v>0.74739800000000001</c:v>
                </c:pt>
                <c:pt idx="6180">
                  <c:v>0.74654699999999996</c:v>
                </c:pt>
                <c:pt idx="6181">
                  <c:v>0.74568400000000001</c:v>
                </c:pt>
                <c:pt idx="6182">
                  <c:v>0.74487400000000004</c:v>
                </c:pt>
                <c:pt idx="6183">
                  <c:v>0.74414400000000003</c:v>
                </c:pt>
                <c:pt idx="6184">
                  <c:v>0.74349799999999999</c:v>
                </c:pt>
                <c:pt idx="6185">
                  <c:v>0.74291399999999996</c:v>
                </c:pt>
                <c:pt idx="6186">
                  <c:v>0.74236800000000003</c:v>
                </c:pt>
                <c:pt idx="6187">
                  <c:v>0.74180800000000002</c:v>
                </c:pt>
                <c:pt idx="6188">
                  <c:v>0.74113099999999998</c:v>
                </c:pt>
                <c:pt idx="6189">
                  <c:v>0.74029400000000001</c:v>
                </c:pt>
                <c:pt idx="6190">
                  <c:v>0.73940899999999998</c:v>
                </c:pt>
                <c:pt idx="6191">
                  <c:v>0.73854600000000004</c:v>
                </c:pt>
                <c:pt idx="6192">
                  <c:v>0.73775900000000005</c:v>
                </c:pt>
                <c:pt idx="6193">
                  <c:v>0.73708399999999996</c:v>
                </c:pt>
                <c:pt idx="6194">
                  <c:v>0.73653999999999997</c:v>
                </c:pt>
                <c:pt idx="6195">
                  <c:v>0.73607500000000003</c:v>
                </c:pt>
                <c:pt idx="6196">
                  <c:v>0.73554699999999995</c:v>
                </c:pt>
                <c:pt idx="6197">
                  <c:v>0.73489300000000002</c:v>
                </c:pt>
                <c:pt idx="6198">
                  <c:v>0.73415600000000003</c:v>
                </c:pt>
                <c:pt idx="6199">
                  <c:v>0.73340799999999995</c:v>
                </c:pt>
                <c:pt idx="6200">
                  <c:v>0.73268599999999995</c:v>
                </c:pt>
                <c:pt idx="6201">
                  <c:v>0.732375</c:v>
                </c:pt>
                <c:pt idx="6202">
                  <c:v>0.732456</c:v>
                </c:pt>
                <c:pt idx="6203">
                  <c:v>0.73284300000000002</c:v>
                </c:pt>
                <c:pt idx="6204">
                  <c:v>0.733491</c:v>
                </c:pt>
                <c:pt idx="6205">
                  <c:v>0.73425099999999999</c:v>
                </c:pt>
                <c:pt idx="6206">
                  <c:v>0.73521000000000003</c:v>
                </c:pt>
                <c:pt idx="6207">
                  <c:v>0.73635799999999996</c:v>
                </c:pt>
                <c:pt idx="6208">
                  <c:v>0.73827299999999996</c:v>
                </c:pt>
                <c:pt idx="6209">
                  <c:v>0.74083900000000003</c:v>
                </c:pt>
                <c:pt idx="6210">
                  <c:v>0.74375899999999995</c:v>
                </c:pt>
                <c:pt idx="6211">
                  <c:v>0.74668999999999996</c:v>
                </c:pt>
                <c:pt idx="6212">
                  <c:v>0.74895500000000004</c:v>
                </c:pt>
                <c:pt idx="6213">
                  <c:v>0.75098299999999996</c:v>
                </c:pt>
                <c:pt idx="6214">
                  <c:v>0.75238300000000002</c:v>
                </c:pt>
                <c:pt idx="6215">
                  <c:v>0.75304899999999997</c:v>
                </c:pt>
                <c:pt idx="6216">
                  <c:v>0.75365400000000005</c:v>
                </c:pt>
                <c:pt idx="6217">
                  <c:v>0.75421700000000003</c:v>
                </c:pt>
                <c:pt idx="6218">
                  <c:v>0.75470099999999996</c:v>
                </c:pt>
                <c:pt idx="6219">
                  <c:v>0.75508600000000003</c:v>
                </c:pt>
                <c:pt idx="6220">
                  <c:v>0.75576399999999999</c:v>
                </c:pt>
                <c:pt idx="6221">
                  <c:v>0.75689399999999996</c:v>
                </c:pt>
                <c:pt idx="6222">
                  <c:v>0.758019</c:v>
                </c:pt>
                <c:pt idx="6223">
                  <c:v>0.75869799999999998</c:v>
                </c:pt>
                <c:pt idx="6224">
                  <c:v>0.75932500000000003</c:v>
                </c:pt>
                <c:pt idx="6225">
                  <c:v>0.76028399999999996</c:v>
                </c:pt>
                <c:pt idx="6226">
                  <c:v>0.761714</c:v>
                </c:pt>
                <c:pt idx="6227">
                  <c:v>0.76345600000000002</c:v>
                </c:pt>
                <c:pt idx="6228">
                  <c:v>0.76519599999999999</c:v>
                </c:pt>
                <c:pt idx="6229">
                  <c:v>0.76635600000000004</c:v>
                </c:pt>
                <c:pt idx="6230">
                  <c:v>0.76686399999999999</c:v>
                </c:pt>
                <c:pt idx="6231">
                  <c:v>0.767293</c:v>
                </c:pt>
                <c:pt idx="6232">
                  <c:v>0.76829999999999998</c:v>
                </c:pt>
                <c:pt idx="6233">
                  <c:v>0.76976100000000003</c:v>
                </c:pt>
                <c:pt idx="6234">
                  <c:v>0.77138899999999999</c:v>
                </c:pt>
                <c:pt idx="6235">
                  <c:v>0.77276999999999996</c:v>
                </c:pt>
                <c:pt idx="6236">
                  <c:v>0.77371900000000005</c:v>
                </c:pt>
                <c:pt idx="6237">
                  <c:v>0.77462900000000001</c:v>
                </c:pt>
                <c:pt idx="6238">
                  <c:v>0.775814</c:v>
                </c:pt>
                <c:pt idx="6239">
                  <c:v>0.777277</c:v>
                </c:pt>
                <c:pt idx="6240">
                  <c:v>0.77892300000000003</c:v>
                </c:pt>
                <c:pt idx="6241">
                  <c:v>0.78058899999999998</c:v>
                </c:pt>
                <c:pt idx="6242">
                  <c:v>0.78222199999999997</c:v>
                </c:pt>
                <c:pt idx="6243">
                  <c:v>0.78389200000000003</c:v>
                </c:pt>
                <c:pt idx="6244">
                  <c:v>0.78549899999999995</c:v>
                </c:pt>
                <c:pt idx="6245">
                  <c:v>0.78701699999999997</c:v>
                </c:pt>
                <c:pt idx="6246">
                  <c:v>0.78842599999999996</c:v>
                </c:pt>
                <c:pt idx="6247">
                  <c:v>0.78978400000000004</c:v>
                </c:pt>
                <c:pt idx="6248">
                  <c:v>0.79137900000000005</c:v>
                </c:pt>
                <c:pt idx="6249">
                  <c:v>0.79318299999999997</c:v>
                </c:pt>
                <c:pt idx="6250">
                  <c:v>0.79511100000000001</c:v>
                </c:pt>
                <c:pt idx="6251">
                  <c:v>0.79647199999999996</c:v>
                </c:pt>
                <c:pt idx="6252">
                  <c:v>0.79723100000000002</c:v>
                </c:pt>
                <c:pt idx="6253">
                  <c:v>0.79798599999999997</c:v>
                </c:pt>
                <c:pt idx="6254">
                  <c:v>0.79859400000000003</c:v>
                </c:pt>
                <c:pt idx="6255">
                  <c:v>0.79879699999999998</c:v>
                </c:pt>
                <c:pt idx="6256">
                  <c:v>0.79897300000000004</c:v>
                </c:pt>
                <c:pt idx="6257">
                  <c:v>0.79918599999999995</c:v>
                </c:pt>
                <c:pt idx="6258">
                  <c:v>0.79932000000000003</c:v>
                </c:pt>
                <c:pt idx="6259">
                  <c:v>0.79938900000000002</c:v>
                </c:pt>
                <c:pt idx="6260">
                  <c:v>0.7994</c:v>
                </c:pt>
                <c:pt idx="6261">
                  <c:v>0.79939300000000002</c:v>
                </c:pt>
                <c:pt idx="6262">
                  <c:v>0.79939899999999997</c:v>
                </c:pt>
                <c:pt idx="6263">
                  <c:v>0.79941799999999996</c:v>
                </c:pt>
                <c:pt idx="6264">
                  <c:v>0.799427</c:v>
                </c:pt>
                <c:pt idx="6265">
                  <c:v>0.79941099999999998</c:v>
                </c:pt>
                <c:pt idx="6266">
                  <c:v>0.79941099999999998</c:v>
                </c:pt>
                <c:pt idx="6267">
                  <c:v>0.79941099999999998</c:v>
                </c:pt>
                <c:pt idx="6268">
                  <c:v>0.79941099999999998</c:v>
                </c:pt>
                <c:pt idx="6269">
                  <c:v>0.79941099999999998</c:v>
                </c:pt>
                <c:pt idx="6270">
                  <c:v>0.79941099999999998</c:v>
                </c:pt>
                <c:pt idx="6271">
                  <c:v>0.79941099999999998</c:v>
                </c:pt>
                <c:pt idx="6272">
                  <c:v>0.79941099999999998</c:v>
                </c:pt>
                <c:pt idx="6273">
                  <c:v>0.79941200000000001</c:v>
                </c:pt>
                <c:pt idx="6274">
                  <c:v>0.79941200000000001</c:v>
                </c:pt>
                <c:pt idx="6275">
                  <c:v>0.79941200000000001</c:v>
                </c:pt>
                <c:pt idx="6276">
                  <c:v>0.79941200000000001</c:v>
                </c:pt>
                <c:pt idx="6277">
                  <c:v>0.79941200000000001</c:v>
                </c:pt>
                <c:pt idx="6278">
                  <c:v>0.79941200000000001</c:v>
                </c:pt>
                <c:pt idx="6279">
                  <c:v>0.79941200000000001</c:v>
                </c:pt>
                <c:pt idx="6280">
                  <c:v>0.79941200000000001</c:v>
                </c:pt>
                <c:pt idx="6281">
                  <c:v>0.79941200000000001</c:v>
                </c:pt>
                <c:pt idx="6282">
                  <c:v>0.79941200000000001</c:v>
                </c:pt>
                <c:pt idx="6283">
                  <c:v>0.79941200000000001</c:v>
                </c:pt>
                <c:pt idx="6284">
                  <c:v>0.79941200000000001</c:v>
                </c:pt>
                <c:pt idx="6285">
                  <c:v>0.79941200000000001</c:v>
                </c:pt>
                <c:pt idx="6286">
                  <c:v>0.79941200000000001</c:v>
                </c:pt>
                <c:pt idx="6287">
                  <c:v>0.79941200000000001</c:v>
                </c:pt>
                <c:pt idx="6288">
                  <c:v>0.79941200000000001</c:v>
                </c:pt>
                <c:pt idx="6289">
                  <c:v>0.79941200000000001</c:v>
                </c:pt>
                <c:pt idx="6290">
                  <c:v>0.79941200000000001</c:v>
                </c:pt>
                <c:pt idx="6291">
                  <c:v>0.79941200000000001</c:v>
                </c:pt>
                <c:pt idx="6292">
                  <c:v>0.79941200000000001</c:v>
                </c:pt>
                <c:pt idx="6293">
                  <c:v>0.79941200000000001</c:v>
                </c:pt>
                <c:pt idx="6294">
                  <c:v>0.79941200000000001</c:v>
                </c:pt>
                <c:pt idx="6295">
                  <c:v>0.79941200000000001</c:v>
                </c:pt>
                <c:pt idx="6296">
                  <c:v>0.79941200000000001</c:v>
                </c:pt>
                <c:pt idx="6297">
                  <c:v>0.79941200000000001</c:v>
                </c:pt>
                <c:pt idx="6298">
                  <c:v>0.79941200000000001</c:v>
                </c:pt>
                <c:pt idx="6299">
                  <c:v>0.79941200000000001</c:v>
                </c:pt>
                <c:pt idx="6300">
                  <c:v>0.79941200000000001</c:v>
                </c:pt>
                <c:pt idx="6301">
                  <c:v>0.79938900000000002</c:v>
                </c:pt>
                <c:pt idx="6302">
                  <c:v>0.79921399999999998</c:v>
                </c:pt>
                <c:pt idx="6303">
                  <c:v>0.79900300000000002</c:v>
                </c:pt>
                <c:pt idx="6304">
                  <c:v>0.79880099999999998</c:v>
                </c:pt>
                <c:pt idx="6305">
                  <c:v>0.79869500000000004</c:v>
                </c:pt>
                <c:pt idx="6306">
                  <c:v>0.79869500000000004</c:v>
                </c:pt>
                <c:pt idx="6307">
                  <c:v>0.79869500000000004</c:v>
                </c:pt>
                <c:pt idx="6308">
                  <c:v>0.79869500000000004</c:v>
                </c:pt>
                <c:pt idx="6309">
                  <c:v>0.79869500000000004</c:v>
                </c:pt>
                <c:pt idx="6310">
                  <c:v>0.79869500000000004</c:v>
                </c:pt>
                <c:pt idx="6311">
                  <c:v>0.79869500000000004</c:v>
                </c:pt>
                <c:pt idx="6312">
                  <c:v>0.79869500000000004</c:v>
                </c:pt>
                <c:pt idx="6313">
                  <c:v>0.79869500000000004</c:v>
                </c:pt>
                <c:pt idx="6314">
                  <c:v>0.79869500000000004</c:v>
                </c:pt>
                <c:pt idx="6315">
                  <c:v>0.79869500000000004</c:v>
                </c:pt>
                <c:pt idx="6316">
                  <c:v>0.79869500000000004</c:v>
                </c:pt>
                <c:pt idx="6317">
                  <c:v>0.79869500000000004</c:v>
                </c:pt>
                <c:pt idx="6318">
                  <c:v>0.79869500000000004</c:v>
                </c:pt>
                <c:pt idx="6319">
                  <c:v>0.79869500000000004</c:v>
                </c:pt>
                <c:pt idx="6320">
                  <c:v>0.79869500000000004</c:v>
                </c:pt>
                <c:pt idx="6321">
                  <c:v>0.79869500000000004</c:v>
                </c:pt>
                <c:pt idx="6322">
                  <c:v>0.79869500000000004</c:v>
                </c:pt>
                <c:pt idx="6323">
                  <c:v>0.79869500000000004</c:v>
                </c:pt>
                <c:pt idx="6324">
                  <c:v>0.79869500000000004</c:v>
                </c:pt>
                <c:pt idx="6325">
                  <c:v>0.79869500000000004</c:v>
                </c:pt>
                <c:pt idx="6326">
                  <c:v>0.79869500000000004</c:v>
                </c:pt>
                <c:pt idx="6327">
                  <c:v>0.79869500000000004</c:v>
                </c:pt>
                <c:pt idx="6328">
                  <c:v>0.79869500000000004</c:v>
                </c:pt>
                <c:pt idx="6329">
                  <c:v>0.79869500000000004</c:v>
                </c:pt>
                <c:pt idx="6330">
                  <c:v>0.79869500000000004</c:v>
                </c:pt>
                <c:pt idx="6331">
                  <c:v>0.79869500000000004</c:v>
                </c:pt>
                <c:pt idx="6332">
                  <c:v>0.79869500000000004</c:v>
                </c:pt>
                <c:pt idx="6333">
                  <c:v>0.79869500000000004</c:v>
                </c:pt>
                <c:pt idx="6334">
                  <c:v>0.79869500000000004</c:v>
                </c:pt>
                <c:pt idx="6335">
                  <c:v>0.79869500000000004</c:v>
                </c:pt>
                <c:pt idx="6336">
                  <c:v>0.79869500000000004</c:v>
                </c:pt>
                <c:pt idx="6337">
                  <c:v>0.79869500000000004</c:v>
                </c:pt>
                <c:pt idx="6338">
                  <c:v>0.79869500000000004</c:v>
                </c:pt>
                <c:pt idx="6339">
                  <c:v>0.79869500000000004</c:v>
                </c:pt>
                <c:pt idx="6340">
                  <c:v>0.79869500000000004</c:v>
                </c:pt>
                <c:pt idx="6341">
                  <c:v>0.79869500000000004</c:v>
                </c:pt>
                <c:pt idx="6342">
                  <c:v>0.79869500000000004</c:v>
                </c:pt>
                <c:pt idx="6343">
                  <c:v>0.79869500000000004</c:v>
                </c:pt>
                <c:pt idx="6344">
                  <c:v>0.79869500000000004</c:v>
                </c:pt>
                <c:pt idx="6345">
                  <c:v>0.79869500000000004</c:v>
                </c:pt>
                <c:pt idx="6346">
                  <c:v>0.79869500000000004</c:v>
                </c:pt>
                <c:pt idx="6347">
                  <c:v>0.79869500000000004</c:v>
                </c:pt>
                <c:pt idx="6348">
                  <c:v>0.79869500000000004</c:v>
                </c:pt>
                <c:pt idx="6349">
                  <c:v>0.79869500000000004</c:v>
                </c:pt>
                <c:pt idx="6350">
                  <c:v>0.79869500000000004</c:v>
                </c:pt>
                <c:pt idx="6351">
                  <c:v>0.79896199999999995</c:v>
                </c:pt>
                <c:pt idx="6352">
                  <c:v>0.79988800000000004</c:v>
                </c:pt>
                <c:pt idx="6353">
                  <c:v>0.80118599999999995</c:v>
                </c:pt>
                <c:pt idx="6354">
                  <c:v>0.80269900000000005</c:v>
                </c:pt>
                <c:pt idx="6355">
                  <c:v>0.804392</c:v>
                </c:pt>
                <c:pt idx="6356">
                  <c:v>0.80633999999999995</c:v>
                </c:pt>
                <c:pt idx="6357">
                  <c:v>0.80873700000000004</c:v>
                </c:pt>
                <c:pt idx="6358">
                  <c:v>0.81146300000000005</c:v>
                </c:pt>
                <c:pt idx="6359">
                  <c:v>0.81418000000000001</c:v>
                </c:pt>
                <c:pt idx="6360">
                  <c:v>0.81676899999999997</c:v>
                </c:pt>
                <c:pt idx="6361">
                  <c:v>0.81910700000000003</c:v>
                </c:pt>
                <c:pt idx="6362">
                  <c:v>0.82103300000000001</c:v>
                </c:pt>
                <c:pt idx="6363">
                  <c:v>0.82254499999999997</c:v>
                </c:pt>
                <c:pt idx="6364">
                  <c:v>0.82369899999999996</c:v>
                </c:pt>
                <c:pt idx="6365">
                  <c:v>0.82440199999999997</c:v>
                </c:pt>
                <c:pt idx="6366">
                  <c:v>0.82485900000000001</c:v>
                </c:pt>
                <c:pt idx="6367">
                  <c:v>0.82532099999999997</c:v>
                </c:pt>
                <c:pt idx="6368">
                  <c:v>0.82583799999999996</c:v>
                </c:pt>
                <c:pt idx="6369">
                  <c:v>0.826492</c:v>
                </c:pt>
                <c:pt idx="6370">
                  <c:v>0.82737499999999997</c:v>
                </c:pt>
                <c:pt idx="6371">
                  <c:v>0.82839099999999999</c:v>
                </c:pt>
                <c:pt idx="6372">
                  <c:v>0.829349</c:v>
                </c:pt>
                <c:pt idx="6373">
                  <c:v>0.83001100000000005</c:v>
                </c:pt>
                <c:pt idx="6374">
                  <c:v>0.83051900000000001</c:v>
                </c:pt>
                <c:pt idx="6375">
                  <c:v>0.83109699999999997</c:v>
                </c:pt>
                <c:pt idx="6376">
                  <c:v>0.83194100000000004</c:v>
                </c:pt>
                <c:pt idx="6377">
                  <c:v>0.833067</c:v>
                </c:pt>
                <c:pt idx="6378">
                  <c:v>0.83433100000000004</c:v>
                </c:pt>
                <c:pt idx="6379">
                  <c:v>0.83560100000000004</c:v>
                </c:pt>
                <c:pt idx="6380">
                  <c:v>0.83676899999999999</c:v>
                </c:pt>
                <c:pt idx="6381">
                  <c:v>0.83777199999999996</c:v>
                </c:pt>
                <c:pt idx="6382">
                  <c:v>0.83857499999999996</c:v>
                </c:pt>
                <c:pt idx="6383">
                  <c:v>0.83923899999999996</c:v>
                </c:pt>
                <c:pt idx="6384">
                  <c:v>0.83994800000000003</c:v>
                </c:pt>
                <c:pt idx="6385">
                  <c:v>0.84084499999999995</c:v>
                </c:pt>
                <c:pt idx="6386">
                  <c:v>0.84192199999999995</c:v>
                </c:pt>
                <c:pt idx="6387">
                  <c:v>0.84307299999999996</c:v>
                </c:pt>
                <c:pt idx="6388">
                  <c:v>0.84419500000000003</c:v>
                </c:pt>
                <c:pt idx="6389">
                  <c:v>0.84519299999999997</c:v>
                </c:pt>
                <c:pt idx="6390">
                  <c:v>0.845943</c:v>
                </c:pt>
                <c:pt idx="6391">
                  <c:v>0.84644799999999998</c:v>
                </c:pt>
                <c:pt idx="6392">
                  <c:v>0.84695600000000004</c:v>
                </c:pt>
                <c:pt idx="6393">
                  <c:v>0.84757800000000005</c:v>
                </c:pt>
                <c:pt idx="6394">
                  <c:v>0.84847899999999998</c:v>
                </c:pt>
                <c:pt idx="6395">
                  <c:v>0.84953199999999995</c:v>
                </c:pt>
                <c:pt idx="6396">
                  <c:v>0.85058</c:v>
                </c:pt>
                <c:pt idx="6397">
                  <c:v>0.85151900000000003</c:v>
                </c:pt>
                <c:pt idx="6398">
                  <c:v>0.85218300000000002</c:v>
                </c:pt>
                <c:pt idx="6399">
                  <c:v>0.85259799999999997</c:v>
                </c:pt>
                <c:pt idx="6400">
                  <c:v>0.85290500000000002</c:v>
                </c:pt>
                <c:pt idx="6401">
                  <c:v>0.85315099999999999</c:v>
                </c:pt>
                <c:pt idx="6402">
                  <c:v>0.85324699999999998</c:v>
                </c:pt>
                <c:pt idx="6403">
                  <c:v>0.85292800000000002</c:v>
                </c:pt>
                <c:pt idx="6404">
                  <c:v>0.85263</c:v>
                </c:pt>
                <c:pt idx="6405">
                  <c:v>0.85217900000000002</c:v>
                </c:pt>
                <c:pt idx="6406">
                  <c:v>0.85166200000000003</c:v>
                </c:pt>
                <c:pt idx="6407">
                  <c:v>0.85123700000000002</c:v>
                </c:pt>
                <c:pt idx="6408">
                  <c:v>0.85094400000000003</c:v>
                </c:pt>
                <c:pt idx="6409">
                  <c:v>0.85060000000000002</c:v>
                </c:pt>
                <c:pt idx="6410">
                  <c:v>0.850217</c:v>
                </c:pt>
                <c:pt idx="6411">
                  <c:v>0.84993700000000005</c:v>
                </c:pt>
                <c:pt idx="6412">
                  <c:v>0.84957099999999997</c:v>
                </c:pt>
                <c:pt idx="6413">
                  <c:v>0.84911499999999995</c:v>
                </c:pt>
                <c:pt idx="6414">
                  <c:v>0.84873299999999996</c:v>
                </c:pt>
                <c:pt idx="6415">
                  <c:v>0.84830799999999995</c:v>
                </c:pt>
                <c:pt idx="6416">
                  <c:v>0.84780599999999995</c:v>
                </c:pt>
                <c:pt idx="6417">
                  <c:v>0.84707399999999999</c:v>
                </c:pt>
                <c:pt idx="6418">
                  <c:v>0.84602500000000003</c:v>
                </c:pt>
                <c:pt idx="6419">
                  <c:v>0.84471399999999996</c:v>
                </c:pt>
                <c:pt idx="6420">
                  <c:v>0.84324900000000003</c:v>
                </c:pt>
                <c:pt idx="6421">
                  <c:v>0.84184899999999996</c:v>
                </c:pt>
                <c:pt idx="6422">
                  <c:v>0.84040199999999998</c:v>
                </c:pt>
                <c:pt idx="6423">
                  <c:v>0.83891000000000004</c:v>
                </c:pt>
                <c:pt idx="6424">
                  <c:v>0.83767100000000005</c:v>
                </c:pt>
                <c:pt idx="6425">
                  <c:v>0.83674400000000004</c:v>
                </c:pt>
                <c:pt idx="6426">
                  <c:v>0.83599100000000004</c:v>
                </c:pt>
                <c:pt idx="6427">
                  <c:v>0.83498399999999995</c:v>
                </c:pt>
                <c:pt idx="6428">
                  <c:v>0.83374700000000002</c:v>
                </c:pt>
                <c:pt idx="6429">
                  <c:v>0.83216900000000005</c:v>
                </c:pt>
                <c:pt idx="6430">
                  <c:v>0.83038100000000004</c:v>
                </c:pt>
                <c:pt idx="6431">
                  <c:v>0.828515</c:v>
                </c:pt>
                <c:pt idx="6432">
                  <c:v>0.82670299999999997</c:v>
                </c:pt>
                <c:pt idx="6433">
                  <c:v>0.825075</c:v>
                </c:pt>
                <c:pt idx="6434">
                  <c:v>0.82373499999999999</c:v>
                </c:pt>
                <c:pt idx="6435">
                  <c:v>0.82273700000000005</c:v>
                </c:pt>
                <c:pt idx="6436">
                  <c:v>0.82194100000000003</c:v>
                </c:pt>
                <c:pt idx="6437">
                  <c:v>0.82113700000000001</c:v>
                </c:pt>
                <c:pt idx="6438">
                  <c:v>0.82017399999999996</c:v>
                </c:pt>
                <c:pt idx="6439">
                  <c:v>0.81904299999999997</c:v>
                </c:pt>
                <c:pt idx="6440">
                  <c:v>0.81775799999999998</c:v>
                </c:pt>
                <c:pt idx="6441">
                  <c:v>0.81638500000000003</c:v>
                </c:pt>
                <c:pt idx="6442">
                  <c:v>0.81503700000000001</c:v>
                </c:pt>
                <c:pt idx="6443">
                  <c:v>0.81381000000000003</c:v>
                </c:pt>
                <c:pt idx="6444">
                  <c:v>0.81270399999999998</c:v>
                </c:pt>
                <c:pt idx="6445">
                  <c:v>0.81167</c:v>
                </c:pt>
                <c:pt idx="6446">
                  <c:v>0.81062199999999995</c:v>
                </c:pt>
                <c:pt idx="6447">
                  <c:v>0.809562</c:v>
                </c:pt>
                <c:pt idx="6448">
                  <c:v>0.80853399999999997</c:v>
                </c:pt>
                <c:pt idx="6449">
                  <c:v>0.80752100000000004</c:v>
                </c:pt>
                <c:pt idx="6450">
                  <c:v>0.80658600000000003</c:v>
                </c:pt>
                <c:pt idx="6451">
                  <c:v>0.80610899999999996</c:v>
                </c:pt>
                <c:pt idx="6452">
                  <c:v>0.80608999999999997</c:v>
                </c:pt>
                <c:pt idx="6453">
                  <c:v>0.80606800000000001</c:v>
                </c:pt>
                <c:pt idx="6454">
                  <c:v>0.80585600000000002</c:v>
                </c:pt>
                <c:pt idx="6455">
                  <c:v>0.805728</c:v>
                </c:pt>
                <c:pt idx="6456">
                  <c:v>0.80576199999999998</c:v>
                </c:pt>
                <c:pt idx="6457">
                  <c:v>0.80618400000000001</c:v>
                </c:pt>
                <c:pt idx="6458">
                  <c:v>0.80702799999999997</c:v>
                </c:pt>
                <c:pt idx="6459">
                  <c:v>0.80808899999999995</c:v>
                </c:pt>
                <c:pt idx="6460">
                  <c:v>0.80930299999999999</c:v>
                </c:pt>
                <c:pt idx="6461">
                  <c:v>0.81063200000000002</c:v>
                </c:pt>
                <c:pt idx="6462">
                  <c:v>0.81212899999999999</c:v>
                </c:pt>
                <c:pt idx="6463">
                  <c:v>0.81382399999999999</c:v>
                </c:pt>
                <c:pt idx="6464">
                  <c:v>0.815724</c:v>
                </c:pt>
                <c:pt idx="6465">
                  <c:v>0.817743</c:v>
                </c:pt>
                <c:pt idx="6466">
                  <c:v>0.81969599999999998</c:v>
                </c:pt>
                <c:pt idx="6467">
                  <c:v>0.82139600000000002</c:v>
                </c:pt>
                <c:pt idx="6468">
                  <c:v>0.82250400000000001</c:v>
                </c:pt>
                <c:pt idx="6469">
                  <c:v>0.82287999999999994</c:v>
                </c:pt>
                <c:pt idx="6470">
                  <c:v>0.82326299999999997</c:v>
                </c:pt>
                <c:pt idx="6471">
                  <c:v>0.82381400000000005</c:v>
                </c:pt>
                <c:pt idx="6472">
                  <c:v>0.82454899999999998</c:v>
                </c:pt>
                <c:pt idx="6473">
                  <c:v>0.82571899999999998</c:v>
                </c:pt>
                <c:pt idx="6474">
                  <c:v>0.82733500000000004</c:v>
                </c:pt>
                <c:pt idx="6475">
                  <c:v>0.82917799999999997</c:v>
                </c:pt>
                <c:pt idx="6476">
                  <c:v>0.83074599999999998</c:v>
                </c:pt>
                <c:pt idx="6477">
                  <c:v>0.83152400000000004</c:v>
                </c:pt>
                <c:pt idx="6478">
                  <c:v>0.83204599999999995</c:v>
                </c:pt>
                <c:pt idx="6479">
                  <c:v>0.83254499999999998</c:v>
                </c:pt>
                <c:pt idx="6480">
                  <c:v>0.83308300000000002</c:v>
                </c:pt>
                <c:pt idx="6481">
                  <c:v>0.83419200000000004</c:v>
                </c:pt>
                <c:pt idx="6482">
                  <c:v>0.83563399999999999</c:v>
                </c:pt>
                <c:pt idx="6483">
                  <c:v>0.837202</c:v>
                </c:pt>
                <c:pt idx="6484">
                  <c:v>0.838565</c:v>
                </c:pt>
                <c:pt idx="6485">
                  <c:v>0.83941299999999996</c:v>
                </c:pt>
                <c:pt idx="6486">
                  <c:v>0.83977500000000005</c:v>
                </c:pt>
                <c:pt idx="6487">
                  <c:v>0.84055400000000002</c:v>
                </c:pt>
                <c:pt idx="6488">
                  <c:v>0.84123700000000001</c:v>
                </c:pt>
                <c:pt idx="6489">
                  <c:v>0.84228499999999995</c:v>
                </c:pt>
                <c:pt idx="6490">
                  <c:v>0.84376099999999998</c:v>
                </c:pt>
                <c:pt idx="6491">
                  <c:v>0.84563600000000005</c:v>
                </c:pt>
                <c:pt idx="6492">
                  <c:v>0.84759700000000004</c:v>
                </c:pt>
                <c:pt idx="6493">
                  <c:v>0.84909900000000005</c:v>
                </c:pt>
                <c:pt idx="6494">
                  <c:v>0.84974099999999997</c:v>
                </c:pt>
                <c:pt idx="6495">
                  <c:v>0.85026500000000005</c:v>
                </c:pt>
                <c:pt idx="6496">
                  <c:v>0.85071799999999997</c:v>
                </c:pt>
                <c:pt idx="6497">
                  <c:v>0.85137600000000002</c:v>
                </c:pt>
                <c:pt idx="6498">
                  <c:v>0.85266600000000004</c:v>
                </c:pt>
                <c:pt idx="6499">
                  <c:v>0.85448500000000005</c:v>
                </c:pt>
                <c:pt idx="6500">
                  <c:v>0.85663800000000001</c:v>
                </c:pt>
                <c:pt idx="6501">
                  <c:v>0.85823199999999999</c:v>
                </c:pt>
                <c:pt idx="6502">
                  <c:v>0.85912699999999997</c:v>
                </c:pt>
                <c:pt idx="6503">
                  <c:v>0.85952200000000001</c:v>
                </c:pt>
                <c:pt idx="6504">
                  <c:v>0.8599</c:v>
                </c:pt>
                <c:pt idx="6505">
                  <c:v>0.86034699999999997</c:v>
                </c:pt>
                <c:pt idx="6506">
                  <c:v>0.86083600000000005</c:v>
                </c:pt>
                <c:pt idx="6507">
                  <c:v>0.86094199999999999</c:v>
                </c:pt>
                <c:pt idx="6508">
                  <c:v>0.86086399999999996</c:v>
                </c:pt>
                <c:pt idx="6509">
                  <c:v>0.86084099999999997</c:v>
                </c:pt>
                <c:pt idx="6510">
                  <c:v>0.86084799999999995</c:v>
                </c:pt>
                <c:pt idx="6511">
                  <c:v>0.86089599999999999</c:v>
                </c:pt>
                <c:pt idx="6512">
                  <c:v>0.86096799999999996</c:v>
                </c:pt>
                <c:pt idx="6513">
                  <c:v>0.86102100000000004</c:v>
                </c:pt>
                <c:pt idx="6514">
                  <c:v>0.86100399999999999</c:v>
                </c:pt>
                <c:pt idx="6515">
                  <c:v>0.86085299999999998</c:v>
                </c:pt>
                <c:pt idx="6516">
                  <c:v>0.86055499999999996</c:v>
                </c:pt>
                <c:pt idx="6517">
                  <c:v>0.86012299999999997</c:v>
                </c:pt>
                <c:pt idx="6518">
                  <c:v>0.85963299999999998</c:v>
                </c:pt>
                <c:pt idx="6519">
                  <c:v>0.85913899999999999</c:v>
                </c:pt>
                <c:pt idx="6520">
                  <c:v>0.85863400000000001</c:v>
                </c:pt>
                <c:pt idx="6521">
                  <c:v>0.85804000000000002</c:v>
                </c:pt>
                <c:pt idx="6522">
                  <c:v>0.857263</c:v>
                </c:pt>
                <c:pt idx="6523">
                  <c:v>0.85632900000000001</c:v>
                </c:pt>
                <c:pt idx="6524">
                  <c:v>0.85528499999999996</c:v>
                </c:pt>
                <c:pt idx="6525">
                  <c:v>0.85419</c:v>
                </c:pt>
                <c:pt idx="6526">
                  <c:v>0.85319500000000004</c:v>
                </c:pt>
                <c:pt idx="6527">
                  <c:v>0.85241699999999998</c:v>
                </c:pt>
                <c:pt idx="6528">
                  <c:v>0.85187800000000002</c:v>
                </c:pt>
                <c:pt idx="6529">
                  <c:v>0.85149900000000001</c:v>
                </c:pt>
                <c:pt idx="6530">
                  <c:v>0.85114100000000004</c:v>
                </c:pt>
                <c:pt idx="6531">
                  <c:v>0.85067899999999996</c:v>
                </c:pt>
                <c:pt idx="6532">
                  <c:v>0.85005699999999995</c:v>
                </c:pt>
                <c:pt idx="6533">
                  <c:v>0.84930499999999998</c:v>
                </c:pt>
                <c:pt idx="6534">
                  <c:v>0.84852099999999997</c:v>
                </c:pt>
                <c:pt idx="6535">
                  <c:v>0.84781700000000004</c:v>
                </c:pt>
                <c:pt idx="6536">
                  <c:v>0.84723599999999999</c:v>
                </c:pt>
                <c:pt idx="6537">
                  <c:v>0.84673500000000002</c:v>
                </c:pt>
                <c:pt idx="6538">
                  <c:v>0.84620799999999996</c:v>
                </c:pt>
                <c:pt idx="6539">
                  <c:v>0.84560100000000005</c:v>
                </c:pt>
                <c:pt idx="6540">
                  <c:v>0.84490699999999996</c:v>
                </c:pt>
                <c:pt idx="6541">
                  <c:v>0.84414800000000001</c:v>
                </c:pt>
                <c:pt idx="6542">
                  <c:v>0.84339799999999998</c:v>
                </c:pt>
                <c:pt idx="6543">
                  <c:v>0.84275800000000001</c:v>
                </c:pt>
                <c:pt idx="6544">
                  <c:v>0.84228599999999998</c:v>
                </c:pt>
                <c:pt idx="6545">
                  <c:v>0.84194899999999995</c:v>
                </c:pt>
                <c:pt idx="6546">
                  <c:v>0.84165299999999998</c:v>
                </c:pt>
                <c:pt idx="6547">
                  <c:v>0.84129799999999999</c:v>
                </c:pt>
                <c:pt idx="6548">
                  <c:v>0.84082500000000004</c:v>
                </c:pt>
                <c:pt idx="6549">
                  <c:v>0.84023700000000001</c:v>
                </c:pt>
                <c:pt idx="6550">
                  <c:v>0.83959799999999996</c:v>
                </c:pt>
                <c:pt idx="6551">
                  <c:v>0.83923999999999999</c:v>
                </c:pt>
                <c:pt idx="6552">
                  <c:v>0.83923099999999995</c:v>
                </c:pt>
                <c:pt idx="6553">
                  <c:v>0.83923099999999995</c:v>
                </c:pt>
                <c:pt idx="6554">
                  <c:v>0.83923099999999995</c:v>
                </c:pt>
                <c:pt idx="6555">
                  <c:v>0.83923099999999995</c:v>
                </c:pt>
                <c:pt idx="6556">
                  <c:v>0.83923099999999995</c:v>
                </c:pt>
                <c:pt idx="6557">
                  <c:v>0.83923099999999995</c:v>
                </c:pt>
                <c:pt idx="6558">
                  <c:v>0.83923099999999995</c:v>
                </c:pt>
                <c:pt idx="6559">
                  <c:v>0.83923099999999995</c:v>
                </c:pt>
                <c:pt idx="6560">
                  <c:v>0.83923099999999995</c:v>
                </c:pt>
                <c:pt idx="6561">
                  <c:v>0.83923099999999995</c:v>
                </c:pt>
                <c:pt idx="6562">
                  <c:v>0.83923099999999995</c:v>
                </c:pt>
                <c:pt idx="6563">
                  <c:v>0.83923099999999995</c:v>
                </c:pt>
                <c:pt idx="6564">
                  <c:v>0.83923099999999995</c:v>
                </c:pt>
                <c:pt idx="6565">
                  <c:v>0.83923099999999995</c:v>
                </c:pt>
                <c:pt idx="6566">
                  <c:v>0.83923099999999995</c:v>
                </c:pt>
                <c:pt idx="6567">
                  <c:v>0.83923099999999995</c:v>
                </c:pt>
                <c:pt idx="6568">
                  <c:v>0.83923099999999995</c:v>
                </c:pt>
                <c:pt idx="6569">
                  <c:v>0.83923099999999995</c:v>
                </c:pt>
                <c:pt idx="6570">
                  <c:v>0.83923099999999995</c:v>
                </c:pt>
                <c:pt idx="6571">
                  <c:v>0.83923099999999995</c:v>
                </c:pt>
                <c:pt idx="6572">
                  <c:v>0.83923099999999995</c:v>
                </c:pt>
                <c:pt idx="6573">
                  <c:v>0.83923099999999995</c:v>
                </c:pt>
                <c:pt idx="6574">
                  <c:v>0.83923099999999995</c:v>
                </c:pt>
                <c:pt idx="6575">
                  <c:v>0.83923099999999995</c:v>
                </c:pt>
                <c:pt idx="6576">
                  <c:v>0.83923099999999995</c:v>
                </c:pt>
                <c:pt idx="6577">
                  <c:v>0.83923099999999995</c:v>
                </c:pt>
                <c:pt idx="6578">
                  <c:v>0.83923099999999995</c:v>
                </c:pt>
                <c:pt idx="6579">
                  <c:v>0.83923099999999995</c:v>
                </c:pt>
                <c:pt idx="6580">
                  <c:v>0.83923099999999995</c:v>
                </c:pt>
                <c:pt idx="6581">
                  <c:v>0.83923099999999995</c:v>
                </c:pt>
                <c:pt idx="6582">
                  <c:v>0.83923099999999995</c:v>
                </c:pt>
                <c:pt idx="6583">
                  <c:v>0.83923099999999995</c:v>
                </c:pt>
                <c:pt idx="6584">
                  <c:v>0.83923099999999995</c:v>
                </c:pt>
                <c:pt idx="6585">
                  <c:v>0.83923099999999995</c:v>
                </c:pt>
                <c:pt idx="6586">
                  <c:v>0.83923099999999995</c:v>
                </c:pt>
                <c:pt idx="6587">
                  <c:v>0.83923099999999995</c:v>
                </c:pt>
                <c:pt idx="6588">
                  <c:v>0.83923099999999995</c:v>
                </c:pt>
                <c:pt idx="6589">
                  <c:v>0.83923099999999995</c:v>
                </c:pt>
                <c:pt idx="6590">
                  <c:v>0.83923099999999995</c:v>
                </c:pt>
                <c:pt idx="6591">
                  <c:v>0.83923099999999995</c:v>
                </c:pt>
                <c:pt idx="6592">
                  <c:v>0.83923099999999995</c:v>
                </c:pt>
                <c:pt idx="6593">
                  <c:v>0.83923099999999995</c:v>
                </c:pt>
                <c:pt idx="6594">
                  <c:v>0.83923099999999995</c:v>
                </c:pt>
                <c:pt idx="6595">
                  <c:v>0.83923099999999995</c:v>
                </c:pt>
                <c:pt idx="6596">
                  <c:v>0.83923099999999995</c:v>
                </c:pt>
                <c:pt idx="6597">
                  <c:v>0.83923099999999995</c:v>
                </c:pt>
                <c:pt idx="6598">
                  <c:v>0.83923099999999995</c:v>
                </c:pt>
                <c:pt idx="6599">
                  <c:v>0.83923099999999995</c:v>
                </c:pt>
                <c:pt idx="6600">
                  <c:v>0.83923099999999995</c:v>
                </c:pt>
                <c:pt idx="6601">
                  <c:v>0.83927200000000002</c:v>
                </c:pt>
                <c:pt idx="6602">
                  <c:v>0.83934600000000004</c:v>
                </c:pt>
                <c:pt idx="6603">
                  <c:v>0.83970999999999996</c:v>
                </c:pt>
                <c:pt idx="6604">
                  <c:v>0.84007600000000004</c:v>
                </c:pt>
                <c:pt idx="6605">
                  <c:v>0.84069400000000005</c:v>
                </c:pt>
                <c:pt idx="6606">
                  <c:v>0.84123099999999995</c:v>
                </c:pt>
                <c:pt idx="6607">
                  <c:v>0.841611</c:v>
                </c:pt>
                <c:pt idx="6608">
                  <c:v>0.84192999999999996</c:v>
                </c:pt>
                <c:pt idx="6609">
                  <c:v>0.84241299999999997</c:v>
                </c:pt>
                <c:pt idx="6610">
                  <c:v>0.84343800000000002</c:v>
                </c:pt>
                <c:pt idx="6611">
                  <c:v>0.84506000000000003</c:v>
                </c:pt>
                <c:pt idx="6612">
                  <c:v>0.847248</c:v>
                </c:pt>
                <c:pt idx="6613">
                  <c:v>0.849661</c:v>
                </c:pt>
                <c:pt idx="6614">
                  <c:v>0.85119500000000003</c:v>
                </c:pt>
                <c:pt idx="6615">
                  <c:v>0.85189899999999996</c:v>
                </c:pt>
                <c:pt idx="6616">
                  <c:v>0.85249799999999998</c:v>
                </c:pt>
                <c:pt idx="6617">
                  <c:v>0.85309299999999999</c:v>
                </c:pt>
                <c:pt idx="6618">
                  <c:v>0.85366299999999995</c:v>
                </c:pt>
                <c:pt idx="6619">
                  <c:v>0.85422500000000001</c:v>
                </c:pt>
                <c:pt idx="6620">
                  <c:v>0.85528000000000004</c:v>
                </c:pt>
                <c:pt idx="6621">
                  <c:v>0.85683100000000001</c:v>
                </c:pt>
                <c:pt idx="6622">
                  <c:v>0.85874200000000001</c:v>
                </c:pt>
                <c:pt idx="6623">
                  <c:v>0.86049699999999996</c:v>
                </c:pt>
                <c:pt idx="6624">
                  <c:v>0.86168800000000001</c:v>
                </c:pt>
                <c:pt idx="6625">
                  <c:v>0.86209100000000005</c:v>
                </c:pt>
                <c:pt idx="6626">
                  <c:v>0.86254600000000003</c:v>
                </c:pt>
                <c:pt idx="6627">
                  <c:v>0.86313099999999998</c:v>
                </c:pt>
                <c:pt idx="6628">
                  <c:v>0.86406300000000003</c:v>
                </c:pt>
                <c:pt idx="6629">
                  <c:v>0.86534</c:v>
                </c:pt>
                <c:pt idx="6630">
                  <c:v>0.86671900000000002</c:v>
                </c:pt>
                <c:pt idx="6631">
                  <c:v>0.86790299999999998</c:v>
                </c:pt>
                <c:pt idx="6632">
                  <c:v>0.86849600000000005</c:v>
                </c:pt>
                <c:pt idx="6633">
                  <c:v>0.86880599999999997</c:v>
                </c:pt>
                <c:pt idx="6634">
                  <c:v>0.86919100000000005</c:v>
                </c:pt>
                <c:pt idx="6635">
                  <c:v>0.86962899999999999</c:v>
                </c:pt>
                <c:pt idx="6636">
                  <c:v>0.87029100000000004</c:v>
                </c:pt>
                <c:pt idx="6637">
                  <c:v>0.87136400000000003</c:v>
                </c:pt>
                <c:pt idx="6638">
                  <c:v>0.87294300000000002</c:v>
                </c:pt>
                <c:pt idx="6639">
                  <c:v>0.87468000000000001</c:v>
                </c:pt>
                <c:pt idx="6640">
                  <c:v>0.876</c:v>
                </c:pt>
                <c:pt idx="6641">
                  <c:v>0.87651100000000004</c:v>
                </c:pt>
                <c:pt idx="6642">
                  <c:v>0.87697599999999998</c:v>
                </c:pt>
                <c:pt idx="6643">
                  <c:v>0.87744500000000003</c:v>
                </c:pt>
                <c:pt idx="6644">
                  <c:v>0.87798200000000004</c:v>
                </c:pt>
                <c:pt idx="6645">
                  <c:v>0.87903399999999998</c:v>
                </c:pt>
                <c:pt idx="6646">
                  <c:v>0.88056000000000001</c:v>
                </c:pt>
                <c:pt idx="6647">
                  <c:v>0.88255499999999998</c:v>
                </c:pt>
                <c:pt idx="6648">
                  <c:v>0.88459399999999999</c:v>
                </c:pt>
                <c:pt idx="6649">
                  <c:v>0.885795</c:v>
                </c:pt>
                <c:pt idx="6650">
                  <c:v>0.88636099999999995</c:v>
                </c:pt>
                <c:pt idx="6651">
                  <c:v>0.886741</c:v>
                </c:pt>
                <c:pt idx="6652">
                  <c:v>0.88717999999999997</c:v>
                </c:pt>
                <c:pt idx="6653">
                  <c:v>0.88766100000000003</c:v>
                </c:pt>
                <c:pt idx="6654">
                  <c:v>0.88850700000000005</c:v>
                </c:pt>
                <c:pt idx="6655">
                  <c:v>0.88947900000000002</c:v>
                </c:pt>
                <c:pt idx="6656">
                  <c:v>0.89003399999999999</c:v>
                </c:pt>
                <c:pt idx="6657">
                  <c:v>0.89026899999999998</c:v>
                </c:pt>
                <c:pt idx="6658">
                  <c:v>0.89042399999999999</c:v>
                </c:pt>
                <c:pt idx="6659">
                  <c:v>0.89061599999999996</c:v>
                </c:pt>
                <c:pt idx="6660">
                  <c:v>0.89075099999999996</c:v>
                </c:pt>
                <c:pt idx="6661">
                  <c:v>0.89105400000000001</c:v>
                </c:pt>
                <c:pt idx="6662">
                  <c:v>0.89137999999999995</c:v>
                </c:pt>
                <c:pt idx="6663">
                  <c:v>0.89173199999999997</c:v>
                </c:pt>
                <c:pt idx="6664">
                  <c:v>0.891428</c:v>
                </c:pt>
                <c:pt idx="6665">
                  <c:v>0.89081399999999999</c:v>
                </c:pt>
                <c:pt idx="6666">
                  <c:v>0.89027800000000001</c:v>
                </c:pt>
                <c:pt idx="6667">
                  <c:v>0.88966999999999996</c:v>
                </c:pt>
                <c:pt idx="6668">
                  <c:v>0.88909700000000003</c:v>
                </c:pt>
                <c:pt idx="6669">
                  <c:v>0.88850499999999999</c:v>
                </c:pt>
                <c:pt idx="6670">
                  <c:v>0.88765300000000003</c:v>
                </c:pt>
                <c:pt idx="6671">
                  <c:v>0.88650600000000002</c:v>
                </c:pt>
                <c:pt idx="6672">
                  <c:v>0.88531300000000002</c:v>
                </c:pt>
                <c:pt idx="6673">
                  <c:v>0.88419300000000001</c:v>
                </c:pt>
                <c:pt idx="6674">
                  <c:v>0.88317900000000005</c:v>
                </c:pt>
                <c:pt idx="6675">
                  <c:v>0.88223300000000004</c:v>
                </c:pt>
                <c:pt idx="6676">
                  <c:v>0.88148199999999999</c:v>
                </c:pt>
                <c:pt idx="6677">
                  <c:v>0.88094499999999998</c:v>
                </c:pt>
                <c:pt idx="6678">
                  <c:v>0.88055799999999995</c:v>
                </c:pt>
                <c:pt idx="6679">
                  <c:v>0.88026499999999996</c:v>
                </c:pt>
                <c:pt idx="6680">
                  <c:v>0.87995000000000001</c:v>
                </c:pt>
                <c:pt idx="6681">
                  <c:v>0.87955000000000005</c:v>
                </c:pt>
                <c:pt idx="6682">
                  <c:v>0.87904499999999997</c:v>
                </c:pt>
                <c:pt idx="6683">
                  <c:v>0.87843899999999997</c:v>
                </c:pt>
                <c:pt idx="6684">
                  <c:v>0.87781500000000001</c:v>
                </c:pt>
                <c:pt idx="6685">
                  <c:v>0.87724199999999997</c:v>
                </c:pt>
                <c:pt idx="6686">
                  <c:v>0.87671100000000002</c:v>
                </c:pt>
                <c:pt idx="6687">
                  <c:v>0.87623200000000001</c:v>
                </c:pt>
                <c:pt idx="6688">
                  <c:v>0.87581699999999996</c:v>
                </c:pt>
                <c:pt idx="6689">
                  <c:v>0.87545499999999998</c:v>
                </c:pt>
                <c:pt idx="6690">
                  <c:v>0.87512299999999998</c:v>
                </c:pt>
                <c:pt idx="6691">
                  <c:v>0.87476500000000001</c:v>
                </c:pt>
                <c:pt idx="6692">
                  <c:v>0.87441899999999995</c:v>
                </c:pt>
                <c:pt idx="6693">
                  <c:v>0.87415399999999999</c:v>
                </c:pt>
                <c:pt idx="6694">
                  <c:v>0.87392899999999996</c:v>
                </c:pt>
                <c:pt idx="6695">
                  <c:v>0.87362700000000004</c:v>
                </c:pt>
                <c:pt idx="6696">
                  <c:v>0.87328300000000003</c:v>
                </c:pt>
                <c:pt idx="6697">
                  <c:v>0.87292800000000004</c:v>
                </c:pt>
                <c:pt idx="6698">
                  <c:v>0.87251000000000001</c:v>
                </c:pt>
                <c:pt idx="6699">
                  <c:v>0.87204800000000005</c:v>
                </c:pt>
                <c:pt idx="6700">
                  <c:v>0.87161</c:v>
                </c:pt>
                <c:pt idx="6701">
                  <c:v>0.87146000000000001</c:v>
                </c:pt>
                <c:pt idx="6702">
                  <c:v>0.87144299999999997</c:v>
                </c:pt>
                <c:pt idx="6703">
                  <c:v>0.87131099999999995</c:v>
                </c:pt>
                <c:pt idx="6704">
                  <c:v>0.87160199999999999</c:v>
                </c:pt>
                <c:pt idx="6705">
                  <c:v>0.872448</c:v>
                </c:pt>
                <c:pt idx="6706">
                  <c:v>0.873363</c:v>
                </c:pt>
                <c:pt idx="6707">
                  <c:v>0.874</c:v>
                </c:pt>
                <c:pt idx="6708">
                  <c:v>0.87429599999999996</c:v>
                </c:pt>
                <c:pt idx="6709">
                  <c:v>0.87460300000000002</c:v>
                </c:pt>
                <c:pt idx="6710">
                  <c:v>0.87541400000000003</c:v>
                </c:pt>
                <c:pt idx="6711">
                  <c:v>0.87661900000000004</c:v>
                </c:pt>
                <c:pt idx="6712">
                  <c:v>0.87805699999999998</c:v>
                </c:pt>
                <c:pt idx="6713">
                  <c:v>0.87939999999999996</c:v>
                </c:pt>
                <c:pt idx="6714">
                  <c:v>0.88032699999999997</c:v>
                </c:pt>
                <c:pt idx="6715">
                  <c:v>0.88088999999999995</c:v>
                </c:pt>
                <c:pt idx="6716">
                  <c:v>0.88146999999999998</c:v>
                </c:pt>
                <c:pt idx="6717">
                  <c:v>0.88197099999999995</c:v>
                </c:pt>
                <c:pt idx="6718">
                  <c:v>0.88248499999999996</c:v>
                </c:pt>
                <c:pt idx="6719">
                  <c:v>0.88295500000000005</c:v>
                </c:pt>
                <c:pt idx="6720">
                  <c:v>0.88337200000000005</c:v>
                </c:pt>
                <c:pt idx="6721">
                  <c:v>0.88397000000000003</c:v>
                </c:pt>
                <c:pt idx="6722">
                  <c:v>0.88472600000000001</c:v>
                </c:pt>
                <c:pt idx="6723">
                  <c:v>0.88547500000000001</c:v>
                </c:pt>
                <c:pt idx="6724">
                  <c:v>0.88604099999999997</c:v>
                </c:pt>
                <c:pt idx="6725">
                  <c:v>0.88629899999999995</c:v>
                </c:pt>
                <c:pt idx="6726">
                  <c:v>0.886513</c:v>
                </c:pt>
                <c:pt idx="6727">
                  <c:v>0.886992</c:v>
                </c:pt>
                <c:pt idx="6728">
                  <c:v>0.88773100000000005</c:v>
                </c:pt>
                <c:pt idx="6729">
                  <c:v>0.88856500000000005</c:v>
                </c:pt>
                <c:pt idx="6730">
                  <c:v>0.88930299999999995</c:v>
                </c:pt>
                <c:pt idx="6731">
                  <c:v>0.889845</c:v>
                </c:pt>
                <c:pt idx="6732">
                  <c:v>0.890177</c:v>
                </c:pt>
                <c:pt idx="6733">
                  <c:v>0.89053099999999996</c:v>
                </c:pt>
                <c:pt idx="6734">
                  <c:v>0.89109000000000005</c:v>
                </c:pt>
                <c:pt idx="6735">
                  <c:v>0.89193999999999996</c:v>
                </c:pt>
                <c:pt idx="6736">
                  <c:v>0.89290199999999997</c:v>
                </c:pt>
                <c:pt idx="6737">
                  <c:v>0.89386200000000005</c:v>
                </c:pt>
                <c:pt idx="6738">
                  <c:v>0.89471999999999996</c:v>
                </c:pt>
                <c:pt idx="6739">
                  <c:v>0.89538799999999996</c:v>
                </c:pt>
                <c:pt idx="6740">
                  <c:v>0.89581100000000002</c:v>
                </c:pt>
                <c:pt idx="6741">
                  <c:v>0.89616600000000002</c:v>
                </c:pt>
                <c:pt idx="6742">
                  <c:v>0.89661199999999996</c:v>
                </c:pt>
                <c:pt idx="6743">
                  <c:v>0.89729800000000004</c:v>
                </c:pt>
                <c:pt idx="6744">
                  <c:v>0.89816200000000002</c:v>
                </c:pt>
                <c:pt idx="6745">
                  <c:v>0.89907400000000004</c:v>
                </c:pt>
                <c:pt idx="6746">
                  <c:v>0.89992099999999997</c:v>
                </c:pt>
                <c:pt idx="6747">
                  <c:v>0.90056999999999998</c:v>
                </c:pt>
                <c:pt idx="6748">
                  <c:v>0.90094799999999997</c:v>
                </c:pt>
                <c:pt idx="6749">
                  <c:v>0.90130200000000005</c:v>
                </c:pt>
                <c:pt idx="6750">
                  <c:v>0.90183500000000005</c:v>
                </c:pt>
                <c:pt idx="6751">
                  <c:v>0.90207300000000001</c:v>
                </c:pt>
                <c:pt idx="6752">
                  <c:v>0.902057</c:v>
                </c:pt>
                <c:pt idx="6753">
                  <c:v>0.90205100000000005</c:v>
                </c:pt>
                <c:pt idx="6754">
                  <c:v>0.90206799999999998</c:v>
                </c:pt>
                <c:pt idx="6755">
                  <c:v>0.90213699999999997</c:v>
                </c:pt>
                <c:pt idx="6756">
                  <c:v>0.90213399999999999</c:v>
                </c:pt>
                <c:pt idx="6757">
                  <c:v>0.902034</c:v>
                </c:pt>
                <c:pt idx="6758">
                  <c:v>0.902034</c:v>
                </c:pt>
                <c:pt idx="6759">
                  <c:v>0.902034</c:v>
                </c:pt>
                <c:pt idx="6760">
                  <c:v>0.902034</c:v>
                </c:pt>
                <c:pt idx="6761">
                  <c:v>0.90203500000000003</c:v>
                </c:pt>
                <c:pt idx="6762">
                  <c:v>0.90203500000000003</c:v>
                </c:pt>
                <c:pt idx="6763">
                  <c:v>0.90203500000000003</c:v>
                </c:pt>
                <c:pt idx="6764">
                  <c:v>0.90203500000000003</c:v>
                </c:pt>
                <c:pt idx="6765">
                  <c:v>0.90203500000000003</c:v>
                </c:pt>
                <c:pt idx="6766">
                  <c:v>0.90203500000000003</c:v>
                </c:pt>
                <c:pt idx="6767">
                  <c:v>0.90203500000000003</c:v>
                </c:pt>
                <c:pt idx="6768">
                  <c:v>0.90203500000000003</c:v>
                </c:pt>
                <c:pt idx="6769">
                  <c:v>0.90203500000000003</c:v>
                </c:pt>
                <c:pt idx="6770">
                  <c:v>0.90203500000000003</c:v>
                </c:pt>
                <c:pt idx="6771">
                  <c:v>0.90203500000000003</c:v>
                </c:pt>
                <c:pt idx="6772">
                  <c:v>0.90203500000000003</c:v>
                </c:pt>
                <c:pt idx="6773">
                  <c:v>0.90203500000000003</c:v>
                </c:pt>
                <c:pt idx="6774">
                  <c:v>0.90203500000000003</c:v>
                </c:pt>
                <c:pt idx="6775">
                  <c:v>0.90203500000000003</c:v>
                </c:pt>
                <c:pt idx="6776">
                  <c:v>0.90203500000000003</c:v>
                </c:pt>
                <c:pt idx="6777">
                  <c:v>0.90203500000000003</c:v>
                </c:pt>
                <c:pt idx="6778">
                  <c:v>0.90203500000000003</c:v>
                </c:pt>
                <c:pt idx="6779">
                  <c:v>0.90203500000000003</c:v>
                </c:pt>
                <c:pt idx="6780">
                  <c:v>0.90203500000000003</c:v>
                </c:pt>
                <c:pt idx="6781">
                  <c:v>0.90203500000000003</c:v>
                </c:pt>
                <c:pt idx="6782">
                  <c:v>0.90203500000000003</c:v>
                </c:pt>
                <c:pt idx="6783">
                  <c:v>0.90203500000000003</c:v>
                </c:pt>
                <c:pt idx="6784">
                  <c:v>0.90203500000000003</c:v>
                </c:pt>
                <c:pt idx="6785">
                  <c:v>0.90203599999999995</c:v>
                </c:pt>
                <c:pt idx="6786">
                  <c:v>0.90203599999999995</c:v>
                </c:pt>
                <c:pt idx="6787">
                  <c:v>0.90203599999999995</c:v>
                </c:pt>
                <c:pt idx="6788">
                  <c:v>0.90203599999999995</c:v>
                </c:pt>
                <c:pt idx="6789">
                  <c:v>0.90203599999999995</c:v>
                </c:pt>
                <c:pt idx="6790">
                  <c:v>0.90203599999999995</c:v>
                </c:pt>
                <c:pt idx="6791">
                  <c:v>0.90203599999999995</c:v>
                </c:pt>
                <c:pt idx="6792">
                  <c:v>0.90203599999999995</c:v>
                </c:pt>
                <c:pt idx="6793">
                  <c:v>0.90203599999999995</c:v>
                </c:pt>
                <c:pt idx="6794">
                  <c:v>0.90203599999999995</c:v>
                </c:pt>
                <c:pt idx="6795">
                  <c:v>0.90203599999999995</c:v>
                </c:pt>
                <c:pt idx="6796">
                  <c:v>0.90203599999999995</c:v>
                </c:pt>
                <c:pt idx="6797">
                  <c:v>0.90203599999999995</c:v>
                </c:pt>
                <c:pt idx="6798">
                  <c:v>0.90203599999999995</c:v>
                </c:pt>
                <c:pt idx="6799">
                  <c:v>0.90203599999999995</c:v>
                </c:pt>
                <c:pt idx="6800">
                  <c:v>0.90203599999999995</c:v>
                </c:pt>
                <c:pt idx="6801">
                  <c:v>0.90187200000000001</c:v>
                </c:pt>
                <c:pt idx="6802">
                  <c:v>0.90155099999999999</c:v>
                </c:pt>
                <c:pt idx="6803">
                  <c:v>0.90136899999999998</c:v>
                </c:pt>
                <c:pt idx="6804">
                  <c:v>0.90109300000000003</c:v>
                </c:pt>
                <c:pt idx="6805">
                  <c:v>0.90071699999999999</c:v>
                </c:pt>
                <c:pt idx="6806">
                  <c:v>0.90045299999999995</c:v>
                </c:pt>
                <c:pt idx="6807">
                  <c:v>0.89994200000000002</c:v>
                </c:pt>
                <c:pt idx="6808">
                  <c:v>0.89916200000000002</c:v>
                </c:pt>
                <c:pt idx="6809">
                  <c:v>0.898254</c:v>
                </c:pt>
                <c:pt idx="6810">
                  <c:v>0.89743099999999998</c:v>
                </c:pt>
                <c:pt idx="6811">
                  <c:v>0.89678599999999997</c:v>
                </c:pt>
                <c:pt idx="6812">
                  <c:v>0.89591100000000001</c:v>
                </c:pt>
                <c:pt idx="6813">
                  <c:v>0.89502499999999996</c:v>
                </c:pt>
                <c:pt idx="6814">
                  <c:v>0.89427199999999996</c:v>
                </c:pt>
                <c:pt idx="6815">
                  <c:v>0.89376299999999997</c:v>
                </c:pt>
                <c:pt idx="6816">
                  <c:v>0.89329400000000003</c:v>
                </c:pt>
                <c:pt idx="6817">
                  <c:v>0.89273000000000002</c:v>
                </c:pt>
                <c:pt idx="6818">
                  <c:v>0.89212999999999998</c:v>
                </c:pt>
                <c:pt idx="6819">
                  <c:v>0.891401</c:v>
                </c:pt>
                <c:pt idx="6820">
                  <c:v>0.89052699999999996</c:v>
                </c:pt>
                <c:pt idx="6821">
                  <c:v>0.88969900000000002</c:v>
                </c:pt>
                <c:pt idx="6822">
                  <c:v>0.88891100000000001</c:v>
                </c:pt>
                <c:pt idx="6823">
                  <c:v>0.88815100000000002</c:v>
                </c:pt>
                <c:pt idx="6824">
                  <c:v>0.887459</c:v>
                </c:pt>
                <c:pt idx="6825">
                  <c:v>0.88675300000000001</c:v>
                </c:pt>
                <c:pt idx="6826">
                  <c:v>0.88609800000000005</c:v>
                </c:pt>
                <c:pt idx="6827">
                  <c:v>0.88555099999999998</c:v>
                </c:pt>
                <c:pt idx="6828">
                  <c:v>0.88502899999999995</c:v>
                </c:pt>
                <c:pt idx="6829">
                  <c:v>0.88453499999999996</c:v>
                </c:pt>
                <c:pt idx="6830">
                  <c:v>0.88411799999999996</c:v>
                </c:pt>
                <c:pt idx="6831">
                  <c:v>0.883683</c:v>
                </c:pt>
                <c:pt idx="6832">
                  <c:v>0.88320600000000005</c:v>
                </c:pt>
                <c:pt idx="6833">
                  <c:v>0.88278199999999996</c:v>
                </c:pt>
                <c:pt idx="6834">
                  <c:v>0.88242200000000004</c:v>
                </c:pt>
                <c:pt idx="6835">
                  <c:v>0.882077</c:v>
                </c:pt>
                <c:pt idx="6836">
                  <c:v>0.88171100000000002</c:v>
                </c:pt>
                <c:pt idx="6837">
                  <c:v>0.88136400000000004</c:v>
                </c:pt>
                <c:pt idx="6838">
                  <c:v>0.88105299999999998</c:v>
                </c:pt>
                <c:pt idx="6839">
                  <c:v>0.880768</c:v>
                </c:pt>
                <c:pt idx="6840">
                  <c:v>0.88044299999999998</c:v>
                </c:pt>
                <c:pt idx="6841">
                  <c:v>0.88014099999999995</c:v>
                </c:pt>
                <c:pt idx="6842">
                  <c:v>0.879888</c:v>
                </c:pt>
                <c:pt idx="6843">
                  <c:v>0.87959100000000001</c:v>
                </c:pt>
                <c:pt idx="6844">
                  <c:v>0.879251</c:v>
                </c:pt>
                <c:pt idx="6845">
                  <c:v>0.87891300000000006</c:v>
                </c:pt>
                <c:pt idx="6846">
                  <c:v>0.87855799999999995</c:v>
                </c:pt>
                <c:pt idx="6847">
                  <c:v>0.87809300000000001</c:v>
                </c:pt>
                <c:pt idx="6848">
                  <c:v>0.87743099999999996</c:v>
                </c:pt>
                <c:pt idx="6849">
                  <c:v>0.876668</c:v>
                </c:pt>
                <c:pt idx="6850">
                  <c:v>0.87589300000000003</c:v>
                </c:pt>
                <c:pt idx="6851">
                  <c:v>0.87531000000000003</c:v>
                </c:pt>
                <c:pt idx="6852">
                  <c:v>0.87505599999999994</c:v>
                </c:pt>
                <c:pt idx="6853">
                  <c:v>0.87504999999999999</c:v>
                </c:pt>
                <c:pt idx="6854">
                  <c:v>0.87508399999999997</c:v>
                </c:pt>
                <c:pt idx="6855">
                  <c:v>0.87524599999999997</c:v>
                </c:pt>
                <c:pt idx="6856">
                  <c:v>0.87582700000000002</c:v>
                </c:pt>
                <c:pt idx="6857">
                  <c:v>0.87697499999999995</c:v>
                </c:pt>
                <c:pt idx="6858">
                  <c:v>0.87862300000000004</c:v>
                </c:pt>
                <c:pt idx="6859">
                  <c:v>0.88054600000000005</c:v>
                </c:pt>
                <c:pt idx="6860">
                  <c:v>0.882525</c:v>
                </c:pt>
                <c:pt idx="6861">
                  <c:v>0.88442399999999999</c:v>
                </c:pt>
                <c:pt idx="6862">
                  <c:v>0.88603799999999999</c:v>
                </c:pt>
                <c:pt idx="6863">
                  <c:v>0.88724999999999998</c:v>
                </c:pt>
                <c:pt idx="6864">
                  <c:v>0.88793800000000001</c:v>
                </c:pt>
                <c:pt idx="6865">
                  <c:v>0.88833099999999998</c:v>
                </c:pt>
                <c:pt idx="6866">
                  <c:v>0.88879399999999997</c:v>
                </c:pt>
                <c:pt idx="6867">
                  <c:v>0.88944299999999998</c:v>
                </c:pt>
                <c:pt idx="6868">
                  <c:v>0.89017800000000002</c:v>
                </c:pt>
                <c:pt idx="6869">
                  <c:v>0.890822</c:v>
                </c:pt>
                <c:pt idx="6870">
                  <c:v>0.89121399999999995</c:v>
                </c:pt>
                <c:pt idx="6871">
                  <c:v>0.89142999999999994</c:v>
                </c:pt>
                <c:pt idx="6872">
                  <c:v>0.89169100000000001</c:v>
                </c:pt>
                <c:pt idx="6873">
                  <c:v>0.89215999999999995</c:v>
                </c:pt>
                <c:pt idx="6874">
                  <c:v>0.89273199999999997</c:v>
                </c:pt>
                <c:pt idx="6875">
                  <c:v>0.89323600000000003</c:v>
                </c:pt>
                <c:pt idx="6876">
                  <c:v>0.89364500000000002</c:v>
                </c:pt>
                <c:pt idx="6877">
                  <c:v>0.89403600000000005</c:v>
                </c:pt>
                <c:pt idx="6878">
                  <c:v>0.89452200000000004</c:v>
                </c:pt>
                <c:pt idx="6879">
                  <c:v>0.89513500000000001</c:v>
                </c:pt>
                <c:pt idx="6880">
                  <c:v>0.89583900000000005</c:v>
                </c:pt>
                <c:pt idx="6881">
                  <c:v>0.89656999999999998</c:v>
                </c:pt>
                <c:pt idx="6882">
                  <c:v>0.89724499999999996</c:v>
                </c:pt>
                <c:pt idx="6883">
                  <c:v>0.89781299999999997</c:v>
                </c:pt>
                <c:pt idx="6884">
                  <c:v>0.89825600000000005</c:v>
                </c:pt>
                <c:pt idx="6885">
                  <c:v>0.89859599999999995</c:v>
                </c:pt>
                <c:pt idx="6886">
                  <c:v>0.89891900000000002</c:v>
                </c:pt>
                <c:pt idx="6887">
                  <c:v>0.89929400000000004</c:v>
                </c:pt>
                <c:pt idx="6888">
                  <c:v>0.89974699999999996</c:v>
                </c:pt>
                <c:pt idx="6889">
                  <c:v>0.90026399999999995</c:v>
                </c:pt>
                <c:pt idx="6890">
                  <c:v>0.90076800000000001</c:v>
                </c:pt>
                <c:pt idx="6891">
                  <c:v>0.90116099999999999</c:v>
                </c:pt>
                <c:pt idx="6892">
                  <c:v>0.90138700000000005</c:v>
                </c:pt>
                <c:pt idx="6893">
                  <c:v>0.90151700000000001</c:v>
                </c:pt>
                <c:pt idx="6894">
                  <c:v>0.901667</c:v>
                </c:pt>
                <c:pt idx="6895">
                  <c:v>0.901895</c:v>
                </c:pt>
                <c:pt idx="6896">
                  <c:v>0.90215500000000004</c:v>
                </c:pt>
                <c:pt idx="6897">
                  <c:v>0.902397</c:v>
                </c:pt>
                <c:pt idx="6898">
                  <c:v>0.90258799999999995</c:v>
                </c:pt>
                <c:pt idx="6899">
                  <c:v>0.90271299999999999</c:v>
                </c:pt>
                <c:pt idx="6900">
                  <c:v>0.90281699999999998</c:v>
                </c:pt>
                <c:pt idx="6901">
                  <c:v>0.90286599999999995</c:v>
                </c:pt>
                <c:pt idx="6902">
                  <c:v>0.90306299999999995</c:v>
                </c:pt>
                <c:pt idx="6903">
                  <c:v>0.90342599999999995</c:v>
                </c:pt>
                <c:pt idx="6904">
                  <c:v>0.90423799999999999</c:v>
                </c:pt>
                <c:pt idx="6905">
                  <c:v>0.905532</c:v>
                </c:pt>
                <c:pt idx="6906">
                  <c:v>0.90666800000000003</c:v>
                </c:pt>
                <c:pt idx="6907">
                  <c:v>0.907474</c:v>
                </c:pt>
                <c:pt idx="6908">
                  <c:v>0.90812700000000002</c:v>
                </c:pt>
                <c:pt idx="6909">
                  <c:v>0.90878099999999995</c:v>
                </c:pt>
                <c:pt idx="6910">
                  <c:v>0.90960399999999997</c:v>
                </c:pt>
                <c:pt idx="6911">
                  <c:v>0.91047199999999995</c:v>
                </c:pt>
                <c:pt idx="6912">
                  <c:v>0.91126700000000005</c:v>
                </c:pt>
                <c:pt idx="6913">
                  <c:v>0.91214799999999996</c:v>
                </c:pt>
                <c:pt idx="6914">
                  <c:v>0.91311100000000001</c:v>
                </c:pt>
                <c:pt idx="6915">
                  <c:v>0.91394299999999995</c:v>
                </c:pt>
                <c:pt idx="6916">
                  <c:v>0.91454400000000002</c:v>
                </c:pt>
                <c:pt idx="6917">
                  <c:v>0.91479200000000005</c:v>
                </c:pt>
                <c:pt idx="6918">
                  <c:v>0.91500000000000004</c:v>
                </c:pt>
                <c:pt idx="6919">
                  <c:v>0.915215</c:v>
                </c:pt>
                <c:pt idx="6920">
                  <c:v>0.91549000000000003</c:v>
                </c:pt>
                <c:pt idx="6921">
                  <c:v>0.91618999999999995</c:v>
                </c:pt>
                <c:pt idx="6922">
                  <c:v>0.91714799999999996</c:v>
                </c:pt>
                <c:pt idx="6923">
                  <c:v>0.91794399999999998</c:v>
                </c:pt>
                <c:pt idx="6924">
                  <c:v>0.91833299999999995</c:v>
                </c:pt>
                <c:pt idx="6925">
                  <c:v>0.91856099999999996</c:v>
                </c:pt>
                <c:pt idx="6926">
                  <c:v>0.91878700000000002</c:v>
                </c:pt>
                <c:pt idx="6927">
                  <c:v>0.91904200000000003</c:v>
                </c:pt>
                <c:pt idx="6928">
                  <c:v>0.91953399999999996</c:v>
                </c:pt>
                <c:pt idx="6929">
                  <c:v>0.92017499999999997</c:v>
                </c:pt>
                <c:pt idx="6930">
                  <c:v>0.92081900000000005</c:v>
                </c:pt>
                <c:pt idx="6931">
                  <c:v>0.92134300000000002</c:v>
                </c:pt>
                <c:pt idx="6932">
                  <c:v>0.921651</c:v>
                </c:pt>
                <c:pt idx="6933">
                  <c:v>0.92197600000000002</c:v>
                </c:pt>
                <c:pt idx="6934">
                  <c:v>0.92231399999999997</c:v>
                </c:pt>
                <c:pt idx="6935">
                  <c:v>0.92265799999999998</c:v>
                </c:pt>
                <c:pt idx="6936">
                  <c:v>0.92315000000000003</c:v>
                </c:pt>
                <c:pt idx="6937">
                  <c:v>0.92374900000000004</c:v>
                </c:pt>
                <c:pt idx="6938">
                  <c:v>0.92430999999999996</c:v>
                </c:pt>
                <c:pt idx="6939">
                  <c:v>0.92466099999999996</c:v>
                </c:pt>
                <c:pt idx="6940">
                  <c:v>0.92480600000000002</c:v>
                </c:pt>
                <c:pt idx="6941">
                  <c:v>0.92496699999999998</c:v>
                </c:pt>
                <c:pt idx="6942">
                  <c:v>0.92513400000000001</c:v>
                </c:pt>
                <c:pt idx="6943">
                  <c:v>0.92533900000000002</c:v>
                </c:pt>
                <c:pt idx="6944">
                  <c:v>0.92577900000000002</c:v>
                </c:pt>
                <c:pt idx="6945">
                  <c:v>0.92636600000000002</c:v>
                </c:pt>
                <c:pt idx="6946">
                  <c:v>0.92680899999999999</c:v>
                </c:pt>
                <c:pt idx="6947">
                  <c:v>0.92700400000000005</c:v>
                </c:pt>
                <c:pt idx="6948">
                  <c:v>0.92714399999999997</c:v>
                </c:pt>
                <c:pt idx="6949">
                  <c:v>0.92729799999999996</c:v>
                </c:pt>
                <c:pt idx="6950">
                  <c:v>0.92745699999999998</c:v>
                </c:pt>
                <c:pt idx="6951">
                  <c:v>0.92761099999999996</c:v>
                </c:pt>
                <c:pt idx="6952">
                  <c:v>0.92773099999999997</c:v>
                </c:pt>
                <c:pt idx="6953">
                  <c:v>0.92782500000000001</c:v>
                </c:pt>
                <c:pt idx="6954">
                  <c:v>0.92838600000000004</c:v>
                </c:pt>
                <c:pt idx="6955">
                  <c:v>0.92902899999999999</c:v>
                </c:pt>
                <c:pt idx="6956">
                  <c:v>0.92946200000000001</c:v>
                </c:pt>
                <c:pt idx="6957">
                  <c:v>0.92980300000000005</c:v>
                </c:pt>
                <c:pt idx="6958">
                  <c:v>0.93004100000000001</c:v>
                </c:pt>
                <c:pt idx="6959">
                  <c:v>0.93019799999999997</c:v>
                </c:pt>
                <c:pt idx="6960">
                  <c:v>0.930257</c:v>
                </c:pt>
                <c:pt idx="6961">
                  <c:v>0.930257</c:v>
                </c:pt>
                <c:pt idx="6962">
                  <c:v>0.930257</c:v>
                </c:pt>
                <c:pt idx="6963">
                  <c:v>0.930257</c:v>
                </c:pt>
                <c:pt idx="6964">
                  <c:v>0.930257</c:v>
                </c:pt>
                <c:pt idx="6965">
                  <c:v>0.930257</c:v>
                </c:pt>
                <c:pt idx="6966">
                  <c:v>0.930257</c:v>
                </c:pt>
                <c:pt idx="6967">
                  <c:v>0.930257</c:v>
                </c:pt>
                <c:pt idx="6968">
                  <c:v>0.930257</c:v>
                </c:pt>
                <c:pt idx="6969">
                  <c:v>0.930257</c:v>
                </c:pt>
                <c:pt idx="6970">
                  <c:v>0.930257</c:v>
                </c:pt>
                <c:pt idx="6971">
                  <c:v>0.930257</c:v>
                </c:pt>
                <c:pt idx="6972">
                  <c:v>0.930257</c:v>
                </c:pt>
                <c:pt idx="6973">
                  <c:v>0.930257</c:v>
                </c:pt>
                <c:pt idx="6974">
                  <c:v>0.930257</c:v>
                </c:pt>
                <c:pt idx="6975">
                  <c:v>0.930257</c:v>
                </c:pt>
                <c:pt idx="6976">
                  <c:v>0.930257</c:v>
                </c:pt>
                <c:pt idx="6977">
                  <c:v>0.930257</c:v>
                </c:pt>
                <c:pt idx="6978">
                  <c:v>0.930257</c:v>
                </c:pt>
                <c:pt idx="6979">
                  <c:v>0.930257</c:v>
                </c:pt>
                <c:pt idx="6980">
                  <c:v>0.930257</c:v>
                </c:pt>
                <c:pt idx="6981">
                  <c:v>0.930257</c:v>
                </c:pt>
                <c:pt idx="6982">
                  <c:v>0.930257</c:v>
                </c:pt>
                <c:pt idx="6983">
                  <c:v>0.930257</c:v>
                </c:pt>
                <c:pt idx="6984">
                  <c:v>0.930257</c:v>
                </c:pt>
                <c:pt idx="6985">
                  <c:v>0.930257</c:v>
                </c:pt>
                <c:pt idx="6986">
                  <c:v>0.930257</c:v>
                </c:pt>
                <c:pt idx="6987">
                  <c:v>0.930257</c:v>
                </c:pt>
                <c:pt idx="6988">
                  <c:v>0.930257</c:v>
                </c:pt>
                <c:pt idx="6989">
                  <c:v>0.930257</c:v>
                </c:pt>
                <c:pt idx="6990">
                  <c:v>0.930257</c:v>
                </c:pt>
                <c:pt idx="6991">
                  <c:v>0.930257</c:v>
                </c:pt>
                <c:pt idx="6992">
                  <c:v>0.930257</c:v>
                </c:pt>
                <c:pt idx="6993">
                  <c:v>0.930257</c:v>
                </c:pt>
                <c:pt idx="6994">
                  <c:v>0.930257</c:v>
                </c:pt>
                <c:pt idx="6995">
                  <c:v>0.930257</c:v>
                </c:pt>
                <c:pt idx="6996">
                  <c:v>0.930257</c:v>
                </c:pt>
                <c:pt idx="6997">
                  <c:v>0.930257</c:v>
                </c:pt>
                <c:pt idx="6998">
                  <c:v>0.930257</c:v>
                </c:pt>
                <c:pt idx="6999">
                  <c:v>0.930257</c:v>
                </c:pt>
                <c:pt idx="7000">
                  <c:v>0.930257</c:v>
                </c:pt>
                <c:pt idx="7001">
                  <c:v>0.93003800000000003</c:v>
                </c:pt>
                <c:pt idx="7002">
                  <c:v>0.92947299999999999</c:v>
                </c:pt>
                <c:pt idx="7003">
                  <c:v>0.92892399999999997</c:v>
                </c:pt>
                <c:pt idx="7004">
                  <c:v>0.92802399999999996</c:v>
                </c:pt>
                <c:pt idx="7005">
                  <c:v>0.92686999999999997</c:v>
                </c:pt>
                <c:pt idx="7006">
                  <c:v>0.92574100000000004</c:v>
                </c:pt>
                <c:pt idx="7007">
                  <c:v>0.92451799999999995</c:v>
                </c:pt>
                <c:pt idx="7008">
                  <c:v>0.923211</c:v>
                </c:pt>
                <c:pt idx="7009">
                  <c:v>0.92198400000000003</c:v>
                </c:pt>
                <c:pt idx="7010">
                  <c:v>0.92092499999999999</c:v>
                </c:pt>
                <c:pt idx="7011">
                  <c:v>0.91988800000000004</c:v>
                </c:pt>
                <c:pt idx="7012">
                  <c:v>0.91913999999999996</c:v>
                </c:pt>
                <c:pt idx="7013">
                  <c:v>0.91869100000000004</c:v>
                </c:pt>
                <c:pt idx="7014">
                  <c:v>0.91814300000000004</c:v>
                </c:pt>
                <c:pt idx="7015">
                  <c:v>0.91767900000000002</c:v>
                </c:pt>
                <c:pt idx="7016">
                  <c:v>0.91703699999999999</c:v>
                </c:pt>
                <c:pt idx="7017">
                  <c:v>0.91633600000000004</c:v>
                </c:pt>
                <c:pt idx="7018">
                  <c:v>0.91575099999999998</c:v>
                </c:pt>
                <c:pt idx="7019">
                  <c:v>0.91515899999999994</c:v>
                </c:pt>
                <c:pt idx="7020">
                  <c:v>0.91454299999999999</c:v>
                </c:pt>
                <c:pt idx="7021">
                  <c:v>0.91399900000000001</c:v>
                </c:pt>
                <c:pt idx="7022">
                  <c:v>0.91342999999999996</c:v>
                </c:pt>
                <c:pt idx="7023">
                  <c:v>0.91290899999999997</c:v>
                </c:pt>
                <c:pt idx="7024">
                  <c:v>0.91244599999999998</c:v>
                </c:pt>
                <c:pt idx="7025">
                  <c:v>0.91192600000000001</c:v>
                </c:pt>
                <c:pt idx="7026">
                  <c:v>0.91142900000000004</c:v>
                </c:pt>
                <c:pt idx="7027">
                  <c:v>0.91095099999999996</c:v>
                </c:pt>
                <c:pt idx="7028">
                  <c:v>0.91045799999999999</c:v>
                </c:pt>
                <c:pt idx="7029">
                  <c:v>0.91001399999999999</c:v>
                </c:pt>
                <c:pt idx="7030">
                  <c:v>0.90961400000000003</c:v>
                </c:pt>
                <c:pt idx="7031">
                  <c:v>0.909219</c:v>
                </c:pt>
                <c:pt idx="7032">
                  <c:v>0.90886500000000003</c:v>
                </c:pt>
                <c:pt idx="7033">
                  <c:v>0.90850200000000003</c:v>
                </c:pt>
                <c:pt idx="7034">
                  <c:v>0.90812599999999999</c:v>
                </c:pt>
                <c:pt idx="7035">
                  <c:v>0.90780700000000003</c:v>
                </c:pt>
                <c:pt idx="7036">
                  <c:v>0.90752500000000003</c:v>
                </c:pt>
                <c:pt idx="7037">
                  <c:v>0.90721799999999997</c:v>
                </c:pt>
                <c:pt idx="7038">
                  <c:v>0.90690300000000001</c:v>
                </c:pt>
                <c:pt idx="7039">
                  <c:v>0.90656899999999996</c:v>
                </c:pt>
                <c:pt idx="7040">
                  <c:v>0.90619499999999997</c:v>
                </c:pt>
                <c:pt idx="7041">
                  <c:v>0.90582499999999999</c:v>
                </c:pt>
                <c:pt idx="7042">
                  <c:v>0.90546700000000002</c:v>
                </c:pt>
                <c:pt idx="7043">
                  <c:v>0.90512000000000004</c:v>
                </c:pt>
                <c:pt idx="7044">
                  <c:v>0.90479100000000001</c:v>
                </c:pt>
                <c:pt idx="7045">
                  <c:v>0.90446899999999997</c:v>
                </c:pt>
                <c:pt idx="7046">
                  <c:v>0.90414499999999998</c:v>
                </c:pt>
                <c:pt idx="7047">
                  <c:v>0.90381900000000004</c:v>
                </c:pt>
                <c:pt idx="7048">
                  <c:v>0.90345799999999998</c:v>
                </c:pt>
                <c:pt idx="7049">
                  <c:v>0.90307199999999999</c:v>
                </c:pt>
                <c:pt idx="7050">
                  <c:v>0.90270300000000003</c:v>
                </c:pt>
                <c:pt idx="7051">
                  <c:v>0.902563</c:v>
                </c:pt>
                <c:pt idx="7052">
                  <c:v>0.902559</c:v>
                </c:pt>
                <c:pt idx="7053">
                  <c:v>0.90259999999999996</c:v>
                </c:pt>
                <c:pt idx="7054">
                  <c:v>0.90264299999999997</c:v>
                </c:pt>
                <c:pt idx="7055">
                  <c:v>0.90254500000000004</c:v>
                </c:pt>
                <c:pt idx="7056">
                  <c:v>0.90254100000000004</c:v>
                </c:pt>
                <c:pt idx="7057">
                  <c:v>0.90253899999999998</c:v>
                </c:pt>
                <c:pt idx="7058">
                  <c:v>0.90254500000000004</c:v>
                </c:pt>
                <c:pt idx="7059">
                  <c:v>0.90254500000000004</c:v>
                </c:pt>
                <c:pt idx="7060">
                  <c:v>0.90254500000000004</c:v>
                </c:pt>
                <c:pt idx="7061">
                  <c:v>0.90254800000000002</c:v>
                </c:pt>
                <c:pt idx="7062">
                  <c:v>0.90254800000000002</c:v>
                </c:pt>
                <c:pt idx="7063">
                  <c:v>0.90254800000000002</c:v>
                </c:pt>
                <c:pt idx="7064">
                  <c:v>0.90254199999999996</c:v>
                </c:pt>
                <c:pt idx="7065">
                  <c:v>0.90254199999999996</c:v>
                </c:pt>
                <c:pt idx="7066">
                  <c:v>0.90254199999999996</c:v>
                </c:pt>
                <c:pt idx="7067">
                  <c:v>0.90254199999999996</c:v>
                </c:pt>
                <c:pt idx="7068">
                  <c:v>0.90254199999999996</c:v>
                </c:pt>
                <c:pt idx="7069">
                  <c:v>0.90254199999999996</c:v>
                </c:pt>
                <c:pt idx="7070">
                  <c:v>0.90254199999999996</c:v>
                </c:pt>
                <c:pt idx="7071">
                  <c:v>0.90254199999999996</c:v>
                </c:pt>
                <c:pt idx="7072">
                  <c:v>0.90254199999999996</c:v>
                </c:pt>
                <c:pt idx="7073">
                  <c:v>0.90254199999999996</c:v>
                </c:pt>
                <c:pt idx="7074">
                  <c:v>0.90254199999999996</c:v>
                </c:pt>
                <c:pt idx="7075">
                  <c:v>0.90254199999999996</c:v>
                </c:pt>
                <c:pt idx="7076">
                  <c:v>0.90254199999999996</c:v>
                </c:pt>
                <c:pt idx="7077">
                  <c:v>0.90254199999999996</c:v>
                </c:pt>
                <c:pt idx="7078">
                  <c:v>0.90254199999999996</c:v>
                </c:pt>
                <c:pt idx="7079">
                  <c:v>0.90254199999999996</c:v>
                </c:pt>
                <c:pt idx="7080">
                  <c:v>0.90254199999999996</c:v>
                </c:pt>
                <c:pt idx="7081">
                  <c:v>0.90254199999999996</c:v>
                </c:pt>
                <c:pt idx="7082">
                  <c:v>0.90254199999999996</c:v>
                </c:pt>
                <c:pt idx="7083">
                  <c:v>0.90254199999999996</c:v>
                </c:pt>
                <c:pt idx="7084">
                  <c:v>0.90254199999999996</c:v>
                </c:pt>
                <c:pt idx="7085">
                  <c:v>0.90254199999999996</c:v>
                </c:pt>
                <c:pt idx="7086">
                  <c:v>0.90254199999999996</c:v>
                </c:pt>
                <c:pt idx="7087">
                  <c:v>0.90254199999999996</c:v>
                </c:pt>
                <c:pt idx="7088">
                  <c:v>0.90254199999999996</c:v>
                </c:pt>
                <c:pt idx="7089">
                  <c:v>0.90254199999999996</c:v>
                </c:pt>
                <c:pt idx="7090">
                  <c:v>0.90254199999999996</c:v>
                </c:pt>
                <c:pt idx="7091">
                  <c:v>0.90254199999999996</c:v>
                </c:pt>
                <c:pt idx="7092">
                  <c:v>0.90254199999999996</c:v>
                </c:pt>
                <c:pt idx="7093">
                  <c:v>0.90254199999999996</c:v>
                </c:pt>
                <c:pt idx="7094">
                  <c:v>0.90254199999999996</c:v>
                </c:pt>
                <c:pt idx="7095">
                  <c:v>0.90254199999999996</c:v>
                </c:pt>
                <c:pt idx="7096">
                  <c:v>0.90254199999999996</c:v>
                </c:pt>
                <c:pt idx="7097">
                  <c:v>0.90254199999999996</c:v>
                </c:pt>
                <c:pt idx="7098">
                  <c:v>0.90254199999999996</c:v>
                </c:pt>
                <c:pt idx="7099">
                  <c:v>0.90254199999999996</c:v>
                </c:pt>
                <c:pt idx="7100">
                  <c:v>0.90254199999999996</c:v>
                </c:pt>
                <c:pt idx="7101">
                  <c:v>0.90244100000000005</c:v>
                </c:pt>
                <c:pt idx="7102">
                  <c:v>0.902227</c:v>
                </c:pt>
                <c:pt idx="7103">
                  <c:v>0.90187600000000001</c:v>
                </c:pt>
                <c:pt idx="7104">
                  <c:v>0.90146400000000004</c:v>
                </c:pt>
                <c:pt idx="7105">
                  <c:v>0.90119800000000005</c:v>
                </c:pt>
                <c:pt idx="7106">
                  <c:v>0.90108900000000003</c:v>
                </c:pt>
                <c:pt idx="7107">
                  <c:v>0.90095400000000003</c:v>
                </c:pt>
                <c:pt idx="7108">
                  <c:v>0.90081199999999995</c:v>
                </c:pt>
                <c:pt idx="7109">
                  <c:v>0.900671</c:v>
                </c:pt>
                <c:pt idx="7110">
                  <c:v>0.90059299999999998</c:v>
                </c:pt>
                <c:pt idx="7111">
                  <c:v>0.90056400000000003</c:v>
                </c:pt>
                <c:pt idx="7112">
                  <c:v>0.90050399999999997</c:v>
                </c:pt>
                <c:pt idx="7113">
                  <c:v>0.90039899999999995</c:v>
                </c:pt>
                <c:pt idx="7114">
                  <c:v>0.90025500000000003</c:v>
                </c:pt>
                <c:pt idx="7115">
                  <c:v>0.90002000000000004</c:v>
                </c:pt>
                <c:pt idx="7116">
                  <c:v>0.89969699999999997</c:v>
                </c:pt>
                <c:pt idx="7117">
                  <c:v>0.89928799999999998</c:v>
                </c:pt>
                <c:pt idx="7118">
                  <c:v>0.89885300000000001</c:v>
                </c:pt>
                <c:pt idx="7119">
                  <c:v>0.89839899999999995</c:v>
                </c:pt>
                <c:pt idx="7120">
                  <c:v>0.897949</c:v>
                </c:pt>
                <c:pt idx="7121">
                  <c:v>0.89758300000000002</c:v>
                </c:pt>
                <c:pt idx="7122">
                  <c:v>0.89730200000000004</c:v>
                </c:pt>
                <c:pt idx="7123">
                  <c:v>0.89702800000000005</c:v>
                </c:pt>
                <c:pt idx="7124">
                  <c:v>0.89672799999999997</c:v>
                </c:pt>
                <c:pt idx="7125">
                  <c:v>0.89634000000000003</c:v>
                </c:pt>
                <c:pt idx="7126">
                  <c:v>0.89582499999999998</c:v>
                </c:pt>
                <c:pt idx="7127">
                  <c:v>0.89521300000000004</c:v>
                </c:pt>
                <c:pt idx="7128">
                  <c:v>0.89455899999999999</c:v>
                </c:pt>
                <c:pt idx="7129">
                  <c:v>0.89397000000000004</c:v>
                </c:pt>
                <c:pt idx="7130">
                  <c:v>0.89349299999999998</c:v>
                </c:pt>
                <c:pt idx="7131">
                  <c:v>0.893092</c:v>
                </c:pt>
                <c:pt idx="7132">
                  <c:v>0.89271</c:v>
                </c:pt>
                <c:pt idx="7133">
                  <c:v>0.892289</c:v>
                </c:pt>
                <c:pt idx="7134">
                  <c:v>0.89177399999999996</c:v>
                </c:pt>
                <c:pt idx="7135">
                  <c:v>0.89114599999999999</c:v>
                </c:pt>
                <c:pt idx="7136">
                  <c:v>0.89041099999999995</c:v>
                </c:pt>
                <c:pt idx="7137">
                  <c:v>0.88968199999999997</c:v>
                </c:pt>
                <c:pt idx="7138">
                  <c:v>0.88906200000000002</c:v>
                </c:pt>
                <c:pt idx="7139">
                  <c:v>0.88856599999999997</c:v>
                </c:pt>
                <c:pt idx="7140">
                  <c:v>0.88817800000000002</c:v>
                </c:pt>
                <c:pt idx="7141">
                  <c:v>0.88785999999999998</c:v>
                </c:pt>
                <c:pt idx="7142">
                  <c:v>0.88755899999999999</c:v>
                </c:pt>
                <c:pt idx="7143">
                  <c:v>0.88721099999999997</c:v>
                </c:pt>
                <c:pt idx="7144">
                  <c:v>0.88678100000000004</c:v>
                </c:pt>
                <c:pt idx="7145">
                  <c:v>0.88630799999999998</c:v>
                </c:pt>
                <c:pt idx="7146">
                  <c:v>0.88585499999999995</c:v>
                </c:pt>
                <c:pt idx="7147">
                  <c:v>0.88545399999999996</c:v>
                </c:pt>
                <c:pt idx="7148">
                  <c:v>0.88511700000000004</c:v>
                </c:pt>
                <c:pt idx="7149">
                  <c:v>0.88483199999999995</c:v>
                </c:pt>
                <c:pt idx="7150">
                  <c:v>0.88457699999999995</c:v>
                </c:pt>
                <c:pt idx="7151">
                  <c:v>0.884409</c:v>
                </c:pt>
                <c:pt idx="7152">
                  <c:v>0.88429999999999997</c:v>
                </c:pt>
                <c:pt idx="7153">
                  <c:v>0.88423600000000002</c:v>
                </c:pt>
                <c:pt idx="7154">
                  <c:v>0.88423600000000002</c:v>
                </c:pt>
                <c:pt idx="7155">
                  <c:v>0.88419499999999995</c:v>
                </c:pt>
                <c:pt idx="7156">
                  <c:v>0.884212</c:v>
                </c:pt>
                <c:pt idx="7157">
                  <c:v>0.88437600000000005</c:v>
                </c:pt>
                <c:pt idx="7158">
                  <c:v>0.88469500000000001</c:v>
                </c:pt>
                <c:pt idx="7159">
                  <c:v>0.88499399999999995</c:v>
                </c:pt>
                <c:pt idx="7160">
                  <c:v>0.884996</c:v>
                </c:pt>
                <c:pt idx="7161">
                  <c:v>0.884996</c:v>
                </c:pt>
                <c:pt idx="7162">
                  <c:v>0.884996</c:v>
                </c:pt>
                <c:pt idx="7163">
                  <c:v>0.88499700000000003</c:v>
                </c:pt>
                <c:pt idx="7164">
                  <c:v>0.88499700000000003</c:v>
                </c:pt>
                <c:pt idx="7165">
                  <c:v>0.88499700000000003</c:v>
                </c:pt>
                <c:pt idx="7166">
                  <c:v>0.88499700000000003</c:v>
                </c:pt>
                <c:pt idx="7167">
                  <c:v>0.88499700000000003</c:v>
                </c:pt>
                <c:pt idx="7168">
                  <c:v>0.88499700000000003</c:v>
                </c:pt>
                <c:pt idx="7169">
                  <c:v>0.88499700000000003</c:v>
                </c:pt>
                <c:pt idx="7170">
                  <c:v>0.88499700000000003</c:v>
                </c:pt>
                <c:pt idx="7171">
                  <c:v>0.88499700000000003</c:v>
                </c:pt>
                <c:pt idx="7172">
                  <c:v>0.88499700000000003</c:v>
                </c:pt>
                <c:pt idx="7173">
                  <c:v>0.88499700000000003</c:v>
                </c:pt>
                <c:pt idx="7174">
                  <c:v>0.88499700000000003</c:v>
                </c:pt>
                <c:pt idx="7175">
                  <c:v>0.88499700000000003</c:v>
                </c:pt>
                <c:pt idx="7176">
                  <c:v>0.88499700000000003</c:v>
                </c:pt>
                <c:pt idx="7177">
                  <c:v>0.88499700000000003</c:v>
                </c:pt>
                <c:pt idx="7178">
                  <c:v>0.88499700000000003</c:v>
                </c:pt>
                <c:pt idx="7179">
                  <c:v>0.88499700000000003</c:v>
                </c:pt>
                <c:pt idx="7180">
                  <c:v>0.88499700000000003</c:v>
                </c:pt>
                <c:pt idx="7181">
                  <c:v>0.88499700000000003</c:v>
                </c:pt>
                <c:pt idx="7182">
                  <c:v>0.88499700000000003</c:v>
                </c:pt>
                <c:pt idx="7183">
                  <c:v>0.88499700000000003</c:v>
                </c:pt>
                <c:pt idx="7184">
                  <c:v>0.88499700000000003</c:v>
                </c:pt>
                <c:pt idx="7185">
                  <c:v>0.88499700000000003</c:v>
                </c:pt>
                <c:pt idx="7186">
                  <c:v>0.88499700000000003</c:v>
                </c:pt>
                <c:pt idx="7187">
                  <c:v>0.88499700000000003</c:v>
                </c:pt>
                <c:pt idx="7188">
                  <c:v>0.88499700000000003</c:v>
                </c:pt>
                <c:pt idx="7189">
                  <c:v>0.88499700000000003</c:v>
                </c:pt>
                <c:pt idx="7190">
                  <c:v>0.88499700000000003</c:v>
                </c:pt>
                <c:pt idx="7191">
                  <c:v>0.88499700000000003</c:v>
                </c:pt>
                <c:pt idx="7192">
                  <c:v>0.88499700000000003</c:v>
                </c:pt>
                <c:pt idx="7193">
                  <c:v>0.88499700000000003</c:v>
                </c:pt>
                <c:pt idx="7194">
                  <c:v>0.88499700000000003</c:v>
                </c:pt>
                <c:pt idx="7195">
                  <c:v>0.88499700000000003</c:v>
                </c:pt>
                <c:pt idx="7196">
                  <c:v>0.88499700000000003</c:v>
                </c:pt>
                <c:pt idx="7197">
                  <c:v>0.88499799999999995</c:v>
                </c:pt>
                <c:pt idx="7198">
                  <c:v>0.88499799999999995</c:v>
                </c:pt>
                <c:pt idx="7199">
                  <c:v>0.88499799999999995</c:v>
                </c:pt>
                <c:pt idx="7200">
                  <c:v>0.88499799999999995</c:v>
                </c:pt>
                <c:pt idx="7201">
                  <c:v>0.88550499999999999</c:v>
                </c:pt>
                <c:pt idx="7202">
                  <c:v>0.88707199999999997</c:v>
                </c:pt>
                <c:pt idx="7203">
                  <c:v>0.88895199999999996</c:v>
                </c:pt>
                <c:pt idx="7204">
                  <c:v>0.89066100000000004</c:v>
                </c:pt>
                <c:pt idx="7205">
                  <c:v>0.89232500000000003</c:v>
                </c:pt>
                <c:pt idx="7206">
                  <c:v>0.89401799999999998</c:v>
                </c:pt>
                <c:pt idx="7207">
                  <c:v>0.89561599999999997</c:v>
                </c:pt>
                <c:pt idx="7208">
                  <c:v>0.89678999999999998</c:v>
                </c:pt>
                <c:pt idx="7209">
                  <c:v>0.89745600000000003</c:v>
                </c:pt>
                <c:pt idx="7210">
                  <c:v>0.89813100000000001</c:v>
                </c:pt>
                <c:pt idx="7211">
                  <c:v>0.89886900000000003</c:v>
                </c:pt>
                <c:pt idx="7212">
                  <c:v>0.89984799999999998</c:v>
                </c:pt>
                <c:pt idx="7213">
                  <c:v>0.90107899999999996</c:v>
                </c:pt>
                <c:pt idx="7214">
                  <c:v>0.90271299999999999</c:v>
                </c:pt>
                <c:pt idx="7215">
                  <c:v>0.90472699999999995</c:v>
                </c:pt>
                <c:pt idx="7216">
                  <c:v>0.90664</c:v>
                </c:pt>
                <c:pt idx="7217">
                  <c:v>0.907748</c:v>
                </c:pt>
                <c:pt idx="7218">
                  <c:v>0.90828900000000001</c:v>
                </c:pt>
                <c:pt idx="7219">
                  <c:v>0.90873000000000004</c:v>
                </c:pt>
                <c:pt idx="7220">
                  <c:v>0.90912599999999999</c:v>
                </c:pt>
                <c:pt idx="7221">
                  <c:v>0.90955299999999994</c:v>
                </c:pt>
                <c:pt idx="7222">
                  <c:v>0.91004799999999997</c:v>
                </c:pt>
                <c:pt idx="7223">
                  <c:v>0.91078700000000001</c:v>
                </c:pt>
                <c:pt idx="7224">
                  <c:v>0.91195999999999999</c:v>
                </c:pt>
                <c:pt idx="7225">
                  <c:v>0.913408</c:v>
                </c:pt>
                <c:pt idx="7226">
                  <c:v>0.91479900000000003</c:v>
                </c:pt>
                <c:pt idx="7227">
                  <c:v>0.91558899999999999</c:v>
                </c:pt>
                <c:pt idx="7228">
                  <c:v>0.91634000000000004</c:v>
                </c:pt>
                <c:pt idx="7229">
                  <c:v>0.91695700000000002</c:v>
                </c:pt>
                <c:pt idx="7230">
                  <c:v>0.91732899999999995</c:v>
                </c:pt>
                <c:pt idx="7231">
                  <c:v>0.91803400000000002</c:v>
                </c:pt>
                <c:pt idx="7232">
                  <c:v>0.91901600000000006</c:v>
                </c:pt>
                <c:pt idx="7233">
                  <c:v>0.92032099999999994</c:v>
                </c:pt>
                <c:pt idx="7234">
                  <c:v>0.92189699999999997</c:v>
                </c:pt>
                <c:pt idx="7235">
                  <c:v>0.92312399999999994</c:v>
                </c:pt>
                <c:pt idx="7236">
                  <c:v>0.92381599999999997</c:v>
                </c:pt>
                <c:pt idx="7237">
                  <c:v>0.92471000000000003</c:v>
                </c:pt>
                <c:pt idx="7238">
                  <c:v>0.92546399999999995</c:v>
                </c:pt>
                <c:pt idx="7239">
                  <c:v>0.92621100000000001</c:v>
                </c:pt>
                <c:pt idx="7240">
                  <c:v>0.92727300000000001</c:v>
                </c:pt>
                <c:pt idx="7241">
                  <c:v>0.92854800000000004</c:v>
                </c:pt>
                <c:pt idx="7242">
                  <c:v>0.92992300000000006</c:v>
                </c:pt>
                <c:pt idx="7243">
                  <c:v>0.93115300000000001</c:v>
                </c:pt>
                <c:pt idx="7244">
                  <c:v>0.93199299999999996</c:v>
                </c:pt>
                <c:pt idx="7245">
                  <c:v>0.93252900000000005</c:v>
                </c:pt>
                <c:pt idx="7246">
                  <c:v>0.93285899999999999</c:v>
                </c:pt>
                <c:pt idx="7247">
                  <c:v>0.933307</c:v>
                </c:pt>
                <c:pt idx="7248">
                  <c:v>0.93405099999999996</c:v>
                </c:pt>
                <c:pt idx="7249">
                  <c:v>0.93511200000000005</c:v>
                </c:pt>
                <c:pt idx="7250">
                  <c:v>0.93635000000000002</c:v>
                </c:pt>
                <c:pt idx="7251">
                  <c:v>0.93706400000000001</c:v>
                </c:pt>
                <c:pt idx="7252">
                  <c:v>0.93726299999999996</c:v>
                </c:pt>
                <c:pt idx="7253">
                  <c:v>0.93727499999999997</c:v>
                </c:pt>
                <c:pt idx="7254">
                  <c:v>0.93745699999999998</c:v>
                </c:pt>
                <c:pt idx="7255">
                  <c:v>0.93776199999999998</c:v>
                </c:pt>
                <c:pt idx="7256">
                  <c:v>0.93799900000000003</c:v>
                </c:pt>
                <c:pt idx="7257">
                  <c:v>0.93820199999999998</c:v>
                </c:pt>
                <c:pt idx="7258">
                  <c:v>0.93819300000000005</c:v>
                </c:pt>
                <c:pt idx="7259">
                  <c:v>0.93819300000000005</c:v>
                </c:pt>
                <c:pt idx="7260">
                  <c:v>0.93819300000000005</c:v>
                </c:pt>
                <c:pt idx="7261">
                  <c:v>0.93819200000000003</c:v>
                </c:pt>
                <c:pt idx="7262">
                  <c:v>0.93818299999999999</c:v>
                </c:pt>
                <c:pt idx="7263">
                  <c:v>0.93818299999999999</c:v>
                </c:pt>
                <c:pt idx="7264">
                  <c:v>0.93818299999999999</c:v>
                </c:pt>
                <c:pt idx="7265">
                  <c:v>0.93818299999999999</c:v>
                </c:pt>
                <c:pt idx="7266">
                  <c:v>0.93818299999999999</c:v>
                </c:pt>
                <c:pt idx="7267">
                  <c:v>0.93818299999999999</c:v>
                </c:pt>
                <c:pt idx="7268">
                  <c:v>0.93818299999999999</c:v>
                </c:pt>
                <c:pt idx="7269">
                  <c:v>0.93818299999999999</c:v>
                </c:pt>
                <c:pt idx="7270">
                  <c:v>0.93818299999999999</c:v>
                </c:pt>
                <c:pt idx="7271">
                  <c:v>0.93818299999999999</c:v>
                </c:pt>
                <c:pt idx="7272">
                  <c:v>0.93818400000000002</c:v>
                </c:pt>
                <c:pt idx="7273">
                  <c:v>0.93818400000000002</c:v>
                </c:pt>
                <c:pt idx="7274">
                  <c:v>0.93818400000000002</c:v>
                </c:pt>
                <c:pt idx="7275">
                  <c:v>0.93818400000000002</c:v>
                </c:pt>
                <c:pt idx="7276">
                  <c:v>0.93818400000000002</c:v>
                </c:pt>
                <c:pt idx="7277">
                  <c:v>0.93818400000000002</c:v>
                </c:pt>
                <c:pt idx="7278">
                  <c:v>0.93818400000000002</c:v>
                </c:pt>
                <c:pt idx="7279">
                  <c:v>0.93818400000000002</c:v>
                </c:pt>
                <c:pt idx="7280">
                  <c:v>0.93818400000000002</c:v>
                </c:pt>
                <c:pt idx="7281">
                  <c:v>0.93818400000000002</c:v>
                </c:pt>
                <c:pt idx="7282">
                  <c:v>0.93818400000000002</c:v>
                </c:pt>
                <c:pt idx="7283">
                  <c:v>0.93818400000000002</c:v>
                </c:pt>
                <c:pt idx="7284">
                  <c:v>0.93818400000000002</c:v>
                </c:pt>
                <c:pt idx="7285">
                  <c:v>0.93818400000000002</c:v>
                </c:pt>
                <c:pt idx="7286">
                  <c:v>0.93818400000000002</c:v>
                </c:pt>
                <c:pt idx="7287">
                  <c:v>0.93818400000000002</c:v>
                </c:pt>
                <c:pt idx="7288">
                  <c:v>0.93818400000000002</c:v>
                </c:pt>
                <c:pt idx="7289">
                  <c:v>0.93818400000000002</c:v>
                </c:pt>
                <c:pt idx="7290">
                  <c:v>0.93818400000000002</c:v>
                </c:pt>
                <c:pt idx="7291">
                  <c:v>0.93818400000000002</c:v>
                </c:pt>
                <c:pt idx="7292">
                  <c:v>0.93818500000000005</c:v>
                </c:pt>
                <c:pt idx="7293">
                  <c:v>0.93818500000000005</c:v>
                </c:pt>
                <c:pt idx="7294">
                  <c:v>0.93818500000000005</c:v>
                </c:pt>
                <c:pt idx="7295">
                  <c:v>0.93818500000000005</c:v>
                </c:pt>
                <c:pt idx="7296">
                  <c:v>0.93818500000000005</c:v>
                </c:pt>
                <c:pt idx="7297">
                  <c:v>0.93818500000000005</c:v>
                </c:pt>
                <c:pt idx="7298">
                  <c:v>0.93818500000000005</c:v>
                </c:pt>
                <c:pt idx="7299">
                  <c:v>0.93818500000000005</c:v>
                </c:pt>
                <c:pt idx="7300">
                  <c:v>0.93818500000000005</c:v>
                </c:pt>
                <c:pt idx="7301">
                  <c:v>0.938168</c:v>
                </c:pt>
                <c:pt idx="7302">
                  <c:v>0.93801100000000004</c:v>
                </c:pt>
                <c:pt idx="7303">
                  <c:v>0.93752400000000002</c:v>
                </c:pt>
                <c:pt idx="7304">
                  <c:v>0.93704100000000001</c:v>
                </c:pt>
                <c:pt idx="7305">
                  <c:v>0.93644499999999997</c:v>
                </c:pt>
                <c:pt idx="7306">
                  <c:v>0.93573399999999995</c:v>
                </c:pt>
                <c:pt idx="7307">
                  <c:v>0.93530500000000005</c:v>
                </c:pt>
                <c:pt idx="7308">
                  <c:v>0.93507600000000002</c:v>
                </c:pt>
                <c:pt idx="7309">
                  <c:v>0.93491299999999999</c:v>
                </c:pt>
                <c:pt idx="7310">
                  <c:v>0.93460699999999997</c:v>
                </c:pt>
                <c:pt idx="7311">
                  <c:v>0.93397600000000003</c:v>
                </c:pt>
                <c:pt idx="7312">
                  <c:v>0.93321699999999996</c:v>
                </c:pt>
                <c:pt idx="7313">
                  <c:v>0.93270799999999998</c:v>
                </c:pt>
                <c:pt idx="7314">
                  <c:v>0.93259400000000003</c:v>
                </c:pt>
                <c:pt idx="7315">
                  <c:v>0.93257199999999996</c:v>
                </c:pt>
                <c:pt idx="7316">
                  <c:v>0.93250999999999995</c:v>
                </c:pt>
                <c:pt idx="7317">
                  <c:v>0.93226500000000001</c:v>
                </c:pt>
                <c:pt idx="7318">
                  <c:v>0.93164599999999997</c:v>
                </c:pt>
                <c:pt idx="7319">
                  <c:v>0.93061000000000005</c:v>
                </c:pt>
                <c:pt idx="7320">
                  <c:v>0.92936700000000005</c:v>
                </c:pt>
                <c:pt idx="7321">
                  <c:v>0.928041</c:v>
                </c:pt>
                <c:pt idx="7322">
                  <c:v>0.92682900000000001</c:v>
                </c:pt>
                <c:pt idx="7323">
                  <c:v>0.92556099999999997</c:v>
                </c:pt>
                <c:pt idx="7324">
                  <c:v>0.92436499999999999</c:v>
                </c:pt>
                <c:pt idx="7325">
                  <c:v>0.92324600000000001</c:v>
                </c:pt>
                <c:pt idx="7326">
                  <c:v>0.92230000000000001</c:v>
                </c:pt>
                <c:pt idx="7327">
                  <c:v>0.92140200000000005</c:v>
                </c:pt>
                <c:pt idx="7328">
                  <c:v>0.92051799999999995</c:v>
                </c:pt>
                <c:pt idx="7329">
                  <c:v>0.91943799999999998</c:v>
                </c:pt>
                <c:pt idx="7330">
                  <c:v>0.91810400000000003</c:v>
                </c:pt>
                <c:pt idx="7331">
                  <c:v>0.916709</c:v>
                </c:pt>
                <c:pt idx="7332">
                  <c:v>0.91534199999999999</c:v>
                </c:pt>
                <c:pt idx="7333">
                  <c:v>0.91413199999999994</c:v>
                </c:pt>
                <c:pt idx="7334">
                  <c:v>0.91308</c:v>
                </c:pt>
                <c:pt idx="7335">
                  <c:v>0.91219899999999998</c:v>
                </c:pt>
                <c:pt idx="7336">
                  <c:v>0.91142500000000004</c:v>
                </c:pt>
                <c:pt idx="7337">
                  <c:v>0.91068400000000005</c:v>
                </c:pt>
                <c:pt idx="7338">
                  <c:v>0.90981199999999995</c:v>
                </c:pt>
                <c:pt idx="7339">
                  <c:v>0.90868199999999999</c:v>
                </c:pt>
                <c:pt idx="7340">
                  <c:v>0.90727800000000003</c:v>
                </c:pt>
                <c:pt idx="7341">
                  <c:v>0.90577399999999997</c:v>
                </c:pt>
                <c:pt idx="7342">
                  <c:v>0.90449299999999999</c:v>
                </c:pt>
                <c:pt idx="7343">
                  <c:v>0.90355700000000005</c:v>
                </c:pt>
                <c:pt idx="7344">
                  <c:v>0.90294700000000006</c:v>
                </c:pt>
                <c:pt idx="7345">
                  <c:v>0.90249100000000004</c:v>
                </c:pt>
                <c:pt idx="7346">
                  <c:v>0.90202599999999999</c:v>
                </c:pt>
                <c:pt idx="7347">
                  <c:v>0.901254</c:v>
                </c:pt>
                <c:pt idx="7348">
                  <c:v>0.90003</c:v>
                </c:pt>
                <c:pt idx="7349">
                  <c:v>0.898482</c:v>
                </c:pt>
                <c:pt idx="7350">
                  <c:v>0.89686600000000005</c:v>
                </c:pt>
                <c:pt idx="7351">
                  <c:v>0.89536700000000002</c:v>
                </c:pt>
                <c:pt idx="7352">
                  <c:v>0.89406399999999997</c:v>
                </c:pt>
                <c:pt idx="7353">
                  <c:v>0.89338300000000004</c:v>
                </c:pt>
                <c:pt idx="7354">
                  <c:v>0.89311700000000005</c:v>
                </c:pt>
                <c:pt idx="7355">
                  <c:v>0.893123</c:v>
                </c:pt>
                <c:pt idx="7356">
                  <c:v>0.89330600000000004</c:v>
                </c:pt>
                <c:pt idx="7357">
                  <c:v>0.89377099999999998</c:v>
                </c:pt>
                <c:pt idx="7358">
                  <c:v>0.89449900000000004</c:v>
                </c:pt>
                <c:pt idx="7359">
                  <c:v>0.89538899999999999</c:v>
                </c:pt>
                <c:pt idx="7360">
                  <c:v>0.89650099999999999</c:v>
                </c:pt>
                <c:pt idx="7361">
                  <c:v>0.89776599999999995</c:v>
                </c:pt>
                <c:pt idx="7362">
                  <c:v>0.89892300000000003</c:v>
                </c:pt>
                <c:pt idx="7363">
                  <c:v>0.89998800000000001</c:v>
                </c:pt>
                <c:pt idx="7364">
                  <c:v>0.90100599999999997</c:v>
                </c:pt>
                <c:pt idx="7365">
                  <c:v>0.90195400000000003</c:v>
                </c:pt>
                <c:pt idx="7366">
                  <c:v>0.90293599999999996</c:v>
                </c:pt>
                <c:pt idx="7367">
                  <c:v>0.90387799999999996</c:v>
                </c:pt>
                <c:pt idx="7368">
                  <c:v>0.90453700000000004</c:v>
                </c:pt>
                <c:pt idx="7369">
                  <c:v>0.90478899999999995</c:v>
                </c:pt>
                <c:pt idx="7370">
                  <c:v>0.904976</c:v>
                </c:pt>
                <c:pt idx="7371">
                  <c:v>0.90515299999999999</c:v>
                </c:pt>
                <c:pt idx="7372">
                  <c:v>0.90542500000000004</c:v>
                </c:pt>
                <c:pt idx="7373">
                  <c:v>0.90594699999999995</c:v>
                </c:pt>
                <c:pt idx="7374">
                  <c:v>0.90655399999999997</c:v>
                </c:pt>
                <c:pt idx="7375">
                  <c:v>0.90709499999999998</c:v>
                </c:pt>
                <c:pt idx="7376">
                  <c:v>0.90753700000000004</c:v>
                </c:pt>
                <c:pt idx="7377">
                  <c:v>0.907802</c:v>
                </c:pt>
                <c:pt idx="7378">
                  <c:v>0.90802899999999998</c:v>
                </c:pt>
                <c:pt idx="7379">
                  <c:v>0.90826099999999999</c:v>
                </c:pt>
                <c:pt idx="7380">
                  <c:v>0.90860399999999997</c:v>
                </c:pt>
                <c:pt idx="7381">
                  <c:v>0.90923200000000004</c:v>
                </c:pt>
                <c:pt idx="7382">
                  <c:v>0.90993900000000005</c:v>
                </c:pt>
                <c:pt idx="7383">
                  <c:v>0.91055200000000003</c:v>
                </c:pt>
                <c:pt idx="7384">
                  <c:v>0.91104200000000002</c:v>
                </c:pt>
                <c:pt idx="7385">
                  <c:v>0.91133600000000003</c:v>
                </c:pt>
                <c:pt idx="7386">
                  <c:v>0.91167500000000001</c:v>
                </c:pt>
                <c:pt idx="7387">
                  <c:v>0.912157</c:v>
                </c:pt>
                <c:pt idx="7388">
                  <c:v>0.91270399999999996</c:v>
                </c:pt>
                <c:pt idx="7389">
                  <c:v>0.91339700000000001</c:v>
                </c:pt>
                <c:pt idx="7390">
                  <c:v>0.91404200000000002</c:v>
                </c:pt>
                <c:pt idx="7391">
                  <c:v>0.91459999999999997</c:v>
                </c:pt>
                <c:pt idx="7392">
                  <c:v>0.91512099999999996</c:v>
                </c:pt>
                <c:pt idx="7393">
                  <c:v>0.91553099999999998</c:v>
                </c:pt>
                <c:pt idx="7394">
                  <c:v>0.91578899999999996</c:v>
                </c:pt>
                <c:pt idx="7395">
                  <c:v>0.91602700000000004</c:v>
                </c:pt>
                <c:pt idx="7396">
                  <c:v>0.91628900000000002</c:v>
                </c:pt>
                <c:pt idx="7397">
                  <c:v>0.91670200000000002</c:v>
                </c:pt>
                <c:pt idx="7398">
                  <c:v>0.917242</c:v>
                </c:pt>
                <c:pt idx="7399">
                  <c:v>0.91776899999999995</c:v>
                </c:pt>
                <c:pt idx="7400">
                  <c:v>0.91815999999999998</c:v>
                </c:pt>
                <c:pt idx="7401">
                  <c:v>0.918547</c:v>
                </c:pt>
                <c:pt idx="7402">
                  <c:v>0.91925000000000001</c:v>
                </c:pt>
                <c:pt idx="7403">
                  <c:v>0.92013800000000001</c:v>
                </c:pt>
                <c:pt idx="7404">
                  <c:v>0.92107000000000006</c:v>
                </c:pt>
                <c:pt idx="7405">
                  <c:v>0.922126</c:v>
                </c:pt>
                <c:pt idx="7406">
                  <c:v>0.92341200000000001</c:v>
                </c:pt>
                <c:pt idx="7407">
                  <c:v>0.924763</c:v>
                </c:pt>
                <c:pt idx="7408">
                  <c:v>0.92618100000000003</c:v>
                </c:pt>
                <c:pt idx="7409">
                  <c:v>0.92821900000000002</c:v>
                </c:pt>
                <c:pt idx="7410">
                  <c:v>0.92978000000000005</c:v>
                </c:pt>
                <c:pt idx="7411">
                  <c:v>0.93078399999999994</c:v>
                </c:pt>
                <c:pt idx="7412">
                  <c:v>0.93156899999999998</c:v>
                </c:pt>
                <c:pt idx="7413">
                  <c:v>0.93223699999999998</c:v>
                </c:pt>
                <c:pt idx="7414">
                  <c:v>0.93302399999999996</c:v>
                </c:pt>
                <c:pt idx="7415">
                  <c:v>0.93396400000000002</c:v>
                </c:pt>
                <c:pt idx="7416">
                  <c:v>0.93456499999999998</c:v>
                </c:pt>
                <c:pt idx="7417">
                  <c:v>0.93504900000000002</c:v>
                </c:pt>
                <c:pt idx="7418">
                  <c:v>0.93554300000000001</c:v>
                </c:pt>
                <c:pt idx="7419">
                  <c:v>0.93647400000000003</c:v>
                </c:pt>
                <c:pt idx="7420">
                  <c:v>0.93759800000000004</c:v>
                </c:pt>
                <c:pt idx="7421">
                  <c:v>0.93856499999999998</c:v>
                </c:pt>
                <c:pt idx="7422">
                  <c:v>0.93926299999999996</c:v>
                </c:pt>
                <c:pt idx="7423">
                  <c:v>0.93972199999999995</c:v>
                </c:pt>
                <c:pt idx="7424">
                  <c:v>0.94031900000000002</c:v>
                </c:pt>
                <c:pt idx="7425">
                  <c:v>0.94100200000000001</c:v>
                </c:pt>
                <c:pt idx="7426">
                  <c:v>0.94163799999999998</c:v>
                </c:pt>
                <c:pt idx="7427">
                  <c:v>0.942492</c:v>
                </c:pt>
                <c:pt idx="7428">
                  <c:v>0.94356499999999999</c:v>
                </c:pt>
                <c:pt idx="7429">
                  <c:v>0.94489000000000001</c:v>
                </c:pt>
                <c:pt idx="7430">
                  <c:v>0.94623500000000005</c:v>
                </c:pt>
                <c:pt idx="7431">
                  <c:v>0.94716500000000003</c:v>
                </c:pt>
                <c:pt idx="7432">
                  <c:v>0.94783300000000004</c:v>
                </c:pt>
                <c:pt idx="7433">
                  <c:v>0.94847300000000001</c:v>
                </c:pt>
                <c:pt idx="7434">
                  <c:v>0.949187</c:v>
                </c:pt>
                <c:pt idx="7435">
                  <c:v>0.95020099999999996</c:v>
                </c:pt>
                <c:pt idx="7436">
                  <c:v>0.95140100000000005</c:v>
                </c:pt>
                <c:pt idx="7437">
                  <c:v>0.95271799999999995</c:v>
                </c:pt>
                <c:pt idx="7438">
                  <c:v>0.95406199999999997</c:v>
                </c:pt>
                <c:pt idx="7439">
                  <c:v>0.95529799999999998</c:v>
                </c:pt>
                <c:pt idx="7440">
                  <c:v>0.95615099999999997</c:v>
                </c:pt>
                <c:pt idx="7441">
                  <c:v>0.95673200000000003</c:v>
                </c:pt>
                <c:pt idx="7442">
                  <c:v>0.95732799999999996</c:v>
                </c:pt>
                <c:pt idx="7443">
                  <c:v>0.95803700000000003</c:v>
                </c:pt>
                <c:pt idx="7444">
                  <c:v>0.95900399999999997</c:v>
                </c:pt>
                <c:pt idx="7445">
                  <c:v>0.96013700000000002</c:v>
                </c:pt>
                <c:pt idx="7446">
                  <c:v>0.96119600000000005</c:v>
                </c:pt>
                <c:pt idx="7447">
                  <c:v>0.96208700000000003</c:v>
                </c:pt>
                <c:pt idx="7448">
                  <c:v>0.96270299999999998</c:v>
                </c:pt>
                <c:pt idx="7449">
                  <c:v>0.96325000000000005</c:v>
                </c:pt>
                <c:pt idx="7450">
                  <c:v>0.96383600000000003</c:v>
                </c:pt>
                <c:pt idx="7451">
                  <c:v>0.96416100000000005</c:v>
                </c:pt>
                <c:pt idx="7452">
                  <c:v>0.96439399999999997</c:v>
                </c:pt>
                <c:pt idx="7453">
                  <c:v>0.96462300000000001</c:v>
                </c:pt>
                <c:pt idx="7454">
                  <c:v>0.96479499999999996</c:v>
                </c:pt>
                <c:pt idx="7455">
                  <c:v>0.96499999999999997</c:v>
                </c:pt>
                <c:pt idx="7456">
                  <c:v>0.96516299999999999</c:v>
                </c:pt>
                <c:pt idx="7457">
                  <c:v>0.96540000000000004</c:v>
                </c:pt>
                <c:pt idx="7458">
                  <c:v>0.96574899999999997</c:v>
                </c:pt>
                <c:pt idx="7459">
                  <c:v>0.96613800000000005</c:v>
                </c:pt>
                <c:pt idx="7460">
                  <c:v>0.96629600000000004</c:v>
                </c:pt>
                <c:pt idx="7461">
                  <c:v>0.96632700000000005</c:v>
                </c:pt>
                <c:pt idx="7462">
                  <c:v>0.96632899999999999</c:v>
                </c:pt>
                <c:pt idx="7463">
                  <c:v>0.96632899999999999</c:v>
                </c:pt>
                <c:pt idx="7464">
                  <c:v>0.96632899999999999</c:v>
                </c:pt>
                <c:pt idx="7465">
                  <c:v>0.96632799999999996</c:v>
                </c:pt>
                <c:pt idx="7466">
                  <c:v>0.966279</c:v>
                </c:pt>
                <c:pt idx="7467">
                  <c:v>0.96598300000000004</c:v>
                </c:pt>
                <c:pt idx="7468">
                  <c:v>0.96537099999999998</c:v>
                </c:pt>
                <c:pt idx="7469">
                  <c:v>0.96437099999999998</c:v>
                </c:pt>
                <c:pt idx="7470">
                  <c:v>0.96319900000000003</c:v>
                </c:pt>
                <c:pt idx="7471">
                  <c:v>0.96182400000000001</c:v>
                </c:pt>
                <c:pt idx="7472">
                  <c:v>0.96025000000000005</c:v>
                </c:pt>
                <c:pt idx="7473">
                  <c:v>0.95857499999999995</c:v>
                </c:pt>
                <c:pt idx="7474">
                  <c:v>0.95689199999999996</c:v>
                </c:pt>
                <c:pt idx="7475">
                  <c:v>0.95520400000000005</c:v>
                </c:pt>
                <c:pt idx="7476">
                  <c:v>0.95351300000000005</c:v>
                </c:pt>
                <c:pt idx="7477">
                  <c:v>0.95184100000000005</c:v>
                </c:pt>
                <c:pt idx="7478">
                  <c:v>0.95021299999999997</c:v>
                </c:pt>
                <c:pt idx="7479">
                  <c:v>0.94863900000000001</c:v>
                </c:pt>
                <c:pt idx="7480">
                  <c:v>0.947106</c:v>
                </c:pt>
                <c:pt idx="7481">
                  <c:v>0.94548600000000005</c:v>
                </c:pt>
                <c:pt idx="7482">
                  <c:v>0.94377500000000003</c:v>
                </c:pt>
                <c:pt idx="7483">
                  <c:v>0.94205099999999997</c:v>
                </c:pt>
                <c:pt idx="7484">
                  <c:v>0.94033</c:v>
                </c:pt>
                <c:pt idx="7485">
                  <c:v>0.93864199999999998</c:v>
                </c:pt>
                <c:pt idx="7486">
                  <c:v>0.93700000000000006</c:v>
                </c:pt>
                <c:pt idx="7487">
                  <c:v>0.93542700000000001</c:v>
                </c:pt>
                <c:pt idx="7488">
                  <c:v>0.93387900000000001</c:v>
                </c:pt>
                <c:pt idx="7489">
                  <c:v>0.93231200000000003</c:v>
                </c:pt>
                <c:pt idx="7490">
                  <c:v>0.93067200000000005</c:v>
                </c:pt>
                <c:pt idx="7491">
                  <c:v>0.92893499999999996</c:v>
                </c:pt>
                <c:pt idx="7492">
                  <c:v>0.92716900000000002</c:v>
                </c:pt>
                <c:pt idx="7493">
                  <c:v>0.92539800000000005</c:v>
                </c:pt>
                <c:pt idx="7494">
                  <c:v>0.92364599999999997</c:v>
                </c:pt>
                <c:pt idx="7495">
                  <c:v>0.92192799999999997</c:v>
                </c:pt>
                <c:pt idx="7496">
                  <c:v>0.92024399999999995</c:v>
                </c:pt>
                <c:pt idx="7497">
                  <c:v>0.91856300000000002</c:v>
                </c:pt>
                <c:pt idx="7498">
                  <c:v>0.91683700000000001</c:v>
                </c:pt>
                <c:pt idx="7499">
                  <c:v>0.91505400000000003</c:v>
                </c:pt>
                <c:pt idx="7500">
                  <c:v>0.91324899999999998</c:v>
                </c:pt>
                <c:pt idx="7501">
                  <c:v>0.91189299999999995</c:v>
                </c:pt>
                <c:pt idx="7502">
                  <c:v>0.91086100000000003</c:v>
                </c:pt>
                <c:pt idx="7503">
                  <c:v>0.90978599999999998</c:v>
                </c:pt>
                <c:pt idx="7504">
                  <c:v>0.908779</c:v>
                </c:pt>
                <c:pt idx="7505">
                  <c:v>0.90809399999999996</c:v>
                </c:pt>
                <c:pt idx="7506">
                  <c:v>0.907864</c:v>
                </c:pt>
                <c:pt idx="7507">
                  <c:v>0.90794600000000003</c:v>
                </c:pt>
                <c:pt idx="7508">
                  <c:v>0.90825800000000001</c:v>
                </c:pt>
                <c:pt idx="7509">
                  <c:v>0.90851599999999999</c:v>
                </c:pt>
                <c:pt idx="7510">
                  <c:v>0.908551</c:v>
                </c:pt>
                <c:pt idx="7511">
                  <c:v>0.90861000000000003</c:v>
                </c:pt>
                <c:pt idx="7512">
                  <c:v>0.90873700000000002</c:v>
                </c:pt>
                <c:pt idx="7513">
                  <c:v>0.90886999999999996</c:v>
                </c:pt>
                <c:pt idx="7514">
                  <c:v>0.90889900000000001</c:v>
                </c:pt>
                <c:pt idx="7515">
                  <c:v>0.90889900000000001</c:v>
                </c:pt>
                <c:pt idx="7516">
                  <c:v>0.90889900000000001</c:v>
                </c:pt>
                <c:pt idx="7517">
                  <c:v>0.90889900000000001</c:v>
                </c:pt>
                <c:pt idx="7518">
                  <c:v>0.90889900000000001</c:v>
                </c:pt>
                <c:pt idx="7519">
                  <c:v>0.90889900000000001</c:v>
                </c:pt>
                <c:pt idx="7520">
                  <c:v>0.90889900000000001</c:v>
                </c:pt>
                <c:pt idx="7521">
                  <c:v>0.90889900000000001</c:v>
                </c:pt>
                <c:pt idx="7522">
                  <c:v>0.90889900000000001</c:v>
                </c:pt>
                <c:pt idx="7523">
                  <c:v>0.90889900000000001</c:v>
                </c:pt>
                <c:pt idx="7524">
                  <c:v>0.90889900000000001</c:v>
                </c:pt>
                <c:pt idx="7525">
                  <c:v>0.90889900000000001</c:v>
                </c:pt>
                <c:pt idx="7526">
                  <c:v>0.90889900000000001</c:v>
                </c:pt>
                <c:pt idx="7527">
                  <c:v>0.90889900000000001</c:v>
                </c:pt>
                <c:pt idx="7528">
                  <c:v>0.90889900000000001</c:v>
                </c:pt>
                <c:pt idx="7529">
                  <c:v>0.90889900000000001</c:v>
                </c:pt>
                <c:pt idx="7530">
                  <c:v>0.90889900000000001</c:v>
                </c:pt>
                <c:pt idx="7531">
                  <c:v>0.90889900000000001</c:v>
                </c:pt>
                <c:pt idx="7532">
                  <c:v>0.90889900000000001</c:v>
                </c:pt>
                <c:pt idx="7533">
                  <c:v>0.90889900000000001</c:v>
                </c:pt>
                <c:pt idx="7534">
                  <c:v>0.90889900000000001</c:v>
                </c:pt>
                <c:pt idx="7535">
                  <c:v>0.90889900000000001</c:v>
                </c:pt>
                <c:pt idx="7536">
                  <c:v>0.90889900000000001</c:v>
                </c:pt>
                <c:pt idx="7537">
                  <c:v>0.90889900000000001</c:v>
                </c:pt>
                <c:pt idx="7538">
                  <c:v>0.90889900000000001</c:v>
                </c:pt>
                <c:pt idx="7539">
                  <c:v>0.90889900000000001</c:v>
                </c:pt>
                <c:pt idx="7540">
                  <c:v>0.90889900000000001</c:v>
                </c:pt>
                <c:pt idx="7541">
                  <c:v>0.90889900000000001</c:v>
                </c:pt>
                <c:pt idx="7542">
                  <c:v>0.90889900000000001</c:v>
                </c:pt>
                <c:pt idx="7543">
                  <c:v>0.90889900000000001</c:v>
                </c:pt>
                <c:pt idx="7544">
                  <c:v>0.90889900000000001</c:v>
                </c:pt>
                <c:pt idx="7545">
                  <c:v>0.90889900000000001</c:v>
                </c:pt>
                <c:pt idx="7546">
                  <c:v>0.90889900000000001</c:v>
                </c:pt>
                <c:pt idx="7547">
                  <c:v>0.90889900000000001</c:v>
                </c:pt>
                <c:pt idx="7548">
                  <c:v>0.90889900000000001</c:v>
                </c:pt>
                <c:pt idx="7549">
                  <c:v>0.90889900000000001</c:v>
                </c:pt>
                <c:pt idx="7550">
                  <c:v>0.90889900000000001</c:v>
                </c:pt>
                <c:pt idx="7551">
                  <c:v>0.90866000000000002</c:v>
                </c:pt>
                <c:pt idx="7552">
                  <c:v>0.90793900000000005</c:v>
                </c:pt>
                <c:pt idx="7553">
                  <c:v>0.90695000000000003</c:v>
                </c:pt>
                <c:pt idx="7554">
                  <c:v>0.90566400000000002</c:v>
                </c:pt>
                <c:pt idx="7555">
                  <c:v>0.90439000000000003</c:v>
                </c:pt>
                <c:pt idx="7556">
                  <c:v>0.90337400000000001</c:v>
                </c:pt>
                <c:pt idx="7557">
                  <c:v>0.902335</c:v>
                </c:pt>
                <c:pt idx="7558">
                  <c:v>0.90119499999999997</c:v>
                </c:pt>
                <c:pt idx="7559">
                  <c:v>0.899868</c:v>
                </c:pt>
                <c:pt idx="7560">
                  <c:v>0.89846099999999995</c:v>
                </c:pt>
                <c:pt idx="7561">
                  <c:v>0.89720299999999997</c:v>
                </c:pt>
                <c:pt idx="7562">
                  <c:v>0.89617999999999998</c:v>
                </c:pt>
                <c:pt idx="7563">
                  <c:v>0.89510100000000004</c:v>
                </c:pt>
                <c:pt idx="7564">
                  <c:v>0.89389700000000005</c:v>
                </c:pt>
                <c:pt idx="7565">
                  <c:v>0.89268999999999998</c:v>
                </c:pt>
                <c:pt idx="7566">
                  <c:v>0.89122999999999997</c:v>
                </c:pt>
                <c:pt idx="7567">
                  <c:v>0.88972799999999996</c:v>
                </c:pt>
                <c:pt idx="7568">
                  <c:v>0.88833300000000004</c:v>
                </c:pt>
                <c:pt idx="7569">
                  <c:v>0.88686500000000001</c:v>
                </c:pt>
                <c:pt idx="7570">
                  <c:v>0.88552299999999995</c:v>
                </c:pt>
                <c:pt idx="7571">
                  <c:v>0.88419499999999995</c:v>
                </c:pt>
                <c:pt idx="7572">
                  <c:v>0.88283699999999998</c:v>
                </c:pt>
                <c:pt idx="7573">
                  <c:v>0.88147600000000004</c:v>
                </c:pt>
                <c:pt idx="7574">
                  <c:v>0.88023499999999999</c:v>
                </c:pt>
                <c:pt idx="7575">
                  <c:v>0.87913200000000002</c:v>
                </c:pt>
                <c:pt idx="7576">
                  <c:v>0.87803200000000003</c:v>
                </c:pt>
                <c:pt idx="7577">
                  <c:v>0.87670800000000004</c:v>
                </c:pt>
                <c:pt idx="7578">
                  <c:v>0.87514199999999998</c:v>
                </c:pt>
                <c:pt idx="7579">
                  <c:v>0.87348400000000004</c:v>
                </c:pt>
                <c:pt idx="7580">
                  <c:v>0.87194099999999997</c:v>
                </c:pt>
                <c:pt idx="7581">
                  <c:v>0.87062099999999998</c:v>
                </c:pt>
                <c:pt idx="7582">
                  <c:v>0.86940300000000004</c:v>
                </c:pt>
                <c:pt idx="7583">
                  <c:v>0.86835600000000002</c:v>
                </c:pt>
                <c:pt idx="7584">
                  <c:v>0.86740499999999998</c:v>
                </c:pt>
                <c:pt idx="7585">
                  <c:v>0.86639299999999997</c:v>
                </c:pt>
                <c:pt idx="7586">
                  <c:v>0.86513499999999999</c:v>
                </c:pt>
                <c:pt idx="7587">
                  <c:v>0.86375400000000002</c:v>
                </c:pt>
                <c:pt idx="7588">
                  <c:v>0.86220600000000003</c:v>
                </c:pt>
                <c:pt idx="7589">
                  <c:v>0.86070599999999997</c:v>
                </c:pt>
                <c:pt idx="7590">
                  <c:v>0.85939699999999997</c:v>
                </c:pt>
                <c:pt idx="7591">
                  <c:v>0.85824800000000001</c:v>
                </c:pt>
                <c:pt idx="7592">
                  <c:v>0.857186</c:v>
                </c:pt>
                <c:pt idx="7593">
                  <c:v>0.85619400000000001</c:v>
                </c:pt>
                <c:pt idx="7594">
                  <c:v>0.855263</c:v>
                </c:pt>
                <c:pt idx="7595">
                  <c:v>0.85421400000000003</c:v>
                </c:pt>
                <c:pt idx="7596">
                  <c:v>0.85291899999999998</c:v>
                </c:pt>
                <c:pt idx="7597">
                  <c:v>0.85149399999999997</c:v>
                </c:pt>
                <c:pt idx="7598">
                  <c:v>0.84998899999999999</c:v>
                </c:pt>
                <c:pt idx="7599">
                  <c:v>0.84863900000000003</c:v>
                </c:pt>
                <c:pt idx="7600">
                  <c:v>0.84741900000000003</c:v>
                </c:pt>
                <c:pt idx="7601">
                  <c:v>0.84629699999999997</c:v>
                </c:pt>
                <c:pt idx="7602">
                  <c:v>0.84503399999999995</c:v>
                </c:pt>
                <c:pt idx="7603">
                  <c:v>0.84366600000000003</c:v>
                </c:pt>
                <c:pt idx="7604">
                  <c:v>0.842302</c:v>
                </c:pt>
                <c:pt idx="7605">
                  <c:v>0.84056699999999995</c:v>
                </c:pt>
                <c:pt idx="7606">
                  <c:v>0.83859600000000001</c:v>
                </c:pt>
                <c:pt idx="7607">
                  <c:v>0.83675600000000006</c:v>
                </c:pt>
                <c:pt idx="7608">
                  <c:v>0.83506599999999997</c:v>
                </c:pt>
                <c:pt idx="7609">
                  <c:v>0.83392699999999997</c:v>
                </c:pt>
                <c:pt idx="7610">
                  <c:v>0.83328500000000005</c:v>
                </c:pt>
                <c:pt idx="7611">
                  <c:v>0.83256399999999997</c:v>
                </c:pt>
                <c:pt idx="7612">
                  <c:v>0.83178700000000005</c:v>
                </c:pt>
                <c:pt idx="7613">
                  <c:v>0.83088799999999996</c:v>
                </c:pt>
                <c:pt idx="7614">
                  <c:v>0.82979499999999995</c:v>
                </c:pt>
                <c:pt idx="7615">
                  <c:v>0.82860599999999995</c:v>
                </c:pt>
                <c:pt idx="7616">
                  <c:v>0.82737000000000005</c:v>
                </c:pt>
                <c:pt idx="7617">
                  <c:v>0.82625999999999999</c:v>
                </c:pt>
                <c:pt idx="7618">
                  <c:v>0.82510300000000003</c:v>
                </c:pt>
                <c:pt idx="7619">
                  <c:v>0.82391099999999995</c:v>
                </c:pt>
                <c:pt idx="7620">
                  <c:v>0.82236299999999996</c:v>
                </c:pt>
                <c:pt idx="7621">
                  <c:v>0.82059800000000005</c:v>
                </c:pt>
                <c:pt idx="7622">
                  <c:v>0.81894599999999995</c:v>
                </c:pt>
                <c:pt idx="7623">
                  <c:v>0.81758399999999998</c:v>
                </c:pt>
                <c:pt idx="7624">
                  <c:v>0.81643500000000002</c:v>
                </c:pt>
                <c:pt idx="7625">
                  <c:v>0.81520999999999999</c:v>
                </c:pt>
                <c:pt idx="7626">
                  <c:v>0.81392900000000001</c:v>
                </c:pt>
                <c:pt idx="7627">
                  <c:v>0.81267500000000004</c:v>
                </c:pt>
                <c:pt idx="7628">
                  <c:v>0.81149400000000005</c:v>
                </c:pt>
                <c:pt idx="7629">
                  <c:v>0.81030100000000005</c:v>
                </c:pt>
                <c:pt idx="7630">
                  <c:v>0.80905800000000005</c:v>
                </c:pt>
                <c:pt idx="7631">
                  <c:v>0.80777600000000005</c:v>
                </c:pt>
                <c:pt idx="7632">
                  <c:v>0.80648500000000001</c:v>
                </c:pt>
                <c:pt idx="7633">
                  <c:v>0.80524399999999996</c:v>
                </c:pt>
                <c:pt idx="7634">
                  <c:v>0.80405599999999999</c:v>
                </c:pt>
                <c:pt idx="7635">
                  <c:v>0.80293000000000003</c:v>
                </c:pt>
                <c:pt idx="7636">
                  <c:v>0.80191900000000005</c:v>
                </c:pt>
                <c:pt idx="7637">
                  <c:v>0.80107399999999995</c:v>
                </c:pt>
                <c:pt idx="7638">
                  <c:v>0.80020000000000002</c:v>
                </c:pt>
                <c:pt idx="7639">
                  <c:v>0.799153</c:v>
                </c:pt>
                <c:pt idx="7640">
                  <c:v>0.79788700000000001</c:v>
                </c:pt>
                <c:pt idx="7641">
                  <c:v>0.79651700000000003</c:v>
                </c:pt>
                <c:pt idx="7642">
                  <c:v>0.795242</c:v>
                </c:pt>
                <c:pt idx="7643">
                  <c:v>0.79408999999999996</c:v>
                </c:pt>
                <c:pt idx="7644">
                  <c:v>0.79301500000000003</c:v>
                </c:pt>
                <c:pt idx="7645">
                  <c:v>0.79197799999999996</c:v>
                </c:pt>
                <c:pt idx="7646">
                  <c:v>0.79107899999999998</c:v>
                </c:pt>
                <c:pt idx="7647">
                  <c:v>0.790215</c:v>
                </c:pt>
                <c:pt idx="7648">
                  <c:v>0.78923299999999996</c:v>
                </c:pt>
                <c:pt idx="7649">
                  <c:v>0.78807899999999997</c:v>
                </c:pt>
                <c:pt idx="7650">
                  <c:v>0.78679100000000002</c:v>
                </c:pt>
                <c:pt idx="7651">
                  <c:v>0.78573599999999999</c:v>
                </c:pt>
                <c:pt idx="7652">
                  <c:v>0.78535500000000003</c:v>
                </c:pt>
                <c:pt idx="7653">
                  <c:v>0.78533699999999995</c:v>
                </c:pt>
                <c:pt idx="7654">
                  <c:v>0.785358</c:v>
                </c:pt>
                <c:pt idx="7655">
                  <c:v>0.78531600000000001</c:v>
                </c:pt>
                <c:pt idx="7656">
                  <c:v>0.78583700000000001</c:v>
                </c:pt>
                <c:pt idx="7657">
                  <c:v>0.78703699999999999</c:v>
                </c:pt>
                <c:pt idx="7658">
                  <c:v>0.788323</c:v>
                </c:pt>
                <c:pt idx="7659">
                  <c:v>0.78966099999999995</c:v>
                </c:pt>
                <c:pt idx="7660">
                  <c:v>0.79100899999999996</c:v>
                </c:pt>
                <c:pt idx="7661">
                  <c:v>0.792161</c:v>
                </c:pt>
                <c:pt idx="7662">
                  <c:v>0.79276999999999997</c:v>
                </c:pt>
                <c:pt idx="7663">
                  <c:v>0.79294200000000004</c:v>
                </c:pt>
                <c:pt idx="7664">
                  <c:v>0.79305300000000001</c:v>
                </c:pt>
                <c:pt idx="7665">
                  <c:v>0.79327499999999995</c:v>
                </c:pt>
                <c:pt idx="7666">
                  <c:v>0.793624</c:v>
                </c:pt>
                <c:pt idx="7667">
                  <c:v>0.79446700000000003</c:v>
                </c:pt>
                <c:pt idx="7668">
                  <c:v>0.79600700000000002</c:v>
                </c:pt>
                <c:pt idx="7669">
                  <c:v>0.79818900000000004</c:v>
                </c:pt>
                <c:pt idx="7670">
                  <c:v>0.80056700000000003</c:v>
                </c:pt>
                <c:pt idx="7671">
                  <c:v>0.802508</c:v>
                </c:pt>
                <c:pt idx="7672">
                  <c:v>0.80344899999999997</c:v>
                </c:pt>
                <c:pt idx="7673">
                  <c:v>0.80381999999999998</c:v>
                </c:pt>
                <c:pt idx="7674">
                  <c:v>0.80408000000000002</c:v>
                </c:pt>
                <c:pt idx="7675">
                  <c:v>0.80422499999999997</c:v>
                </c:pt>
                <c:pt idx="7676">
                  <c:v>0.80453399999999997</c:v>
                </c:pt>
                <c:pt idx="7677">
                  <c:v>0.80491999999999997</c:v>
                </c:pt>
                <c:pt idx="7678">
                  <c:v>0.80576899999999996</c:v>
                </c:pt>
                <c:pt idx="7679">
                  <c:v>0.80720599999999998</c:v>
                </c:pt>
                <c:pt idx="7680">
                  <c:v>0.80915599999999999</c:v>
                </c:pt>
                <c:pt idx="7681">
                  <c:v>0.81084699999999998</c:v>
                </c:pt>
                <c:pt idx="7682">
                  <c:v>0.81181400000000004</c:v>
                </c:pt>
                <c:pt idx="7683">
                  <c:v>0.81224700000000005</c:v>
                </c:pt>
                <c:pt idx="7684">
                  <c:v>0.812639</c:v>
                </c:pt>
                <c:pt idx="7685">
                  <c:v>0.81280799999999997</c:v>
                </c:pt>
                <c:pt idx="7686">
                  <c:v>0.81327199999999999</c:v>
                </c:pt>
                <c:pt idx="7687">
                  <c:v>0.81429700000000005</c:v>
                </c:pt>
                <c:pt idx="7688">
                  <c:v>0.81589199999999995</c:v>
                </c:pt>
                <c:pt idx="7689">
                  <c:v>0.81812799999999997</c:v>
                </c:pt>
                <c:pt idx="7690">
                  <c:v>0.82058600000000004</c:v>
                </c:pt>
                <c:pt idx="7691">
                  <c:v>0.82246200000000003</c:v>
                </c:pt>
                <c:pt idx="7692">
                  <c:v>0.82334399999999996</c:v>
                </c:pt>
                <c:pt idx="7693">
                  <c:v>0.82376400000000005</c:v>
                </c:pt>
                <c:pt idx="7694">
                  <c:v>0.82399800000000001</c:v>
                </c:pt>
                <c:pt idx="7695">
                  <c:v>0.82417799999999997</c:v>
                </c:pt>
                <c:pt idx="7696">
                  <c:v>0.82455299999999998</c:v>
                </c:pt>
                <c:pt idx="7697">
                  <c:v>0.82495700000000005</c:v>
                </c:pt>
                <c:pt idx="7698">
                  <c:v>0.82592399999999999</c:v>
                </c:pt>
                <c:pt idx="7699">
                  <c:v>0.82748299999999997</c:v>
                </c:pt>
                <c:pt idx="7700">
                  <c:v>0.82965599999999995</c:v>
                </c:pt>
                <c:pt idx="7701">
                  <c:v>0.83160800000000001</c:v>
                </c:pt>
                <c:pt idx="7702">
                  <c:v>0.83301899999999995</c:v>
                </c:pt>
                <c:pt idx="7703">
                  <c:v>0.833754</c:v>
                </c:pt>
                <c:pt idx="7704">
                  <c:v>0.83399100000000004</c:v>
                </c:pt>
                <c:pt idx="7705">
                  <c:v>0.83399900000000005</c:v>
                </c:pt>
                <c:pt idx="7706">
                  <c:v>0.83418300000000001</c:v>
                </c:pt>
                <c:pt idx="7707">
                  <c:v>0.83453900000000003</c:v>
                </c:pt>
                <c:pt idx="7708">
                  <c:v>0.83480500000000002</c:v>
                </c:pt>
                <c:pt idx="7709">
                  <c:v>0.83492699999999997</c:v>
                </c:pt>
                <c:pt idx="7710">
                  <c:v>0.834843</c:v>
                </c:pt>
                <c:pt idx="7711">
                  <c:v>0.83460000000000001</c:v>
                </c:pt>
                <c:pt idx="7712">
                  <c:v>0.83455500000000005</c:v>
                </c:pt>
                <c:pt idx="7713">
                  <c:v>0.83455500000000005</c:v>
                </c:pt>
                <c:pt idx="7714">
                  <c:v>0.83455500000000005</c:v>
                </c:pt>
                <c:pt idx="7715">
                  <c:v>0.83455500000000005</c:v>
                </c:pt>
                <c:pt idx="7716">
                  <c:v>0.83455500000000005</c:v>
                </c:pt>
                <c:pt idx="7717">
                  <c:v>0.83455500000000005</c:v>
                </c:pt>
                <c:pt idx="7718">
                  <c:v>0.83455500000000005</c:v>
                </c:pt>
                <c:pt idx="7719">
                  <c:v>0.83455500000000005</c:v>
                </c:pt>
                <c:pt idx="7720">
                  <c:v>0.83455500000000005</c:v>
                </c:pt>
                <c:pt idx="7721">
                  <c:v>0.83455500000000005</c:v>
                </c:pt>
                <c:pt idx="7722">
                  <c:v>0.83455599999999996</c:v>
                </c:pt>
                <c:pt idx="7723">
                  <c:v>0.83455599999999996</c:v>
                </c:pt>
                <c:pt idx="7724">
                  <c:v>0.83455599999999996</c:v>
                </c:pt>
                <c:pt idx="7725">
                  <c:v>0.83455599999999996</c:v>
                </c:pt>
                <c:pt idx="7726">
                  <c:v>0.83455599999999996</c:v>
                </c:pt>
                <c:pt idx="7727">
                  <c:v>0.83455599999999996</c:v>
                </c:pt>
                <c:pt idx="7728">
                  <c:v>0.83455599999999996</c:v>
                </c:pt>
                <c:pt idx="7729">
                  <c:v>0.83455599999999996</c:v>
                </c:pt>
                <c:pt idx="7730">
                  <c:v>0.83455699999999999</c:v>
                </c:pt>
                <c:pt idx="7731">
                  <c:v>0.83455699999999999</c:v>
                </c:pt>
                <c:pt idx="7732">
                  <c:v>0.83455699999999999</c:v>
                </c:pt>
                <c:pt idx="7733">
                  <c:v>0.83455699999999999</c:v>
                </c:pt>
                <c:pt idx="7734">
                  <c:v>0.83455699999999999</c:v>
                </c:pt>
                <c:pt idx="7735">
                  <c:v>0.83455699999999999</c:v>
                </c:pt>
                <c:pt idx="7736">
                  <c:v>0.83455699999999999</c:v>
                </c:pt>
                <c:pt idx="7737">
                  <c:v>0.83455699999999999</c:v>
                </c:pt>
                <c:pt idx="7738">
                  <c:v>0.83455699999999999</c:v>
                </c:pt>
                <c:pt idx="7739">
                  <c:v>0.83455699999999999</c:v>
                </c:pt>
                <c:pt idx="7740">
                  <c:v>0.83455800000000002</c:v>
                </c:pt>
                <c:pt idx="7741">
                  <c:v>0.83455800000000002</c:v>
                </c:pt>
                <c:pt idx="7742">
                  <c:v>0.83455800000000002</c:v>
                </c:pt>
                <c:pt idx="7743">
                  <c:v>0.83455800000000002</c:v>
                </c:pt>
                <c:pt idx="7744">
                  <c:v>0.83455800000000002</c:v>
                </c:pt>
                <c:pt idx="7745">
                  <c:v>0.83455800000000002</c:v>
                </c:pt>
                <c:pt idx="7746">
                  <c:v>0.83455800000000002</c:v>
                </c:pt>
                <c:pt idx="7747">
                  <c:v>0.83455800000000002</c:v>
                </c:pt>
                <c:pt idx="7748">
                  <c:v>0.83455800000000002</c:v>
                </c:pt>
                <c:pt idx="7749">
                  <c:v>0.83455800000000002</c:v>
                </c:pt>
                <c:pt idx="7750">
                  <c:v>0.83455900000000005</c:v>
                </c:pt>
                <c:pt idx="7751">
                  <c:v>0.83435199999999998</c:v>
                </c:pt>
                <c:pt idx="7752">
                  <c:v>0.83381300000000003</c:v>
                </c:pt>
                <c:pt idx="7753">
                  <c:v>0.83301599999999998</c:v>
                </c:pt>
                <c:pt idx="7754">
                  <c:v>0.83190200000000003</c:v>
                </c:pt>
                <c:pt idx="7755">
                  <c:v>0.83085900000000001</c:v>
                </c:pt>
                <c:pt idx="7756">
                  <c:v>0.82980100000000001</c:v>
                </c:pt>
                <c:pt idx="7757">
                  <c:v>0.82899599999999996</c:v>
                </c:pt>
                <c:pt idx="7758">
                  <c:v>0.82824200000000003</c:v>
                </c:pt>
                <c:pt idx="7759">
                  <c:v>0.82730800000000004</c:v>
                </c:pt>
                <c:pt idx="7760">
                  <c:v>0.82623500000000005</c:v>
                </c:pt>
                <c:pt idx="7761">
                  <c:v>0.82504599999999995</c:v>
                </c:pt>
                <c:pt idx="7762">
                  <c:v>0.82381000000000004</c:v>
                </c:pt>
                <c:pt idx="7763">
                  <c:v>0.82264199999999998</c:v>
                </c:pt>
                <c:pt idx="7764">
                  <c:v>0.82165699999999997</c:v>
                </c:pt>
                <c:pt idx="7765">
                  <c:v>0.820658</c:v>
                </c:pt>
                <c:pt idx="7766">
                  <c:v>0.81950400000000001</c:v>
                </c:pt>
                <c:pt idx="7767">
                  <c:v>0.81804900000000003</c:v>
                </c:pt>
                <c:pt idx="7768">
                  <c:v>0.81642499999999996</c:v>
                </c:pt>
                <c:pt idx="7769">
                  <c:v>0.81494800000000001</c:v>
                </c:pt>
                <c:pt idx="7770">
                  <c:v>0.81366799999999995</c:v>
                </c:pt>
                <c:pt idx="7771">
                  <c:v>0.81245999999999996</c:v>
                </c:pt>
                <c:pt idx="7772">
                  <c:v>0.81124499999999999</c:v>
                </c:pt>
                <c:pt idx="7773">
                  <c:v>0.81004699999999996</c:v>
                </c:pt>
                <c:pt idx="7774">
                  <c:v>0.80892299999999995</c:v>
                </c:pt>
                <c:pt idx="7775">
                  <c:v>0.80781099999999995</c:v>
                </c:pt>
                <c:pt idx="7776">
                  <c:v>0.80667199999999994</c:v>
                </c:pt>
                <c:pt idx="7777">
                  <c:v>0.80548399999999998</c:v>
                </c:pt>
                <c:pt idx="7778">
                  <c:v>0.80431299999999994</c:v>
                </c:pt>
                <c:pt idx="7779">
                  <c:v>0.80322499999999997</c:v>
                </c:pt>
                <c:pt idx="7780">
                  <c:v>0.80232199999999998</c:v>
                </c:pt>
                <c:pt idx="7781">
                  <c:v>0.80148200000000003</c:v>
                </c:pt>
                <c:pt idx="7782">
                  <c:v>0.80066599999999999</c:v>
                </c:pt>
                <c:pt idx="7783">
                  <c:v>0.79988000000000004</c:v>
                </c:pt>
                <c:pt idx="7784">
                  <c:v>0.79910300000000001</c:v>
                </c:pt>
                <c:pt idx="7785">
                  <c:v>0.79818900000000004</c:v>
                </c:pt>
                <c:pt idx="7786">
                  <c:v>0.79710599999999998</c:v>
                </c:pt>
                <c:pt idx="7787">
                  <c:v>0.79595800000000005</c:v>
                </c:pt>
                <c:pt idx="7788">
                  <c:v>0.79483999999999999</c:v>
                </c:pt>
                <c:pt idx="7789">
                  <c:v>0.79381900000000005</c:v>
                </c:pt>
                <c:pt idx="7790">
                  <c:v>0.79277500000000001</c:v>
                </c:pt>
                <c:pt idx="7791">
                  <c:v>0.79171599999999998</c:v>
                </c:pt>
                <c:pt idx="7792">
                  <c:v>0.79065799999999997</c:v>
                </c:pt>
                <c:pt idx="7793">
                  <c:v>0.78960900000000001</c:v>
                </c:pt>
                <c:pt idx="7794">
                  <c:v>0.78840600000000005</c:v>
                </c:pt>
                <c:pt idx="7795">
                  <c:v>0.78714700000000004</c:v>
                </c:pt>
                <c:pt idx="7796">
                  <c:v>0.78573000000000004</c:v>
                </c:pt>
                <c:pt idx="7797">
                  <c:v>0.78434899999999996</c:v>
                </c:pt>
                <c:pt idx="7798">
                  <c:v>0.78321499999999999</c:v>
                </c:pt>
                <c:pt idx="7799">
                  <c:v>0.78232299999999999</c:v>
                </c:pt>
                <c:pt idx="7800">
                  <c:v>0.78150200000000003</c:v>
                </c:pt>
                <c:pt idx="7801">
                  <c:v>0.78089399999999998</c:v>
                </c:pt>
                <c:pt idx="7802">
                  <c:v>0.78062600000000004</c:v>
                </c:pt>
                <c:pt idx="7803">
                  <c:v>0.78056300000000001</c:v>
                </c:pt>
                <c:pt idx="7804">
                  <c:v>0.78078800000000004</c:v>
                </c:pt>
                <c:pt idx="7805">
                  <c:v>0.78079399999999999</c:v>
                </c:pt>
                <c:pt idx="7806">
                  <c:v>0.78079399999999999</c:v>
                </c:pt>
                <c:pt idx="7807">
                  <c:v>0.78082700000000005</c:v>
                </c:pt>
                <c:pt idx="7808">
                  <c:v>0.78090800000000005</c:v>
                </c:pt>
                <c:pt idx="7809">
                  <c:v>0.78084200000000004</c:v>
                </c:pt>
                <c:pt idx="7810">
                  <c:v>0.780779</c:v>
                </c:pt>
                <c:pt idx="7811">
                  <c:v>0.780779</c:v>
                </c:pt>
                <c:pt idx="7812">
                  <c:v>0.780779</c:v>
                </c:pt>
                <c:pt idx="7813">
                  <c:v>0.780779</c:v>
                </c:pt>
                <c:pt idx="7814">
                  <c:v>0.780779</c:v>
                </c:pt>
                <c:pt idx="7815">
                  <c:v>0.780779</c:v>
                </c:pt>
                <c:pt idx="7816">
                  <c:v>0.780779</c:v>
                </c:pt>
                <c:pt idx="7817">
                  <c:v>0.780779</c:v>
                </c:pt>
                <c:pt idx="7818">
                  <c:v>0.780779</c:v>
                </c:pt>
                <c:pt idx="7819">
                  <c:v>0.780779</c:v>
                </c:pt>
                <c:pt idx="7820">
                  <c:v>0.780779</c:v>
                </c:pt>
                <c:pt idx="7821">
                  <c:v>0.780779</c:v>
                </c:pt>
                <c:pt idx="7822">
                  <c:v>0.780779</c:v>
                </c:pt>
                <c:pt idx="7823">
                  <c:v>0.780779</c:v>
                </c:pt>
                <c:pt idx="7824">
                  <c:v>0.780779</c:v>
                </c:pt>
                <c:pt idx="7825">
                  <c:v>0.780779</c:v>
                </c:pt>
                <c:pt idx="7826">
                  <c:v>0.780779</c:v>
                </c:pt>
                <c:pt idx="7827">
                  <c:v>0.780779</c:v>
                </c:pt>
                <c:pt idx="7828">
                  <c:v>0.780779</c:v>
                </c:pt>
                <c:pt idx="7829">
                  <c:v>0.780779</c:v>
                </c:pt>
                <c:pt idx="7830">
                  <c:v>0.780779</c:v>
                </c:pt>
                <c:pt idx="7831">
                  <c:v>0.780779</c:v>
                </c:pt>
                <c:pt idx="7832">
                  <c:v>0.780779</c:v>
                </c:pt>
                <c:pt idx="7833">
                  <c:v>0.780779</c:v>
                </c:pt>
                <c:pt idx="7834">
                  <c:v>0.780779</c:v>
                </c:pt>
                <c:pt idx="7835">
                  <c:v>0.780779</c:v>
                </c:pt>
                <c:pt idx="7836">
                  <c:v>0.780779</c:v>
                </c:pt>
                <c:pt idx="7837">
                  <c:v>0.780779</c:v>
                </c:pt>
                <c:pt idx="7838">
                  <c:v>0.78078000000000003</c:v>
                </c:pt>
                <c:pt idx="7839">
                  <c:v>0.78078000000000003</c:v>
                </c:pt>
                <c:pt idx="7840">
                  <c:v>0.78078000000000003</c:v>
                </c:pt>
                <c:pt idx="7841">
                  <c:v>0.78078000000000003</c:v>
                </c:pt>
                <c:pt idx="7842">
                  <c:v>0.78078000000000003</c:v>
                </c:pt>
                <c:pt idx="7843">
                  <c:v>0.78078000000000003</c:v>
                </c:pt>
                <c:pt idx="7844">
                  <c:v>0.78078000000000003</c:v>
                </c:pt>
                <c:pt idx="7845">
                  <c:v>0.78078000000000003</c:v>
                </c:pt>
                <c:pt idx="7846">
                  <c:v>0.78078000000000003</c:v>
                </c:pt>
                <c:pt idx="7847">
                  <c:v>0.78078000000000003</c:v>
                </c:pt>
                <c:pt idx="7848">
                  <c:v>0.78078000000000003</c:v>
                </c:pt>
                <c:pt idx="7849">
                  <c:v>0.78078000000000003</c:v>
                </c:pt>
                <c:pt idx="7850">
                  <c:v>0.78078000000000003</c:v>
                </c:pt>
                <c:pt idx="7851">
                  <c:v>0.78069599999999995</c:v>
                </c:pt>
                <c:pt idx="7852">
                  <c:v>0.78069699999999997</c:v>
                </c:pt>
                <c:pt idx="7853">
                  <c:v>0.78077600000000003</c:v>
                </c:pt>
                <c:pt idx="7854">
                  <c:v>0.78073800000000004</c:v>
                </c:pt>
                <c:pt idx="7855">
                  <c:v>0.78081800000000001</c:v>
                </c:pt>
                <c:pt idx="7856">
                  <c:v>0.78082700000000005</c:v>
                </c:pt>
                <c:pt idx="7857">
                  <c:v>0.78047100000000003</c:v>
                </c:pt>
                <c:pt idx="7858">
                  <c:v>0.779833</c:v>
                </c:pt>
                <c:pt idx="7859">
                  <c:v>0.779088</c:v>
                </c:pt>
                <c:pt idx="7860">
                  <c:v>0.77800499999999995</c:v>
                </c:pt>
                <c:pt idx="7861">
                  <c:v>0.77719199999999999</c:v>
                </c:pt>
                <c:pt idx="7862">
                  <c:v>0.77653700000000003</c:v>
                </c:pt>
                <c:pt idx="7863">
                  <c:v>0.77574299999999996</c:v>
                </c:pt>
                <c:pt idx="7864">
                  <c:v>0.77451700000000001</c:v>
                </c:pt>
                <c:pt idx="7865">
                  <c:v>0.773204</c:v>
                </c:pt>
                <c:pt idx="7866">
                  <c:v>0.77189799999999997</c:v>
                </c:pt>
                <c:pt idx="7867">
                  <c:v>0.77054900000000004</c:v>
                </c:pt>
                <c:pt idx="7868">
                  <c:v>0.76894099999999999</c:v>
                </c:pt>
                <c:pt idx="7869">
                  <c:v>0.76734400000000003</c:v>
                </c:pt>
                <c:pt idx="7870">
                  <c:v>0.76588699999999998</c:v>
                </c:pt>
                <c:pt idx="7871">
                  <c:v>0.76485499999999995</c:v>
                </c:pt>
                <c:pt idx="7872">
                  <c:v>0.76441899999999996</c:v>
                </c:pt>
                <c:pt idx="7873">
                  <c:v>0.76415699999999998</c:v>
                </c:pt>
                <c:pt idx="7874">
                  <c:v>0.76372899999999999</c:v>
                </c:pt>
                <c:pt idx="7875">
                  <c:v>0.76305100000000003</c:v>
                </c:pt>
                <c:pt idx="7876">
                  <c:v>0.76229100000000005</c:v>
                </c:pt>
                <c:pt idx="7877">
                  <c:v>0.76122699999999999</c:v>
                </c:pt>
                <c:pt idx="7878">
                  <c:v>0.75983100000000003</c:v>
                </c:pt>
                <c:pt idx="7879">
                  <c:v>0.75840099999999999</c:v>
                </c:pt>
                <c:pt idx="7880">
                  <c:v>0.75719000000000003</c:v>
                </c:pt>
                <c:pt idx="7881">
                  <c:v>0.75603900000000002</c:v>
                </c:pt>
                <c:pt idx="7882">
                  <c:v>0.75480599999999998</c:v>
                </c:pt>
                <c:pt idx="7883">
                  <c:v>0.75351000000000001</c:v>
                </c:pt>
                <c:pt idx="7884">
                  <c:v>0.75241199999999997</c:v>
                </c:pt>
                <c:pt idx="7885">
                  <c:v>0.75144599999999995</c:v>
                </c:pt>
                <c:pt idx="7886">
                  <c:v>0.75043400000000005</c:v>
                </c:pt>
                <c:pt idx="7887">
                  <c:v>0.749332</c:v>
                </c:pt>
                <c:pt idx="7888">
                  <c:v>0.74820900000000001</c:v>
                </c:pt>
                <c:pt idx="7889">
                  <c:v>0.74717100000000003</c:v>
                </c:pt>
                <c:pt idx="7890">
                  <c:v>0.74611400000000005</c:v>
                </c:pt>
                <c:pt idx="7891">
                  <c:v>0.74504700000000001</c:v>
                </c:pt>
                <c:pt idx="7892">
                  <c:v>0.74399099999999996</c:v>
                </c:pt>
                <c:pt idx="7893">
                  <c:v>0.74319000000000002</c:v>
                </c:pt>
                <c:pt idx="7894">
                  <c:v>0.74265999999999999</c:v>
                </c:pt>
                <c:pt idx="7895">
                  <c:v>0.74230700000000005</c:v>
                </c:pt>
                <c:pt idx="7896">
                  <c:v>0.74195</c:v>
                </c:pt>
                <c:pt idx="7897">
                  <c:v>0.74149500000000002</c:v>
                </c:pt>
                <c:pt idx="7898">
                  <c:v>0.74097000000000002</c:v>
                </c:pt>
                <c:pt idx="7899">
                  <c:v>0.740367</c:v>
                </c:pt>
                <c:pt idx="7900">
                  <c:v>0.73971600000000004</c:v>
                </c:pt>
                <c:pt idx="7901">
                  <c:v>0.73937799999999998</c:v>
                </c:pt>
                <c:pt idx="7902">
                  <c:v>0.73907599999999996</c:v>
                </c:pt>
                <c:pt idx="7903">
                  <c:v>0.73895900000000003</c:v>
                </c:pt>
                <c:pt idx="7904">
                  <c:v>0.73893200000000003</c:v>
                </c:pt>
                <c:pt idx="7905">
                  <c:v>0.738927</c:v>
                </c:pt>
                <c:pt idx="7906">
                  <c:v>0.738927</c:v>
                </c:pt>
                <c:pt idx="7907">
                  <c:v>0.738927</c:v>
                </c:pt>
                <c:pt idx="7908">
                  <c:v>0.738927</c:v>
                </c:pt>
                <c:pt idx="7909">
                  <c:v>0.738927</c:v>
                </c:pt>
                <c:pt idx="7910">
                  <c:v>0.73892899999999995</c:v>
                </c:pt>
                <c:pt idx="7911">
                  <c:v>0.73892899999999995</c:v>
                </c:pt>
                <c:pt idx="7912">
                  <c:v>0.73892899999999995</c:v>
                </c:pt>
                <c:pt idx="7913">
                  <c:v>0.73892899999999995</c:v>
                </c:pt>
                <c:pt idx="7914">
                  <c:v>0.73892899999999995</c:v>
                </c:pt>
                <c:pt idx="7915">
                  <c:v>0.73892899999999995</c:v>
                </c:pt>
                <c:pt idx="7916">
                  <c:v>0.73892899999999995</c:v>
                </c:pt>
                <c:pt idx="7917">
                  <c:v>0.73892899999999995</c:v>
                </c:pt>
                <c:pt idx="7918">
                  <c:v>0.73892899999999995</c:v>
                </c:pt>
                <c:pt idx="7919">
                  <c:v>0.73892899999999995</c:v>
                </c:pt>
                <c:pt idx="7920">
                  <c:v>0.73892899999999995</c:v>
                </c:pt>
                <c:pt idx="7921">
                  <c:v>0.73892899999999995</c:v>
                </c:pt>
                <c:pt idx="7922">
                  <c:v>0.73892899999999995</c:v>
                </c:pt>
                <c:pt idx="7923">
                  <c:v>0.73892899999999995</c:v>
                </c:pt>
                <c:pt idx="7924">
                  <c:v>0.73892899999999995</c:v>
                </c:pt>
                <c:pt idx="7925">
                  <c:v>0.73892899999999995</c:v>
                </c:pt>
                <c:pt idx="7926">
                  <c:v>0.73892899999999995</c:v>
                </c:pt>
                <c:pt idx="7927">
                  <c:v>0.73892899999999995</c:v>
                </c:pt>
                <c:pt idx="7928">
                  <c:v>0.73892899999999995</c:v>
                </c:pt>
                <c:pt idx="7929">
                  <c:v>0.73892899999999995</c:v>
                </c:pt>
                <c:pt idx="7930">
                  <c:v>0.73892899999999995</c:v>
                </c:pt>
                <c:pt idx="7931">
                  <c:v>0.73892899999999995</c:v>
                </c:pt>
                <c:pt idx="7932">
                  <c:v>0.73892899999999995</c:v>
                </c:pt>
                <c:pt idx="7933">
                  <c:v>0.73892899999999995</c:v>
                </c:pt>
                <c:pt idx="7934">
                  <c:v>0.73892899999999995</c:v>
                </c:pt>
                <c:pt idx="7935">
                  <c:v>0.73892899999999995</c:v>
                </c:pt>
                <c:pt idx="7936">
                  <c:v>0.73892899999999995</c:v>
                </c:pt>
                <c:pt idx="7937">
                  <c:v>0.73892899999999995</c:v>
                </c:pt>
                <c:pt idx="7938">
                  <c:v>0.73892899999999995</c:v>
                </c:pt>
                <c:pt idx="7939">
                  <c:v>0.73892899999999995</c:v>
                </c:pt>
                <c:pt idx="7940">
                  <c:v>0.73892899999999995</c:v>
                </c:pt>
                <c:pt idx="7941">
                  <c:v>0.73892899999999995</c:v>
                </c:pt>
                <c:pt idx="7942">
                  <c:v>0.73892899999999995</c:v>
                </c:pt>
                <c:pt idx="7943">
                  <c:v>0.73892899999999995</c:v>
                </c:pt>
                <c:pt idx="7944">
                  <c:v>0.73892899999999995</c:v>
                </c:pt>
                <c:pt idx="7945">
                  <c:v>0.73892899999999995</c:v>
                </c:pt>
                <c:pt idx="7946">
                  <c:v>0.73892899999999995</c:v>
                </c:pt>
                <c:pt idx="7947">
                  <c:v>0.73892899999999995</c:v>
                </c:pt>
                <c:pt idx="7948">
                  <c:v>0.73892899999999995</c:v>
                </c:pt>
                <c:pt idx="7949">
                  <c:v>0.73892899999999995</c:v>
                </c:pt>
                <c:pt idx="7950">
                  <c:v>0.73892899999999995</c:v>
                </c:pt>
                <c:pt idx="7951">
                  <c:v>0.738653</c:v>
                </c:pt>
                <c:pt idx="7952">
                  <c:v>0.73815200000000003</c:v>
                </c:pt>
                <c:pt idx="7953">
                  <c:v>0.73756100000000002</c:v>
                </c:pt>
                <c:pt idx="7954">
                  <c:v>0.73668599999999995</c:v>
                </c:pt>
                <c:pt idx="7955">
                  <c:v>0.73586600000000002</c:v>
                </c:pt>
                <c:pt idx="7956">
                  <c:v>0.735066</c:v>
                </c:pt>
                <c:pt idx="7957">
                  <c:v>0.73461500000000002</c:v>
                </c:pt>
                <c:pt idx="7958">
                  <c:v>0.733927</c:v>
                </c:pt>
                <c:pt idx="7959">
                  <c:v>0.73313799999999996</c:v>
                </c:pt>
                <c:pt idx="7960">
                  <c:v>0.732379</c:v>
                </c:pt>
                <c:pt idx="7961">
                  <c:v>0.73176099999999999</c:v>
                </c:pt>
                <c:pt idx="7962">
                  <c:v>0.731325</c:v>
                </c:pt>
                <c:pt idx="7963">
                  <c:v>0.73090500000000003</c:v>
                </c:pt>
                <c:pt idx="7964">
                  <c:v>0.73032799999999998</c:v>
                </c:pt>
                <c:pt idx="7965">
                  <c:v>0.72958199999999995</c:v>
                </c:pt>
                <c:pt idx="7966">
                  <c:v>0.72872300000000001</c:v>
                </c:pt>
                <c:pt idx="7967">
                  <c:v>0.72793099999999999</c:v>
                </c:pt>
                <c:pt idx="7968">
                  <c:v>0.72726599999999997</c:v>
                </c:pt>
                <c:pt idx="7969">
                  <c:v>0.72668200000000005</c:v>
                </c:pt>
                <c:pt idx="7970">
                  <c:v>0.72600699999999996</c:v>
                </c:pt>
                <c:pt idx="7971">
                  <c:v>0.72518300000000002</c:v>
                </c:pt>
                <c:pt idx="7972">
                  <c:v>0.72436999999999996</c:v>
                </c:pt>
                <c:pt idx="7973">
                  <c:v>0.72363500000000003</c:v>
                </c:pt>
                <c:pt idx="7974">
                  <c:v>0.72289899999999996</c:v>
                </c:pt>
                <c:pt idx="7975">
                  <c:v>0.72215200000000002</c:v>
                </c:pt>
                <c:pt idx="7976">
                  <c:v>0.72133199999999997</c:v>
                </c:pt>
                <c:pt idx="7977">
                  <c:v>0.72061699999999995</c:v>
                </c:pt>
                <c:pt idx="7978">
                  <c:v>0.72001899999999996</c:v>
                </c:pt>
                <c:pt idx="7979">
                  <c:v>0.71944699999999995</c:v>
                </c:pt>
                <c:pt idx="7980">
                  <c:v>0.71871099999999999</c:v>
                </c:pt>
                <c:pt idx="7981">
                  <c:v>0.71790600000000004</c:v>
                </c:pt>
                <c:pt idx="7982">
                  <c:v>0.71717600000000004</c:v>
                </c:pt>
                <c:pt idx="7983">
                  <c:v>0.71647400000000006</c:v>
                </c:pt>
                <c:pt idx="7984">
                  <c:v>0.71568500000000002</c:v>
                </c:pt>
                <c:pt idx="7985">
                  <c:v>0.71487000000000001</c:v>
                </c:pt>
                <c:pt idx="7986">
                  <c:v>0.71403399999999995</c:v>
                </c:pt>
                <c:pt idx="7987">
                  <c:v>0.71327600000000002</c:v>
                </c:pt>
                <c:pt idx="7988">
                  <c:v>0.71242000000000005</c:v>
                </c:pt>
                <c:pt idx="7989">
                  <c:v>0.711426</c:v>
                </c:pt>
                <c:pt idx="7990">
                  <c:v>0.71033999999999997</c:v>
                </c:pt>
                <c:pt idx="7991">
                  <c:v>0.70945100000000005</c:v>
                </c:pt>
                <c:pt idx="7992">
                  <c:v>0.70871600000000001</c:v>
                </c:pt>
                <c:pt idx="7993">
                  <c:v>0.70804500000000004</c:v>
                </c:pt>
                <c:pt idx="7994">
                  <c:v>0.70731999999999995</c:v>
                </c:pt>
                <c:pt idx="7995">
                  <c:v>0.70653900000000003</c:v>
                </c:pt>
                <c:pt idx="7996">
                  <c:v>0.70576499999999998</c:v>
                </c:pt>
                <c:pt idx="7997">
                  <c:v>0.705063</c:v>
                </c:pt>
                <c:pt idx="7998">
                  <c:v>0.70443100000000003</c:v>
                </c:pt>
                <c:pt idx="7999">
                  <c:v>0.70371899999999998</c:v>
                </c:pt>
                <c:pt idx="8000">
                  <c:v>0.70284599999999997</c:v>
                </c:pt>
                <c:pt idx="8001">
                  <c:v>0.70190600000000003</c:v>
                </c:pt>
                <c:pt idx="8002">
                  <c:v>0.70119500000000001</c:v>
                </c:pt>
                <c:pt idx="8003">
                  <c:v>0.70077500000000004</c:v>
                </c:pt>
                <c:pt idx="8004">
                  <c:v>0.70051699999999995</c:v>
                </c:pt>
                <c:pt idx="8005">
                  <c:v>0.70049899999999998</c:v>
                </c:pt>
                <c:pt idx="8006">
                  <c:v>0.70076000000000005</c:v>
                </c:pt>
                <c:pt idx="8007">
                  <c:v>0.70136100000000001</c:v>
                </c:pt>
                <c:pt idx="8008">
                  <c:v>0.70207299999999995</c:v>
                </c:pt>
                <c:pt idx="8009">
                  <c:v>0.70275699999999997</c:v>
                </c:pt>
                <c:pt idx="8010">
                  <c:v>0.70357899999999995</c:v>
                </c:pt>
                <c:pt idx="8011">
                  <c:v>0.70468399999999998</c:v>
                </c:pt>
                <c:pt idx="8012">
                  <c:v>0.70623800000000003</c:v>
                </c:pt>
                <c:pt idx="8013">
                  <c:v>0.70835199999999998</c:v>
                </c:pt>
                <c:pt idx="8014">
                  <c:v>0.71068100000000001</c:v>
                </c:pt>
                <c:pt idx="8015">
                  <c:v>0.71300300000000005</c:v>
                </c:pt>
                <c:pt idx="8016">
                  <c:v>0.71509400000000001</c:v>
                </c:pt>
                <c:pt idx="8017">
                  <c:v>0.71646699999999996</c:v>
                </c:pt>
                <c:pt idx="8018">
                  <c:v>0.71697500000000003</c:v>
                </c:pt>
                <c:pt idx="8019">
                  <c:v>0.71728400000000003</c:v>
                </c:pt>
                <c:pt idx="8020">
                  <c:v>0.71748900000000004</c:v>
                </c:pt>
                <c:pt idx="8021">
                  <c:v>0.71761699999999995</c:v>
                </c:pt>
                <c:pt idx="8022">
                  <c:v>0.717669</c:v>
                </c:pt>
                <c:pt idx="8023">
                  <c:v>0.71782400000000002</c:v>
                </c:pt>
                <c:pt idx="8024">
                  <c:v>0.71844200000000003</c:v>
                </c:pt>
                <c:pt idx="8025">
                  <c:v>0.719248</c:v>
                </c:pt>
                <c:pt idx="8026">
                  <c:v>0.72060999999999997</c:v>
                </c:pt>
                <c:pt idx="8027">
                  <c:v>0.72214800000000001</c:v>
                </c:pt>
                <c:pt idx="8028">
                  <c:v>0.723607</c:v>
                </c:pt>
                <c:pt idx="8029">
                  <c:v>0.72466799999999998</c:v>
                </c:pt>
                <c:pt idx="8030">
                  <c:v>0.72486200000000001</c:v>
                </c:pt>
                <c:pt idx="8031">
                  <c:v>0.72482000000000002</c:v>
                </c:pt>
                <c:pt idx="8032">
                  <c:v>0.72473200000000004</c:v>
                </c:pt>
                <c:pt idx="8033">
                  <c:v>0.72474300000000003</c:v>
                </c:pt>
                <c:pt idx="8034">
                  <c:v>0.72511899999999996</c:v>
                </c:pt>
                <c:pt idx="8035">
                  <c:v>0.72596499999999997</c:v>
                </c:pt>
                <c:pt idx="8036">
                  <c:v>0.72728800000000005</c:v>
                </c:pt>
                <c:pt idx="8037">
                  <c:v>0.72894800000000004</c:v>
                </c:pt>
                <c:pt idx="8038">
                  <c:v>0.73053999999999997</c:v>
                </c:pt>
                <c:pt idx="8039">
                  <c:v>0.73160800000000004</c:v>
                </c:pt>
                <c:pt idx="8040">
                  <c:v>0.73180900000000004</c:v>
                </c:pt>
                <c:pt idx="8041">
                  <c:v>0.731765</c:v>
                </c:pt>
                <c:pt idx="8042">
                  <c:v>0.73174600000000001</c:v>
                </c:pt>
                <c:pt idx="8043">
                  <c:v>0.731935</c:v>
                </c:pt>
                <c:pt idx="8044">
                  <c:v>0.73256100000000002</c:v>
                </c:pt>
                <c:pt idx="8045">
                  <c:v>0.73365499999999995</c:v>
                </c:pt>
                <c:pt idx="8046">
                  <c:v>0.73524699999999998</c:v>
                </c:pt>
                <c:pt idx="8047">
                  <c:v>0.73705600000000004</c:v>
                </c:pt>
                <c:pt idx="8048">
                  <c:v>0.73857899999999999</c:v>
                </c:pt>
                <c:pt idx="8049">
                  <c:v>0.73929400000000001</c:v>
                </c:pt>
                <c:pt idx="8050">
                  <c:v>0.73939999999999995</c:v>
                </c:pt>
                <c:pt idx="8051">
                  <c:v>0.73953100000000005</c:v>
                </c:pt>
                <c:pt idx="8052">
                  <c:v>0.73981799999999998</c:v>
                </c:pt>
                <c:pt idx="8053">
                  <c:v>0.74024299999999998</c:v>
                </c:pt>
                <c:pt idx="8054">
                  <c:v>0.74072700000000002</c:v>
                </c:pt>
                <c:pt idx="8055">
                  <c:v>0.74124699999999999</c:v>
                </c:pt>
                <c:pt idx="8056">
                  <c:v>0.74174099999999998</c:v>
                </c:pt>
                <c:pt idx="8057">
                  <c:v>0.74188100000000001</c:v>
                </c:pt>
                <c:pt idx="8058">
                  <c:v>0.74190500000000004</c:v>
                </c:pt>
                <c:pt idx="8059">
                  <c:v>0.74173</c:v>
                </c:pt>
                <c:pt idx="8060">
                  <c:v>0.74141299999999999</c:v>
                </c:pt>
                <c:pt idx="8061">
                  <c:v>0.74131400000000003</c:v>
                </c:pt>
                <c:pt idx="8062">
                  <c:v>0.74134</c:v>
                </c:pt>
                <c:pt idx="8063">
                  <c:v>0.74126499999999995</c:v>
                </c:pt>
                <c:pt idx="8064">
                  <c:v>0.74129199999999995</c:v>
                </c:pt>
                <c:pt idx="8065">
                  <c:v>0.74131499999999995</c:v>
                </c:pt>
                <c:pt idx="8066">
                  <c:v>0.74133499999999997</c:v>
                </c:pt>
                <c:pt idx="8067">
                  <c:v>0.74140700000000004</c:v>
                </c:pt>
                <c:pt idx="8068">
                  <c:v>0.74150700000000003</c:v>
                </c:pt>
                <c:pt idx="8069">
                  <c:v>0.74148599999999998</c:v>
                </c:pt>
                <c:pt idx="8070">
                  <c:v>0.74130300000000005</c:v>
                </c:pt>
                <c:pt idx="8071">
                  <c:v>0.74130200000000002</c:v>
                </c:pt>
                <c:pt idx="8072">
                  <c:v>0.74130200000000002</c:v>
                </c:pt>
                <c:pt idx="8073">
                  <c:v>0.74130200000000002</c:v>
                </c:pt>
                <c:pt idx="8074">
                  <c:v>0.74130200000000002</c:v>
                </c:pt>
                <c:pt idx="8075">
                  <c:v>0.74131000000000002</c:v>
                </c:pt>
                <c:pt idx="8076">
                  <c:v>0.74131000000000002</c:v>
                </c:pt>
                <c:pt idx="8077">
                  <c:v>0.74131000000000002</c:v>
                </c:pt>
                <c:pt idx="8078">
                  <c:v>0.74131000000000002</c:v>
                </c:pt>
                <c:pt idx="8079">
                  <c:v>0.74131000000000002</c:v>
                </c:pt>
                <c:pt idx="8080">
                  <c:v>0.74131000000000002</c:v>
                </c:pt>
                <c:pt idx="8081">
                  <c:v>0.74131000000000002</c:v>
                </c:pt>
                <c:pt idx="8082">
                  <c:v>0.74131000000000002</c:v>
                </c:pt>
                <c:pt idx="8083">
                  <c:v>0.74131000000000002</c:v>
                </c:pt>
                <c:pt idx="8084">
                  <c:v>0.74131000000000002</c:v>
                </c:pt>
                <c:pt idx="8085">
                  <c:v>0.74131000000000002</c:v>
                </c:pt>
                <c:pt idx="8086">
                  <c:v>0.74131000000000002</c:v>
                </c:pt>
                <c:pt idx="8087">
                  <c:v>0.74131000000000002</c:v>
                </c:pt>
                <c:pt idx="8088">
                  <c:v>0.74131000000000002</c:v>
                </c:pt>
                <c:pt idx="8089">
                  <c:v>0.74131000000000002</c:v>
                </c:pt>
                <c:pt idx="8090">
                  <c:v>0.74131000000000002</c:v>
                </c:pt>
                <c:pt idx="8091">
                  <c:v>0.74131000000000002</c:v>
                </c:pt>
                <c:pt idx="8092">
                  <c:v>0.74131000000000002</c:v>
                </c:pt>
                <c:pt idx="8093">
                  <c:v>0.74131000000000002</c:v>
                </c:pt>
                <c:pt idx="8094">
                  <c:v>0.74131000000000002</c:v>
                </c:pt>
                <c:pt idx="8095">
                  <c:v>0.74131000000000002</c:v>
                </c:pt>
                <c:pt idx="8096">
                  <c:v>0.74131000000000002</c:v>
                </c:pt>
                <c:pt idx="8097">
                  <c:v>0.74131000000000002</c:v>
                </c:pt>
                <c:pt idx="8098">
                  <c:v>0.74131000000000002</c:v>
                </c:pt>
                <c:pt idx="8099">
                  <c:v>0.74131000000000002</c:v>
                </c:pt>
                <c:pt idx="8100">
                  <c:v>0.74131000000000002</c:v>
                </c:pt>
                <c:pt idx="8101">
                  <c:v>0.74112599999999995</c:v>
                </c:pt>
                <c:pt idx="8102">
                  <c:v>0.74075299999999999</c:v>
                </c:pt>
                <c:pt idx="8103">
                  <c:v>0.74033499999999997</c:v>
                </c:pt>
                <c:pt idx="8104">
                  <c:v>0.74001399999999995</c:v>
                </c:pt>
                <c:pt idx="8105">
                  <c:v>0.74</c:v>
                </c:pt>
                <c:pt idx="8106">
                  <c:v>0.74000500000000002</c:v>
                </c:pt>
                <c:pt idx="8107">
                  <c:v>0.74006499999999997</c:v>
                </c:pt>
                <c:pt idx="8108">
                  <c:v>0.74014400000000002</c:v>
                </c:pt>
                <c:pt idx="8109">
                  <c:v>0.74020699999999995</c:v>
                </c:pt>
                <c:pt idx="8110">
                  <c:v>0.74009100000000005</c:v>
                </c:pt>
                <c:pt idx="8111">
                  <c:v>0.73998200000000003</c:v>
                </c:pt>
                <c:pt idx="8112">
                  <c:v>0.73998200000000003</c:v>
                </c:pt>
                <c:pt idx="8113">
                  <c:v>0.73998200000000003</c:v>
                </c:pt>
                <c:pt idx="8114">
                  <c:v>0.73998200000000003</c:v>
                </c:pt>
                <c:pt idx="8115">
                  <c:v>0.73998799999999998</c:v>
                </c:pt>
                <c:pt idx="8116">
                  <c:v>0.73998799999999998</c:v>
                </c:pt>
                <c:pt idx="8117">
                  <c:v>0.73998799999999998</c:v>
                </c:pt>
                <c:pt idx="8118">
                  <c:v>0.73998799999999998</c:v>
                </c:pt>
                <c:pt idx="8119">
                  <c:v>0.73998799999999998</c:v>
                </c:pt>
                <c:pt idx="8120">
                  <c:v>0.73998799999999998</c:v>
                </c:pt>
                <c:pt idx="8121">
                  <c:v>0.73998799999999998</c:v>
                </c:pt>
                <c:pt idx="8122">
                  <c:v>0.73998799999999998</c:v>
                </c:pt>
                <c:pt idx="8123">
                  <c:v>0.73998799999999998</c:v>
                </c:pt>
                <c:pt idx="8124">
                  <c:v>0.73998799999999998</c:v>
                </c:pt>
                <c:pt idx="8125">
                  <c:v>0.73998799999999998</c:v>
                </c:pt>
                <c:pt idx="8126">
                  <c:v>0.73998799999999998</c:v>
                </c:pt>
                <c:pt idx="8127">
                  <c:v>0.73998799999999998</c:v>
                </c:pt>
                <c:pt idx="8128">
                  <c:v>0.73998799999999998</c:v>
                </c:pt>
                <c:pt idx="8129">
                  <c:v>0.73998799999999998</c:v>
                </c:pt>
                <c:pt idx="8130">
                  <c:v>0.73998799999999998</c:v>
                </c:pt>
                <c:pt idx="8131">
                  <c:v>0.73998799999999998</c:v>
                </c:pt>
                <c:pt idx="8132">
                  <c:v>0.73998799999999998</c:v>
                </c:pt>
                <c:pt idx="8133">
                  <c:v>0.73998799999999998</c:v>
                </c:pt>
                <c:pt idx="8134">
                  <c:v>0.73998799999999998</c:v>
                </c:pt>
                <c:pt idx="8135">
                  <c:v>0.73998799999999998</c:v>
                </c:pt>
                <c:pt idx="8136">
                  <c:v>0.73998799999999998</c:v>
                </c:pt>
                <c:pt idx="8137">
                  <c:v>0.73998799999999998</c:v>
                </c:pt>
                <c:pt idx="8138">
                  <c:v>0.73998799999999998</c:v>
                </c:pt>
                <c:pt idx="8139">
                  <c:v>0.73998799999999998</c:v>
                </c:pt>
                <c:pt idx="8140">
                  <c:v>0.73998799999999998</c:v>
                </c:pt>
                <c:pt idx="8141">
                  <c:v>0.73998799999999998</c:v>
                </c:pt>
                <c:pt idx="8142">
                  <c:v>0.73998799999999998</c:v>
                </c:pt>
                <c:pt idx="8143">
                  <c:v>0.73998799999999998</c:v>
                </c:pt>
                <c:pt idx="8144">
                  <c:v>0.73998799999999998</c:v>
                </c:pt>
                <c:pt idx="8145">
                  <c:v>0.73998799999999998</c:v>
                </c:pt>
                <c:pt idx="8146">
                  <c:v>0.73998799999999998</c:v>
                </c:pt>
                <c:pt idx="8147">
                  <c:v>0.73998799999999998</c:v>
                </c:pt>
                <c:pt idx="8148">
                  <c:v>0.73998799999999998</c:v>
                </c:pt>
                <c:pt idx="8149">
                  <c:v>0.73998799999999998</c:v>
                </c:pt>
                <c:pt idx="8150">
                  <c:v>0.73998799999999998</c:v>
                </c:pt>
                <c:pt idx="8151">
                  <c:v>0.73998799999999998</c:v>
                </c:pt>
                <c:pt idx="8152">
                  <c:v>0.73998799999999998</c:v>
                </c:pt>
                <c:pt idx="8153">
                  <c:v>0.73998799999999998</c:v>
                </c:pt>
                <c:pt idx="8154">
                  <c:v>0.73998799999999998</c:v>
                </c:pt>
                <c:pt idx="8155">
                  <c:v>0.73998799999999998</c:v>
                </c:pt>
                <c:pt idx="8156">
                  <c:v>0.73998799999999998</c:v>
                </c:pt>
                <c:pt idx="8157">
                  <c:v>0.73998799999999998</c:v>
                </c:pt>
                <c:pt idx="8158">
                  <c:v>0.73998799999999998</c:v>
                </c:pt>
                <c:pt idx="8159">
                  <c:v>0.73998799999999998</c:v>
                </c:pt>
                <c:pt idx="8160">
                  <c:v>0.73998799999999998</c:v>
                </c:pt>
                <c:pt idx="8161">
                  <c:v>0.73998799999999998</c:v>
                </c:pt>
                <c:pt idx="8162">
                  <c:v>0.73998799999999998</c:v>
                </c:pt>
                <c:pt idx="8163">
                  <c:v>0.73998799999999998</c:v>
                </c:pt>
                <c:pt idx="8164">
                  <c:v>0.73998799999999998</c:v>
                </c:pt>
                <c:pt idx="8165">
                  <c:v>0.73998799999999998</c:v>
                </c:pt>
                <c:pt idx="8166">
                  <c:v>0.73998799999999998</c:v>
                </c:pt>
                <c:pt idx="8167">
                  <c:v>0.73998799999999998</c:v>
                </c:pt>
                <c:pt idx="8168">
                  <c:v>0.73998799999999998</c:v>
                </c:pt>
                <c:pt idx="8169">
                  <c:v>0.73998799999999998</c:v>
                </c:pt>
                <c:pt idx="8170">
                  <c:v>0.73998799999999998</c:v>
                </c:pt>
                <c:pt idx="8171">
                  <c:v>0.73998799999999998</c:v>
                </c:pt>
                <c:pt idx="8172">
                  <c:v>0.73998799999999998</c:v>
                </c:pt>
                <c:pt idx="8173">
                  <c:v>0.73998799999999998</c:v>
                </c:pt>
                <c:pt idx="8174">
                  <c:v>0.73998799999999998</c:v>
                </c:pt>
                <c:pt idx="8175">
                  <c:v>0.73998799999999998</c:v>
                </c:pt>
                <c:pt idx="8176">
                  <c:v>0.73998799999999998</c:v>
                </c:pt>
                <c:pt idx="8177">
                  <c:v>0.73998799999999998</c:v>
                </c:pt>
                <c:pt idx="8178">
                  <c:v>0.73998799999999998</c:v>
                </c:pt>
                <c:pt idx="8179">
                  <c:v>0.73998799999999998</c:v>
                </c:pt>
                <c:pt idx="8180">
                  <c:v>0.73998799999999998</c:v>
                </c:pt>
                <c:pt idx="8181">
                  <c:v>0.73998799999999998</c:v>
                </c:pt>
                <c:pt idx="8182">
                  <c:v>0.73998799999999998</c:v>
                </c:pt>
                <c:pt idx="8183">
                  <c:v>0.73998799999999998</c:v>
                </c:pt>
                <c:pt idx="8184">
                  <c:v>0.73998799999999998</c:v>
                </c:pt>
                <c:pt idx="8185">
                  <c:v>0.73998799999999998</c:v>
                </c:pt>
                <c:pt idx="8186">
                  <c:v>0.73998799999999998</c:v>
                </c:pt>
                <c:pt idx="8187">
                  <c:v>0.73998799999999998</c:v>
                </c:pt>
                <c:pt idx="8188">
                  <c:v>0.73998799999999998</c:v>
                </c:pt>
                <c:pt idx="8189">
                  <c:v>0.73998799999999998</c:v>
                </c:pt>
                <c:pt idx="8190">
                  <c:v>0.73998799999999998</c:v>
                </c:pt>
                <c:pt idx="8191">
                  <c:v>0.73998799999999998</c:v>
                </c:pt>
                <c:pt idx="8192">
                  <c:v>0.73998799999999998</c:v>
                </c:pt>
                <c:pt idx="8193">
                  <c:v>0.73998799999999998</c:v>
                </c:pt>
                <c:pt idx="8194">
                  <c:v>0.73998799999999998</c:v>
                </c:pt>
                <c:pt idx="8195">
                  <c:v>0.73998799999999998</c:v>
                </c:pt>
                <c:pt idx="8196">
                  <c:v>0.73998799999999998</c:v>
                </c:pt>
                <c:pt idx="8197">
                  <c:v>0.73998799999999998</c:v>
                </c:pt>
                <c:pt idx="8198">
                  <c:v>0.73998799999999998</c:v>
                </c:pt>
                <c:pt idx="8199">
                  <c:v>0.73998799999999998</c:v>
                </c:pt>
                <c:pt idx="8200">
                  <c:v>0.73998799999999998</c:v>
                </c:pt>
                <c:pt idx="8201">
                  <c:v>0.73998600000000003</c:v>
                </c:pt>
                <c:pt idx="8202">
                  <c:v>0.739985</c:v>
                </c:pt>
                <c:pt idx="8203">
                  <c:v>0.74000100000000002</c:v>
                </c:pt>
                <c:pt idx="8204">
                  <c:v>0.74049299999999996</c:v>
                </c:pt>
                <c:pt idx="8205">
                  <c:v>0.741595</c:v>
                </c:pt>
                <c:pt idx="8206">
                  <c:v>0.74269700000000005</c:v>
                </c:pt>
                <c:pt idx="8207">
                  <c:v>0.74355300000000002</c:v>
                </c:pt>
                <c:pt idx="8208">
                  <c:v>0.74417199999999994</c:v>
                </c:pt>
                <c:pt idx="8209">
                  <c:v>0.74460599999999999</c:v>
                </c:pt>
                <c:pt idx="8210">
                  <c:v>0.74478800000000001</c:v>
                </c:pt>
                <c:pt idx="8211">
                  <c:v>0.74488799999999999</c:v>
                </c:pt>
                <c:pt idx="8212">
                  <c:v>0.74496099999999998</c:v>
                </c:pt>
                <c:pt idx="8213">
                  <c:v>0.74517500000000003</c:v>
                </c:pt>
                <c:pt idx="8214">
                  <c:v>0.74561500000000003</c:v>
                </c:pt>
                <c:pt idx="8215">
                  <c:v>0.74637500000000001</c:v>
                </c:pt>
                <c:pt idx="8216">
                  <c:v>0.74731800000000004</c:v>
                </c:pt>
                <c:pt idx="8217">
                  <c:v>0.74824599999999997</c:v>
                </c:pt>
                <c:pt idx="8218">
                  <c:v>0.74909300000000001</c:v>
                </c:pt>
                <c:pt idx="8219">
                  <c:v>0.749865</c:v>
                </c:pt>
                <c:pt idx="8220">
                  <c:v>0.75054399999999999</c:v>
                </c:pt>
                <c:pt idx="8221">
                  <c:v>0.75105500000000003</c:v>
                </c:pt>
                <c:pt idx="8222">
                  <c:v>0.75146199999999996</c:v>
                </c:pt>
                <c:pt idx="8223">
                  <c:v>0.75204199999999999</c:v>
                </c:pt>
                <c:pt idx="8224">
                  <c:v>0.75297599999999998</c:v>
                </c:pt>
                <c:pt idx="8225">
                  <c:v>0.75414800000000004</c:v>
                </c:pt>
                <c:pt idx="8226">
                  <c:v>0.75534199999999996</c:v>
                </c:pt>
                <c:pt idx="8227">
                  <c:v>0.75636599999999998</c:v>
                </c:pt>
                <c:pt idx="8228">
                  <c:v>0.75711700000000004</c:v>
                </c:pt>
                <c:pt idx="8229">
                  <c:v>0.75757399999999997</c:v>
                </c:pt>
                <c:pt idx="8230">
                  <c:v>0.75785899999999995</c:v>
                </c:pt>
                <c:pt idx="8231">
                  <c:v>0.75817400000000001</c:v>
                </c:pt>
                <c:pt idx="8232">
                  <c:v>0.75868100000000005</c:v>
                </c:pt>
                <c:pt idx="8233">
                  <c:v>0.75945399999999996</c:v>
                </c:pt>
                <c:pt idx="8234">
                  <c:v>0.76038099999999997</c:v>
                </c:pt>
                <c:pt idx="8235">
                  <c:v>0.76133799999999996</c:v>
                </c:pt>
                <c:pt idx="8236">
                  <c:v>0.76215200000000005</c:v>
                </c:pt>
                <c:pt idx="8237">
                  <c:v>0.76265899999999998</c:v>
                </c:pt>
                <c:pt idx="8238">
                  <c:v>0.76300400000000002</c:v>
                </c:pt>
                <c:pt idx="8239">
                  <c:v>0.76335600000000003</c:v>
                </c:pt>
                <c:pt idx="8240">
                  <c:v>0.76378999999999997</c:v>
                </c:pt>
                <c:pt idx="8241">
                  <c:v>0.76441099999999995</c:v>
                </c:pt>
                <c:pt idx="8242">
                  <c:v>0.76521799999999995</c:v>
                </c:pt>
                <c:pt idx="8243">
                  <c:v>0.76614000000000004</c:v>
                </c:pt>
                <c:pt idx="8244">
                  <c:v>0.76713100000000001</c:v>
                </c:pt>
                <c:pt idx="8245">
                  <c:v>0.768069</c:v>
                </c:pt>
                <c:pt idx="8246">
                  <c:v>0.76881900000000003</c:v>
                </c:pt>
                <c:pt idx="8247">
                  <c:v>0.76930799999999999</c:v>
                </c:pt>
                <c:pt idx="8248">
                  <c:v>0.76971599999999996</c:v>
                </c:pt>
                <c:pt idx="8249">
                  <c:v>0.77013399999999999</c:v>
                </c:pt>
                <c:pt idx="8250">
                  <c:v>0.77069200000000004</c:v>
                </c:pt>
                <c:pt idx="8251">
                  <c:v>0.77088500000000004</c:v>
                </c:pt>
                <c:pt idx="8252">
                  <c:v>0.77036800000000005</c:v>
                </c:pt>
                <c:pt idx="8253">
                  <c:v>0.76938200000000001</c:v>
                </c:pt>
                <c:pt idx="8254">
                  <c:v>0.76821799999999996</c:v>
                </c:pt>
                <c:pt idx="8255">
                  <c:v>0.76719700000000002</c:v>
                </c:pt>
                <c:pt idx="8256">
                  <c:v>0.76674799999999999</c:v>
                </c:pt>
                <c:pt idx="8257">
                  <c:v>0.76663999999999999</c:v>
                </c:pt>
                <c:pt idx="8258">
                  <c:v>0.76640200000000003</c:v>
                </c:pt>
                <c:pt idx="8259">
                  <c:v>0.76551199999999997</c:v>
                </c:pt>
                <c:pt idx="8260">
                  <c:v>0.764239</c:v>
                </c:pt>
                <c:pt idx="8261">
                  <c:v>0.76281399999999999</c:v>
                </c:pt>
                <c:pt idx="8262">
                  <c:v>0.76152799999999998</c:v>
                </c:pt>
                <c:pt idx="8263">
                  <c:v>0.76061000000000001</c:v>
                </c:pt>
                <c:pt idx="8264">
                  <c:v>0.76004300000000002</c:v>
                </c:pt>
                <c:pt idx="8265">
                  <c:v>0.75946499999999995</c:v>
                </c:pt>
                <c:pt idx="8266">
                  <c:v>0.75873699999999999</c:v>
                </c:pt>
                <c:pt idx="8267">
                  <c:v>0.757772</c:v>
                </c:pt>
                <c:pt idx="8268">
                  <c:v>0.75673100000000004</c:v>
                </c:pt>
                <c:pt idx="8269">
                  <c:v>0.75563800000000003</c:v>
                </c:pt>
                <c:pt idx="8270">
                  <c:v>0.754471</c:v>
                </c:pt>
                <c:pt idx="8271">
                  <c:v>0.75313699999999995</c:v>
                </c:pt>
                <c:pt idx="8272">
                  <c:v>0.75162899999999999</c:v>
                </c:pt>
                <c:pt idx="8273">
                  <c:v>0.75005299999999997</c:v>
                </c:pt>
                <c:pt idx="8274">
                  <c:v>0.74850799999999995</c:v>
                </c:pt>
                <c:pt idx="8275">
                  <c:v>0.74665499999999996</c:v>
                </c:pt>
                <c:pt idx="8276">
                  <c:v>0.74451100000000003</c:v>
                </c:pt>
                <c:pt idx="8277">
                  <c:v>0.74252099999999999</c:v>
                </c:pt>
                <c:pt idx="8278">
                  <c:v>0.74090400000000001</c:v>
                </c:pt>
                <c:pt idx="8279">
                  <c:v>0.73971900000000002</c:v>
                </c:pt>
                <c:pt idx="8280">
                  <c:v>0.73880900000000005</c:v>
                </c:pt>
                <c:pt idx="8281">
                  <c:v>0.73786700000000005</c:v>
                </c:pt>
                <c:pt idx="8282">
                  <c:v>0.73683399999999999</c:v>
                </c:pt>
                <c:pt idx="8283">
                  <c:v>0.73591300000000004</c:v>
                </c:pt>
                <c:pt idx="8284">
                  <c:v>0.73498300000000005</c:v>
                </c:pt>
                <c:pt idx="8285">
                  <c:v>0.73407199999999995</c:v>
                </c:pt>
                <c:pt idx="8286">
                  <c:v>0.73318300000000003</c:v>
                </c:pt>
                <c:pt idx="8287">
                  <c:v>0.73211899999999996</c:v>
                </c:pt>
                <c:pt idx="8288">
                  <c:v>0.73100699999999996</c:v>
                </c:pt>
                <c:pt idx="8289">
                  <c:v>0.72983600000000004</c:v>
                </c:pt>
                <c:pt idx="8290">
                  <c:v>0.72872999999999999</c:v>
                </c:pt>
                <c:pt idx="8291">
                  <c:v>0.72775400000000001</c:v>
                </c:pt>
                <c:pt idx="8292">
                  <c:v>0.72665599999999997</c:v>
                </c:pt>
                <c:pt idx="8293">
                  <c:v>0.72535099999999997</c:v>
                </c:pt>
                <c:pt idx="8294">
                  <c:v>0.723885</c:v>
                </c:pt>
                <c:pt idx="8295">
                  <c:v>0.72236199999999995</c:v>
                </c:pt>
                <c:pt idx="8296">
                  <c:v>0.72087100000000004</c:v>
                </c:pt>
                <c:pt idx="8297">
                  <c:v>0.71945800000000004</c:v>
                </c:pt>
                <c:pt idx="8298">
                  <c:v>0.71809699999999999</c:v>
                </c:pt>
                <c:pt idx="8299">
                  <c:v>0.71668799999999999</c:v>
                </c:pt>
                <c:pt idx="8300">
                  <c:v>0.71540999999999999</c:v>
                </c:pt>
                <c:pt idx="8301">
                  <c:v>0.71407600000000004</c:v>
                </c:pt>
                <c:pt idx="8302">
                  <c:v>0.71230199999999999</c:v>
                </c:pt>
                <c:pt idx="8303">
                  <c:v>0.71012699999999995</c:v>
                </c:pt>
                <c:pt idx="8304">
                  <c:v>0.70752999999999999</c:v>
                </c:pt>
                <c:pt idx="8305">
                  <c:v>0.70492100000000002</c:v>
                </c:pt>
                <c:pt idx="8306">
                  <c:v>0.70279400000000003</c:v>
                </c:pt>
                <c:pt idx="8307">
                  <c:v>0.70111999999999997</c:v>
                </c:pt>
                <c:pt idx="8308">
                  <c:v>0.69972800000000002</c:v>
                </c:pt>
                <c:pt idx="8309">
                  <c:v>0.69927300000000003</c:v>
                </c:pt>
                <c:pt idx="8310">
                  <c:v>0.69895600000000002</c:v>
                </c:pt>
                <c:pt idx="8311">
                  <c:v>0.69906999999999997</c:v>
                </c:pt>
                <c:pt idx="8312">
                  <c:v>0.699708</c:v>
                </c:pt>
                <c:pt idx="8313">
                  <c:v>0.70065999999999995</c:v>
                </c:pt>
                <c:pt idx="8314">
                  <c:v>0.70183499999999999</c:v>
                </c:pt>
                <c:pt idx="8315">
                  <c:v>0.70229900000000001</c:v>
                </c:pt>
                <c:pt idx="8316">
                  <c:v>0.70230499999999996</c:v>
                </c:pt>
                <c:pt idx="8317">
                  <c:v>0.70190900000000001</c:v>
                </c:pt>
                <c:pt idx="8318">
                  <c:v>0.70172299999999999</c:v>
                </c:pt>
                <c:pt idx="8319">
                  <c:v>0.70172299999999999</c:v>
                </c:pt>
                <c:pt idx="8320">
                  <c:v>0.70172299999999999</c:v>
                </c:pt>
                <c:pt idx="8321">
                  <c:v>0.70172299999999999</c:v>
                </c:pt>
                <c:pt idx="8322">
                  <c:v>0.70172900000000005</c:v>
                </c:pt>
                <c:pt idx="8323">
                  <c:v>0.70172900000000005</c:v>
                </c:pt>
                <c:pt idx="8324">
                  <c:v>0.70172500000000004</c:v>
                </c:pt>
                <c:pt idx="8325">
                  <c:v>0.70172500000000004</c:v>
                </c:pt>
                <c:pt idx="8326">
                  <c:v>0.70172500000000004</c:v>
                </c:pt>
                <c:pt idx="8327">
                  <c:v>0.70172500000000004</c:v>
                </c:pt>
                <c:pt idx="8328">
                  <c:v>0.70172500000000004</c:v>
                </c:pt>
                <c:pt idx="8329">
                  <c:v>0.70172500000000004</c:v>
                </c:pt>
                <c:pt idx="8330">
                  <c:v>0.70172500000000004</c:v>
                </c:pt>
                <c:pt idx="8331">
                  <c:v>0.70172500000000004</c:v>
                </c:pt>
                <c:pt idx="8332">
                  <c:v>0.70172500000000004</c:v>
                </c:pt>
                <c:pt idx="8333">
                  <c:v>0.70172500000000004</c:v>
                </c:pt>
                <c:pt idx="8334">
                  <c:v>0.70172500000000004</c:v>
                </c:pt>
                <c:pt idx="8335">
                  <c:v>0.70172500000000004</c:v>
                </c:pt>
                <c:pt idx="8336">
                  <c:v>0.70172500000000004</c:v>
                </c:pt>
                <c:pt idx="8337">
                  <c:v>0.70172500000000004</c:v>
                </c:pt>
                <c:pt idx="8338">
                  <c:v>0.70172500000000004</c:v>
                </c:pt>
                <c:pt idx="8339">
                  <c:v>0.70172500000000004</c:v>
                </c:pt>
                <c:pt idx="8340">
                  <c:v>0.70172500000000004</c:v>
                </c:pt>
                <c:pt idx="8341">
                  <c:v>0.70172500000000004</c:v>
                </c:pt>
                <c:pt idx="8342">
                  <c:v>0.70172500000000004</c:v>
                </c:pt>
                <c:pt idx="8343">
                  <c:v>0.70172500000000004</c:v>
                </c:pt>
                <c:pt idx="8344">
                  <c:v>0.70172500000000004</c:v>
                </c:pt>
                <c:pt idx="8345">
                  <c:v>0.70172500000000004</c:v>
                </c:pt>
                <c:pt idx="8346">
                  <c:v>0.70172500000000004</c:v>
                </c:pt>
                <c:pt idx="8347">
                  <c:v>0.70172500000000004</c:v>
                </c:pt>
                <c:pt idx="8348">
                  <c:v>0.70172500000000004</c:v>
                </c:pt>
                <c:pt idx="8349">
                  <c:v>0.70172500000000004</c:v>
                </c:pt>
                <c:pt idx="8350">
                  <c:v>0.70172500000000004</c:v>
                </c:pt>
                <c:pt idx="8351">
                  <c:v>0.70159300000000002</c:v>
                </c:pt>
                <c:pt idx="8352">
                  <c:v>0.70128800000000002</c:v>
                </c:pt>
                <c:pt idx="8353">
                  <c:v>0.70082699999999998</c:v>
                </c:pt>
                <c:pt idx="8354">
                  <c:v>0.70018400000000003</c:v>
                </c:pt>
                <c:pt idx="8355">
                  <c:v>0.69954099999999997</c:v>
                </c:pt>
                <c:pt idx="8356">
                  <c:v>0.698882</c:v>
                </c:pt>
                <c:pt idx="8357">
                  <c:v>0.69825300000000001</c:v>
                </c:pt>
                <c:pt idx="8358">
                  <c:v>0.69761200000000001</c:v>
                </c:pt>
                <c:pt idx="8359">
                  <c:v>0.69711100000000004</c:v>
                </c:pt>
                <c:pt idx="8360">
                  <c:v>0.696716</c:v>
                </c:pt>
                <c:pt idx="8361">
                  <c:v>0.69638</c:v>
                </c:pt>
                <c:pt idx="8362">
                  <c:v>0.69601400000000002</c:v>
                </c:pt>
                <c:pt idx="8363">
                  <c:v>0.69553500000000001</c:v>
                </c:pt>
                <c:pt idx="8364">
                  <c:v>0.69497500000000001</c:v>
                </c:pt>
                <c:pt idx="8365">
                  <c:v>0.69430599999999998</c:v>
                </c:pt>
                <c:pt idx="8366">
                  <c:v>0.69364099999999995</c:v>
                </c:pt>
                <c:pt idx="8367">
                  <c:v>0.69286099999999995</c:v>
                </c:pt>
                <c:pt idx="8368">
                  <c:v>0.69202300000000005</c:v>
                </c:pt>
                <c:pt idx="8369">
                  <c:v>0.691187</c:v>
                </c:pt>
                <c:pt idx="8370">
                  <c:v>0.69043600000000005</c:v>
                </c:pt>
                <c:pt idx="8371">
                  <c:v>0.68987100000000001</c:v>
                </c:pt>
                <c:pt idx="8372">
                  <c:v>0.68945599999999996</c:v>
                </c:pt>
                <c:pt idx="8373">
                  <c:v>0.68906800000000001</c:v>
                </c:pt>
                <c:pt idx="8374">
                  <c:v>0.68854000000000004</c:v>
                </c:pt>
                <c:pt idx="8375">
                  <c:v>0.68786800000000003</c:v>
                </c:pt>
                <c:pt idx="8376">
                  <c:v>0.68716299999999997</c:v>
                </c:pt>
                <c:pt idx="8377">
                  <c:v>0.68656200000000001</c:v>
                </c:pt>
                <c:pt idx="8378">
                  <c:v>0.68608199999999997</c:v>
                </c:pt>
                <c:pt idx="8379">
                  <c:v>0.68566899999999997</c:v>
                </c:pt>
                <c:pt idx="8380">
                  <c:v>0.68525599999999998</c:v>
                </c:pt>
                <c:pt idx="8381">
                  <c:v>0.68481700000000001</c:v>
                </c:pt>
                <c:pt idx="8382">
                  <c:v>0.68435500000000005</c:v>
                </c:pt>
                <c:pt idx="8383">
                  <c:v>0.68385899999999999</c:v>
                </c:pt>
                <c:pt idx="8384">
                  <c:v>0.68333100000000002</c:v>
                </c:pt>
                <c:pt idx="8385">
                  <c:v>0.68280600000000002</c:v>
                </c:pt>
                <c:pt idx="8386">
                  <c:v>0.68231699999999995</c:v>
                </c:pt>
                <c:pt idx="8387">
                  <c:v>0.68187500000000001</c:v>
                </c:pt>
                <c:pt idx="8388">
                  <c:v>0.68146200000000001</c:v>
                </c:pt>
                <c:pt idx="8389">
                  <c:v>0.68105099999999996</c:v>
                </c:pt>
                <c:pt idx="8390">
                  <c:v>0.680647</c:v>
                </c:pt>
                <c:pt idx="8391">
                  <c:v>0.68026900000000001</c:v>
                </c:pt>
                <c:pt idx="8392">
                  <c:v>0.679925</c:v>
                </c:pt>
                <c:pt idx="8393">
                  <c:v>0.67957199999999995</c:v>
                </c:pt>
                <c:pt idx="8394">
                  <c:v>0.679145</c:v>
                </c:pt>
                <c:pt idx="8395">
                  <c:v>0.67863600000000002</c:v>
                </c:pt>
                <c:pt idx="8396">
                  <c:v>0.67810899999999996</c:v>
                </c:pt>
                <c:pt idx="8397">
                  <c:v>0.67762800000000001</c:v>
                </c:pt>
                <c:pt idx="8398">
                  <c:v>0.67722300000000002</c:v>
                </c:pt>
                <c:pt idx="8399">
                  <c:v>0.67687299999999995</c:v>
                </c:pt>
                <c:pt idx="8400">
                  <c:v>0.67654400000000003</c:v>
                </c:pt>
                <c:pt idx="8401">
                  <c:v>0.67652400000000001</c:v>
                </c:pt>
                <c:pt idx="8402">
                  <c:v>0.67660100000000001</c:v>
                </c:pt>
                <c:pt idx="8403">
                  <c:v>0.67663899999999999</c:v>
                </c:pt>
                <c:pt idx="8404">
                  <c:v>0.67662199999999995</c:v>
                </c:pt>
                <c:pt idx="8405">
                  <c:v>0.67660200000000004</c:v>
                </c:pt>
                <c:pt idx="8406">
                  <c:v>0.67672200000000005</c:v>
                </c:pt>
                <c:pt idx="8407">
                  <c:v>0.67752199999999996</c:v>
                </c:pt>
                <c:pt idx="8408">
                  <c:v>0.67907799999999996</c:v>
                </c:pt>
                <c:pt idx="8409">
                  <c:v>0.68102600000000002</c:v>
                </c:pt>
                <c:pt idx="8410">
                  <c:v>0.68311599999999995</c:v>
                </c:pt>
                <c:pt idx="8411">
                  <c:v>0.68494600000000005</c:v>
                </c:pt>
                <c:pt idx="8412">
                  <c:v>0.68583499999999997</c:v>
                </c:pt>
                <c:pt idx="8413">
                  <c:v>0.68625700000000001</c:v>
                </c:pt>
                <c:pt idx="8414">
                  <c:v>0.68628999999999996</c:v>
                </c:pt>
                <c:pt idx="8415">
                  <c:v>0.68616999999999995</c:v>
                </c:pt>
                <c:pt idx="8416">
                  <c:v>0.686029</c:v>
                </c:pt>
                <c:pt idx="8417">
                  <c:v>0.686195</c:v>
                </c:pt>
                <c:pt idx="8418">
                  <c:v>0.68666899999999997</c:v>
                </c:pt>
                <c:pt idx="8419">
                  <c:v>0.687836</c:v>
                </c:pt>
                <c:pt idx="8420">
                  <c:v>0.689662</c:v>
                </c:pt>
                <c:pt idx="8421">
                  <c:v>0.69155999999999995</c:v>
                </c:pt>
                <c:pt idx="8422">
                  <c:v>0.692886</c:v>
                </c:pt>
                <c:pt idx="8423">
                  <c:v>0.69323199999999996</c:v>
                </c:pt>
                <c:pt idx="8424">
                  <c:v>0.693353</c:v>
                </c:pt>
                <c:pt idx="8425">
                  <c:v>0.69346099999999999</c:v>
                </c:pt>
                <c:pt idx="8426">
                  <c:v>0.69365299999999996</c:v>
                </c:pt>
                <c:pt idx="8427">
                  <c:v>0.69400399999999995</c:v>
                </c:pt>
                <c:pt idx="8428">
                  <c:v>0.69489199999999995</c:v>
                </c:pt>
                <c:pt idx="8429">
                  <c:v>0.69626699999999997</c:v>
                </c:pt>
                <c:pt idx="8430">
                  <c:v>0.69786899999999996</c:v>
                </c:pt>
                <c:pt idx="8431">
                  <c:v>0.69919100000000001</c:v>
                </c:pt>
                <c:pt idx="8432">
                  <c:v>0.69968200000000003</c:v>
                </c:pt>
                <c:pt idx="8433">
                  <c:v>0.69965500000000003</c:v>
                </c:pt>
                <c:pt idx="8434">
                  <c:v>0.69963500000000001</c:v>
                </c:pt>
                <c:pt idx="8435">
                  <c:v>0.69980299999999995</c:v>
                </c:pt>
                <c:pt idx="8436">
                  <c:v>0.70013999999999998</c:v>
                </c:pt>
                <c:pt idx="8437">
                  <c:v>0.70097399999999999</c:v>
                </c:pt>
                <c:pt idx="8438">
                  <c:v>0.70224500000000001</c:v>
                </c:pt>
                <c:pt idx="8439">
                  <c:v>0.703731</c:v>
                </c:pt>
                <c:pt idx="8440">
                  <c:v>0.70501000000000003</c:v>
                </c:pt>
                <c:pt idx="8441">
                  <c:v>0.70566799999999996</c:v>
                </c:pt>
                <c:pt idx="8442">
                  <c:v>0.70574499999999996</c:v>
                </c:pt>
                <c:pt idx="8443">
                  <c:v>0.70567000000000002</c:v>
                </c:pt>
                <c:pt idx="8444">
                  <c:v>0.70579499999999995</c:v>
                </c:pt>
                <c:pt idx="8445">
                  <c:v>0.70619200000000004</c:v>
                </c:pt>
                <c:pt idx="8446">
                  <c:v>0.70704900000000004</c:v>
                </c:pt>
                <c:pt idx="8447">
                  <c:v>0.70830499999999996</c:v>
                </c:pt>
                <c:pt idx="8448">
                  <c:v>0.70975900000000003</c:v>
                </c:pt>
                <c:pt idx="8449">
                  <c:v>0.71098899999999998</c:v>
                </c:pt>
                <c:pt idx="8450">
                  <c:v>0.71172400000000002</c:v>
                </c:pt>
                <c:pt idx="8451">
                  <c:v>0.71182500000000004</c:v>
                </c:pt>
                <c:pt idx="8452">
                  <c:v>0.71212600000000004</c:v>
                </c:pt>
                <c:pt idx="8453">
                  <c:v>0.712476</c:v>
                </c:pt>
                <c:pt idx="8454">
                  <c:v>0.71265299999999998</c:v>
                </c:pt>
                <c:pt idx="8455">
                  <c:v>0.71274099999999996</c:v>
                </c:pt>
                <c:pt idx="8456">
                  <c:v>0.71281700000000003</c:v>
                </c:pt>
                <c:pt idx="8457">
                  <c:v>0.71260800000000002</c:v>
                </c:pt>
                <c:pt idx="8458">
                  <c:v>0.71226999999999996</c:v>
                </c:pt>
                <c:pt idx="8459">
                  <c:v>0.71211100000000005</c:v>
                </c:pt>
                <c:pt idx="8460">
                  <c:v>0.71215600000000001</c:v>
                </c:pt>
                <c:pt idx="8461">
                  <c:v>0.71226</c:v>
                </c:pt>
                <c:pt idx="8462">
                  <c:v>0.71241500000000002</c:v>
                </c:pt>
                <c:pt idx="8463">
                  <c:v>0.71262700000000001</c:v>
                </c:pt>
                <c:pt idx="8464">
                  <c:v>0.71262899999999996</c:v>
                </c:pt>
                <c:pt idx="8465">
                  <c:v>0.71264899999999998</c:v>
                </c:pt>
                <c:pt idx="8466">
                  <c:v>0.712727</c:v>
                </c:pt>
                <c:pt idx="8467">
                  <c:v>0.712731</c:v>
                </c:pt>
                <c:pt idx="8468">
                  <c:v>0.71255500000000005</c:v>
                </c:pt>
                <c:pt idx="8469">
                  <c:v>0.71216500000000005</c:v>
                </c:pt>
                <c:pt idx="8470">
                  <c:v>0.71170199999999995</c:v>
                </c:pt>
                <c:pt idx="8471">
                  <c:v>0.711117</c:v>
                </c:pt>
                <c:pt idx="8472">
                  <c:v>0.71053699999999997</c:v>
                </c:pt>
                <c:pt idx="8473">
                  <c:v>0.71002900000000002</c:v>
                </c:pt>
                <c:pt idx="8474">
                  <c:v>0.70965599999999995</c:v>
                </c:pt>
                <c:pt idx="8475">
                  <c:v>0.70947800000000005</c:v>
                </c:pt>
                <c:pt idx="8476">
                  <c:v>0.70926800000000001</c:v>
                </c:pt>
                <c:pt idx="8477">
                  <c:v>0.70882400000000001</c:v>
                </c:pt>
                <c:pt idx="8478">
                  <c:v>0.70810899999999999</c:v>
                </c:pt>
                <c:pt idx="8479">
                  <c:v>0.70731299999999997</c:v>
                </c:pt>
                <c:pt idx="8480">
                  <c:v>0.70661399999999996</c:v>
                </c:pt>
                <c:pt idx="8481">
                  <c:v>0.70602100000000001</c:v>
                </c:pt>
                <c:pt idx="8482">
                  <c:v>0.70547599999999999</c:v>
                </c:pt>
                <c:pt idx="8483">
                  <c:v>0.70494900000000005</c:v>
                </c:pt>
                <c:pt idx="8484">
                  <c:v>0.70445599999999997</c:v>
                </c:pt>
                <c:pt idx="8485">
                  <c:v>0.70400200000000002</c:v>
                </c:pt>
                <c:pt idx="8486">
                  <c:v>0.70355900000000005</c:v>
                </c:pt>
                <c:pt idx="8487">
                  <c:v>0.70308199999999998</c:v>
                </c:pt>
                <c:pt idx="8488">
                  <c:v>0.70253100000000002</c:v>
                </c:pt>
                <c:pt idx="8489">
                  <c:v>0.70191300000000001</c:v>
                </c:pt>
                <c:pt idx="8490">
                  <c:v>0.70126200000000005</c:v>
                </c:pt>
                <c:pt idx="8491">
                  <c:v>0.70060999999999996</c:v>
                </c:pt>
                <c:pt idx="8492">
                  <c:v>0.70002699999999995</c:v>
                </c:pt>
                <c:pt idx="8493">
                  <c:v>0.699519</c:v>
                </c:pt>
                <c:pt idx="8494">
                  <c:v>0.699102</c:v>
                </c:pt>
                <c:pt idx="8495">
                  <c:v>0.69877999999999996</c:v>
                </c:pt>
                <c:pt idx="8496">
                  <c:v>0.69852800000000004</c:v>
                </c:pt>
                <c:pt idx="8497">
                  <c:v>0.698183</c:v>
                </c:pt>
                <c:pt idx="8498">
                  <c:v>0.69763500000000001</c:v>
                </c:pt>
                <c:pt idx="8499">
                  <c:v>0.69686499999999996</c:v>
                </c:pt>
                <c:pt idx="8500">
                  <c:v>0.69584199999999996</c:v>
                </c:pt>
                <c:pt idx="8501">
                  <c:v>0.69466799999999995</c:v>
                </c:pt>
                <c:pt idx="8502">
                  <c:v>0.69336600000000004</c:v>
                </c:pt>
                <c:pt idx="8503">
                  <c:v>0.69186300000000001</c:v>
                </c:pt>
                <c:pt idx="8504">
                  <c:v>0.69059400000000004</c:v>
                </c:pt>
                <c:pt idx="8505">
                  <c:v>0.68984900000000005</c:v>
                </c:pt>
                <c:pt idx="8506">
                  <c:v>0.68982100000000002</c:v>
                </c:pt>
                <c:pt idx="8507">
                  <c:v>0.68982900000000003</c:v>
                </c:pt>
                <c:pt idx="8508">
                  <c:v>0.68983000000000005</c:v>
                </c:pt>
                <c:pt idx="8509">
                  <c:v>0.68983000000000005</c:v>
                </c:pt>
                <c:pt idx="8510">
                  <c:v>0.689828</c:v>
                </c:pt>
                <c:pt idx="8511">
                  <c:v>0.68979000000000001</c:v>
                </c:pt>
                <c:pt idx="8512">
                  <c:v>0.68972100000000003</c:v>
                </c:pt>
                <c:pt idx="8513">
                  <c:v>0.68967400000000001</c:v>
                </c:pt>
                <c:pt idx="8514">
                  <c:v>0.68966899999999998</c:v>
                </c:pt>
                <c:pt idx="8515">
                  <c:v>0.68966899999999998</c:v>
                </c:pt>
                <c:pt idx="8516">
                  <c:v>0.68966899999999998</c:v>
                </c:pt>
                <c:pt idx="8517">
                  <c:v>0.68966899999999998</c:v>
                </c:pt>
                <c:pt idx="8518">
                  <c:v>0.68966899999999998</c:v>
                </c:pt>
                <c:pt idx="8519">
                  <c:v>0.68966899999999998</c:v>
                </c:pt>
                <c:pt idx="8520">
                  <c:v>0.68966899999999998</c:v>
                </c:pt>
                <c:pt idx="8521">
                  <c:v>0.68966899999999998</c:v>
                </c:pt>
                <c:pt idx="8522">
                  <c:v>0.68966899999999998</c:v>
                </c:pt>
                <c:pt idx="8523">
                  <c:v>0.68966899999999998</c:v>
                </c:pt>
                <c:pt idx="8524">
                  <c:v>0.68966899999999998</c:v>
                </c:pt>
                <c:pt idx="8525">
                  <c:v>0.68966899999999998</c:v>
                </c:pt>
                <c:pt idx="8526">
                  <c:v>0.68966899999999998</c:v>
                </c:pt>
                <c:pt idx="8527">
                  <c:v>0.68966899999999998</c:v>
                </c:pt>
                <c:pt idx="8528">
                  <c:v>0.68966899999999998</c:v>
                </c:pt>
                <c:pt idx="8529">
                  <c:v>0.68966899999999998</c:v>
                </c:pt>
                <c:pt idx="8530">
                  <c:v>0.68966899999999998</c:v>
                </c:pt>
                <c:pt idx="8531">
                  <c:v>0.68966899999999998</c:v>
                </c:pt>
                <c:pt idx="8532">
                  <c:v>0.68966899999999998</c:v>
                </c:pt>
                <c:pt idx="8533">
                  <c:v>0.68966899999999998</c:v>
                </c:pt>
                <c:pt idx="8534">
                  <c:v>0.68966899999999998</c:v>
                </c:pt>
                <c:pt idx="8535">
                  <c:v>0.68966899999999998</c:v>
                </c:pt>
                <c:pt idx="8536">
                  <c:v>0.68966899999999998</c:v>
                </c:pt>
                <c:pt idx="8537">
                  <c:v>0.68966899999999998</c:v>
                </c:pt>
                <c:pt idx="8538">
                  <c:v>0.68966899999999998</c:v>
                </c:pt>
                <c:pt idx="8539">
                  <c:v>0.68966899999999998</c:v>
                </c:pt>
                <c:pt idx="8540">
                  <c:v>0.68966899999999998</c:v>
                </c:pt>
                <c:pt idx="8541">
                  <c:v>0.68966899999999998</c:v>
                </c:pt>
                <c:pt idx="8542">
                  <c:v>0.68966899999999998</c:v>
                </c:pt>
                <c:pt idx="8543">
                  <c:v>0.68966899999999998</c:v>
                </c:pt>
                <c:pt idx="8544">
                  <c:v>0.68966899999999998</c:v>
                </c:pt>
                <c:pt idx="8545">
                  <c:v>0.68966899999999998</c:v>
                </c:pt>
                <c:pt idx="8546">
                  <c:v>0.68966899999999998</c:v>
                </c:pt>
                <c:pt idx="8547">
                  <c:v>0.68966899999999998</c:v>
                </c:pt>
                <c:pt idx="8548">
                  <c:v>0.68966899999999998</c:v>
                </c:pt>
                <c:pt idx="8549">
                  <c:v>0.68966899999999998</c:v>
                </c:pt>
                <c:pt idx="8550">
                  <c:v>0.68966899999999998</c:v>
                </c:pt>
                <c:pt idx="8551">
                  <c:v>0.68989699999999998</c:v>
                </c:pt>
                <c:pt idx="8552">
                  <c:v>0.69040199999999996</c:v>
                </c:pt>
                <c:pt idx="8553">
                  <c:v>0.69082200000000005</c:v>
                </c:pt>
                <c:pt idx="8554">
                  <c:v>0.69099999999999995</c:v>
                </c:pt>
                <c:pt idx="8555">
                  <c:v>0.69133100000000003</c:v>
                </c:pt>
                <c:pt idx="8556">
                  <c:v>0.69202399999999997</c:v>
                </c:pt>
                <c:pt idx="8557">
                  <c:v>0.69317600000000001</c:v>
                </c:pt>
                <c:pt idx="8558">
                  <c:v>0.69468099999999999</c:v>
                </c:pt>
                <c:pt idx="8559">
                  <c:v>0.696214</c:v>
                </c:pt>
                <c:pt idx="8560">
                  <c:v>0.69735800000000003</c:v>
                </c:pt>
                <c:pt idx="8561">
                  <c:v>0.69818400000000003</c:v>
                </c:pt>
                <c:pt idx="8562">
                  <c:v>0.69909200000000005</c:v>
                </c:pt>
                <c:pt idx="8563">
                  <c:v>0.70023899999999994</c:v>
                </c:pt>
                <c:pt idx="8564">
                  <c:v>0.70165299999999997</c:v>
                </c:pt>
                <c:pt idx="8565">
                  <c:v>0.70333500000000004</c:v>
                </c:pt>
                <c:pt idx="8566">
                  <c:v>0.70524200000000004</c:v>
                </c:pt>
                <c:pt idx="8567">
                  <c:v>0.70730099999999996</c:v>
                </c:pt>
                <c:pt idx="8568">
                  <c:v>0.709457</c:v>
                </c:pt>
                <c:pt idx="8569">
                  <c:v>0.71166099999999999</c:v>
                </c:pt>
                <c:pt idx="8570">
                  <c:v>0.71377100000000004</c:v>
                </c:pt>
                <c:pt idx="8571">
                  <c:v>0.71584300000000001</c:v>
                </c:pt>
                <c:pt idx="8572">
                  <c:v>0.71797200000000005</c:v>
                </c:pt>
                <c:pt idx="8573">
                  <c:v>0.72020799999999996</c:v>
                </c:pt>
                <c:pt idx="8574">
                  <c:v>0.72251399999999999</c:v>
                </c:pt>
                <c:pt idx="8575">
                  <c:v>0.72482100000000005</c:v>
                </c:pt>
                <c:pt idx="8576">
                  <c:v>0.72710600000000003</c:v>
                </c:pt>
                <c:pt idx="8577">
                  <c:v>0.72941199999999995</c:v>
                </c:pt>
                <c:pt idx="8578">
                  <c:v>0.73172000000000004</c:v>
                </c:pt>
                <c:pt idx="8579">
                  <c:v>0.73402699999999999</c:v>
                </c:pt>
                <c:pt idx="8580">
                  <c:v>0.73633400000000004</c:v>
                </c:pt>
                <c:pt idx="8581">
                  <c:v>0.73864099999999999</c:v>
                </c:pt>
                <c:pt idx="8582">
                  <c:v>0.74094800000000005</c:v>
                </c:pt>
                <c:pt idx="8583">
                  <c:v>0.74317800000000001</c:v>
                </c:pt>
                <c:pt idx="8584">
                  <c:v>0.74546900000000005</c:v>
                </c:pt>
                <c:pt idx="8585">
                  <c:v>0.74777700000000003</c:v>
                </c:pt>
                <c:pt idx="8586">
                  <c:v>0.75000299999999998</c:v>
                </c:pt>
                <c:pt idx="8587">
                  <c:v>0.75200100000000003</c:v>
                </c:pt>
                <c:pt idx="8588">
                  <c:v>0.75389499999999998</c:v>
                </c:pt>
                <c:pt idx="8589">
                  <c:v>0.75582700000000003</c:v>
                </c:pt>
                <c:pt idx="8590">
                  <c:v>0.75790800000000003</c:v>
                </c:pt>
                <c:pt idx="8591">
                  <c:v>0.76016700000000004</c:v>
                </c:pt>
                <c:pt idx="8592">
                  <c:v>0.76247799999999999</c:v>
                </c:pt>
                <c:pt idx="8593">
                  <c:v>0.76478299999999999</c:v>
                </c:pt>
                <c:pt idx="8594">
                  <c:v>0.76695199999999997</c:v>
                </c:pt>
                <c:pt idx="8595">
                  <c:v>0.76903900000000003</c:v>
                </c:pt>
                <c:pt idx="8596">
                  <c:v>0.77112700000000001</c:v>
                </c:pt>
                <c:pt idx="8597">
                  <c:v>0.77326799999999996</c:v>
                </c:pt>
                <c:pt idx="8598">
                  <c:v>0.77547200000000005</c:v>
                </c:pt>
                <c:pt idx="8599">
                  <c:v>0.77773800000000004</c:v>
                </c:pt>
                <c:pt idx="8600">
                  <c:v>0.78001600000000004</c:v>
                </c:pt>
                <c:pt idx="8601">
                  <c:v>0.78197499999999998</c:v>
                </c:pt>
                <c:pt idx="8602">
                  <c:v>0.78314499999999998</c:v>
                </c:pt>
                <c:pt idx="8603">
                  <c:v>0.78360300000000005</c:v>
                </c:pt>
                <c:pt idx="8604">
                  <c:v>0.78358700000000003</c:v>
                </c:pt>
                <c:pt idx="8605">
                  <c:v>0.78346400000000005</c:v>
                </c:pt>
                <c:pt idx="8606">
                  <c:v>0.78346400000000005</c:v>
                </c:pt>
                <c:pt idx="8607">
                  <c:v>0.78346400000000005</c:v>
                </c:pt>
                <c:pt idx="8608">
                  <c:v>0.78346400000000005</c:v>
                </c:pt>
                <c:pt idx="8609">
                  <c:v>0.78346400000000005</c:v>
                </c:pt>
                <c:pt idx="8610">
                  <c:v>0.78346400000000005</c:v>
                </c:pt>
                <c:pt idx="8611">
                  <c:v>0.78346400000000005</c:v>
                </c:pt>
                <c:pt idx="8612">
                  <c:v>0.78346400000000005</c:v>
                </c:pt>
                <c:pt idx="8613">
                  <c:v>0.78346400000000005</c:v>
                </c:pt>
                <c:pt idx="8614">
                  <c:v>0.78346400000000005</c:v>
                </c:pt>
                <c:pt idx="8615">
                  <c:v>0.78346400000000005</c:v>
                </c:pt>
                <c:pt idx="8616">
                  <c:v>0.78346400000000005</c:v>
                </c:pt>
                <c:pt idx="8617">
                  <c:v>0.78346400000000005</c:v>
                </c:pt>
                <c:pt idx="8618">
                  <c:v>0.78346400000000005</c:v>
                </c:pt>
                <c:pt idx="8619">
                  <c:v>0.78346400000000005</c:v>
                </c:pt>
                <c:pt idx="8620">
                  <c:v>0.78346400000000005</c:v>
                </c:pt>
                <c:pt idx="8621">
                  <c:v>0.78346400000000005</c:v>
                </c:pt>
                <c:pt idx="8622">
                  <c:v>0.78346400000000005</c:v>
                </c:pt>
                <c:pt idx="8623">
                  <c:v>0.78346400000000005</c:v>
                </c:pt>
                <c:pt idx="8624">
                  <c:v>0.78346400000000005</c:v>
                </c:pt>
                <c:pt idx="8625">
                  <c:v>0.78346400000000005</c:v>
                </c:pt>
                <c:pt idx="8626">
                  <c:v>0.78346400000000005</c:v>
                </c:pt>
                <c:pt idx="8627">
                  <c:v>0.78346400000000005</c:v>
                </c:pt>
                <c:pt idx="8628">
                  <c:v>0.78346400000000005</c:v>
                </c:pt>
                <c:pt idx="8629">
                  <c:v>0.78346400000000005</c:v>
                </c:pt>
                <c:pt idx="8630">
                  <c:v>0.78346400000000005</c:v>
                </c:pt>
                <c:pt idx="8631">
                  <c:v>0.78346400000000005</c:v>
                </c:pt>
                <c:pt idx="8632">
                  <c:v>0.78346400000000005</c:v>
                </c:pt>
                <c:pt idx="8633">
                  <c:v>0.78346400000000005</c:v>
                </c:pt>
                <c:pt idx="8634">
                  <c:v>0.78346400000000005</c:v>
                </c:pt>
                <c:pt idx="8635">
                  <c:v>0.78346400000000005</c:v>
                </c:pt>
                <c:pt idx="8636">
                  <c:v>0.78346400000000005</c:v>
                </c:pt>
                <c:pt idx="8637">
                  <c:v>0.78346400000000005</c:v>
                </c:pt>
                <c:pt idx="8638">
                  <c:v>0.78346400000000005</c:v>
                </c:pt>
                <c:pt idx="8639">
                  <c:v>0.78346400000000005</c:v>
                </c:pt>
                <c:pt idx="8640">
                  <c:v>0.78346400000000005</c:v>
                </c:pt>
                <c:pt idx="8641">
                  <c:v>0.78346400000000005</c:v>
                </c:pt>
                <c:pt idx="8642">
                  <c:v>0.78346400000000005</c:v>
                </c:pt>
                <c:pt idx="8643">
                  <c:v>0.78346400000000005</c:v>
                </c:pt>
                <c:pt idx="8644">
                  <c:v>0.78346400000000005</c:v>
                </c:pt>
                <c:pt idx="8645">
                  <c:v>0.78346400000000005</c:v>
                </c:pt>
                <c:pt idx="8646">
                  <c:v>0.78346400000000005</c:v>
                </c:pt>
                <c:pt idx="8647">
                  <c:v>0.78346400000000005</c:v>
                </c:pt>
                <c:pt idx="8648">
                  <c:v>0.78346400000000005</c:v>
                </c:pt>
                <c:pt idx="8649">
                  <c:v>0.78346400000000005</c:v>
                </c:pt>
                <c:pt idx="8650">
                  <c:v>0.78346400000000005</c:v>
                </c:pt>
                <c:pt idx="8651">
                  <c:v>0.78346400000000005</c:v>
                </c:pt>
                <c:pt idx="8652">
                  <c:v>0.78348099999999998</c:v>
                </c:pt>
                <c:pt idx="8653">
                  <c:v>0.78348200000000001</c:v>
                </c:pt>
                <c:pt idx="8654">
                  <c:v>0.78348200000000001</c:v>
                </c:pt>
                <c:pt idx="8655">
                  <c:v>0.78348200000000001</c:v>
                </c:pt>
                <c:pt idx="8656">
                  <c:v>0.78348200000000001</c:v>
                </c:pt>
                <c:pt idx="8657">
                  <c:v>0.78348200000000001</c:v>
                </c:pt>
                <c:pt idx="8658">
                  <c:v>0.78348200000000001</c:v>
                </c:pt>
                <c:pt idx="8659">
                  <c:v>0.78348200000000001</c:v>
                </c:pt>
                <c:pt idx="8660">
                  <c:v>0.78348200000000001</c:v>
                </c:pt>
                <c:pt idx="8661">
                  <c:v>0.78348200000000001</c:v>
                </c:pt>
                <c:pt idx="8662">
                  <c:v>0.78348200000000001</c:v>
                </c:pt>
                <c:pt idx="8663">
                  <c:v>0.78348200000000001</c:v>
                </c:pt>
                <c:pt idx="8664">
                  <c:v>0.78348200000000001</c:v>
                </c:pt>
                <c:pt idx="8665">
                  <c:v>0.78348200000000001</c:v>
                </c:pt>
                <c:pt idx="8666">
                  <c:v>0.78348200000000001</c:v>
                </c:pt>
                <c:pt idx="8667">
                  <c:v>0.78348200000000001</c:v>
                </c:pt>
                <c:pt idx="8668">
                  <c:v>0.78348200000000001</c:v>
                </c:pt>
                <c:pt idx="8669">
                  <c:v>0.78348200000000001</c:v>
                </c:pt>
                <c:pt idx="8670">
                  <c:v>0.78348200000000001</c:v>
                </c:pt>
                <c:pt idx="8671">
                  <c:v>0.78348200000000001</c:v>
                </c:pt>
                <c:pt idx="8672">
                  <c:v>0.78348200000000001</c:v>
                </c:pt>
                <c:pt idx="8673">
                  <c:v>0.78348200000000001</c:v>
                </c:pt>
                <c:pt idx="8674">
                  <c:v>0.78348200000000001</c:v>
                </c:pt>
                <c:pt idx="8675">
                  <c:v>0.78348200000000001</c:v>
                </c:pt>
                <c:pt idx="8676">
                  <c:v>0.78348200000000001</c:v>
                </c:pt>
                <c:pt idx="8677">
                  <c:v>0.78348200000000001</c:v>
                </c:pt>
                <c:pt idx="8678">
                  <c:v>0.78348200000000001</c:v>
                </c:pt>
                <c:pt idx="8679">
                  <c:v>0.78348200000000001</c:v>
                </c:pt>
                <c:pt idx="8680">
                  <c:v>0.78348200000000001</c:v>
                </c:pt>
                <c:pt idx="8681">
                  <c:v>0.78348200000000001</c:v>
                </c:pt>
                <c:pt idx="8682">
                  <c:v>0.78348200000000001</c:v>
                </c:pt>
                <c:pt idx="8683">
                  <c:v>0.78348200000000001</c:v>
                </c:pt>
                <c:pt idx="8684">
                  <c:v>0.78348200000000001</c:v>
                </c:pt>
                <c:pt idx="8685">
                  <c:v>0.78348200000000001</c:v>
                </c:pt>
                <c:pt idx="8686">
                  <c:v>0.78348200000000001</c:v>
                </c:pt>
                <c:pt idx="8687">
                  <c:v>0.78348200000000001</c:v>
                </c:pt>
                <c:pt idx="8688">
                  <c:v>0.78348200000000001</c:v>
                </c:pt>
                <c:pt idx="8689">
                  <c:v>0.78348200000000001</c:v>
                </c:pt>
                <c:pt idx="8690">
                  <c:v>0.78348200000000001</c:v>
                </c:pt>
                <c:pt idx="8691">
                  <c:v>0.78348200000000001</c:v>
                </c:pt>
                <c:pt idx="8692">
                  <c:v>0.78348200000000001</c:v>
                </c:pt>
                <c:pt idx="8693">
                  <c:v>0.78348200000000001</c:v>
                </c:pt>
                <c:pt idx="8694">
                  <c:v>0.78348200000000001</c:v>
                </c:pt>
                <c:pt idx="8695">
                  <c:v>0.78348200000000001</c:v>
                </c:pt>
                <c:pt idx="8696">
                  <c:v>0.78348200000000001</c:v>
                </c:pt>
                <c:pt idx="8697">
                  <c:v>0.78348200000000001</c:v>
                </c:pt>
                <c:pt idx="8698">
                  <c:v>0.78348200000000001</c:v>
                </c:pt>
                <c:pt idx="8699">
                  <c:v>0.78348200000000001</c:v>
                </c:pt>
                <c:pt idx="8700">
                  <c:v>0.78348200000000001</c:v>
                </c:pt>
                <c:pt idx="8701">
                  <c:v>0.78348200000000001</c:v>
                </c:pt>
                <c:pt idx="8702">
                  <c:v>0.78348200000000001</c:v>
                </c:pt>
                <c:pt idx="8703">
                  <c:v>0.78348200000000001</c:v>
                </c:pt>
                <c:pt idx="8704">
                  <c:v>0.78348200000000001</c:v>
                </c:pt>
                <c:pt idx="8705">
                  <c:v>0.78348200000000001</c:v>
                </c:pt>
                <c:pt idx="8706">
                  <c:v>0.78347999999999995</c:v>
                </c:pt>
                <c:pt idx="8707">
                  <c:v>0.78338399999999997</c:v>
                </c:pt>
                <c:pt idx="8708">
                  <c:v>0.78308900000000004</c:v>
                </c:pt>
                <c:pt idx="8709">
                  <c:v>0.78253600000000001</c:v>
                </c:pt>
                <c:pt idx="8710">
                  <c:v>0.78178300000000001</c:v>
                </c:pt>
                <c:pt idx="8711">
                  <c:v>0.78088000000000002</c:v>
                </c:pt>
                <c:pt idx="8712">
                  <c:v>0.77994300000000005</c:v>
                </c:pt>
                <c:pt idx="8713">
                  <c:v>0.77882700000000005</c:v>
                </c:pt>
                <c:pt idx="8714">
                  <c:v>0.777725</c:v>
                </c:pt>
                <c:pt idx="8715">
                  <c:v>0.77682799999999996</c:v>
                </c:pt>
                <c:pt idx="8716">
                  <c:v>0.77610999999999997</c:v>
                </c:pt>
                <c:pt idx="8717">
                  <c:v>0.77553799999999995</c:v>
                </c:pt>
                <c:pt idx="8718">
                  <c:v>0.77495199999999997</c:v>
                </c:pt>
                <c:pt idx="8719">
                  <c:v>0.77424700000000002</c:v>
                </c:pt>
                <c:pt idx="8720">
                  <c:v>0.77335600000000004</c:v>
                </c:pt>
                <c:pt idx="8721">
                  <c:v>0.77230799999999999</c:v>
                </c:pt>
                <c:pt idx="8722">
                  <c:v>0.771146</c:v>
                </c:pt>
                <c:pt idx="8723">
                  <c:v>0.76990700000000001</c:v>
                </c:pt>
                <c:pt idx="8724">
                  <c:v>0.76863800000000004</c:v>
                </c:pt>
                <c:pt idx="8725">
                  <c:v>0.76737999999999995</c:v>
                </c:pt>
                <c:pt idx="8726">
                  <c:v>0.76616799999999996</c:v>
                </c:pt>
                <c:pt idx="8727">
                  <c:v>0.76498600000000005</c:v>
                </c:pt>
                <c:pt idx="8728">
                  <c:v>0.76378800000000002</c:v>
                </c:pt>
                <c:pt idx="8729">
                  <c:v>0.76251999999999998</c:v>
                </c:pt>
                <c:pt idx="8730">
                  <c:v>0.76115600000000005</c:v>
                </c:pt>
                <c:pt idx="8731">
                  <c:v>0.75969799999999998</c:v>
                </c:pt>
                <c:pt idx="8732">
                  <c:v>0.758158</c:v>
                </c:pt>
                <c:pt idx="8733">
                  <c:v>0.75656900000000005</c:v>
                </c:pt>
                <c:pt idx="8734">
                  <c:v>0.75495900000000005</c:v>
                </c:pt>
                <c:pt idx="8735">
                  <c:v>0.75334699999999999</c:v>
                </c:pt>
                <c:pt idx="8736">
                  <c:v>0.75173999999999996</c:v>
                </c:pt>
                <c:pt idx="8737">
                  <c:v>0.75012699999999999</c:v>
                </c:pt>
                <c:pt idx="8738">
                  <c:v>0.74848499999999996</c:v>
                </c:pt>
                <c:pt idx="8739">
                  <c:v>0.74679399999999996</c:v>
                </c:pt>
                <c:pt idx="8740">
                  <c:v>0.74504300000000001</c:v>
                </c:pt>
                <c:pt idx="8741">
                  <c:v>0.74323300000000003</c:v>
                </c:pt>
                <c:pt idx="8742">
                  <c:v>0.74137500000000001</c:v>
                </c:pt>
                <c:pt idx="8743">
                  <c:v>0.73948499999999995</c:v>
                </c:pt>
                <c:pt idx="8744">
                  <c:v>0.73758100000000004</c:v>
                </c:pt>
                <c:pt idx="8745">
                  <c:v>0.735676</c:v>
                </c:pt>
                <c:pt idx="8746">
                  <c:v>0.73376399999999997</c:v>
                </c:pt>
                <c:pt idx="8747">
                  <c:v>0.73183299999999996</c:v>
                </c:pt>
                <c:pt idx="8748">
                  <c:v>0.72986600000000001</c:v>
                </c:pt>
                <c:pt idx="8749">
                  <c:v>0.72785200000000005</c:v>
                </c:pt>
                <c:pt idx="8750">
                  <c:v>0.72578399999999998</c:v>
                </c:pt>
                <c:pt idx="8751">
                  <c:v>0.724105</c:v>
                </c:pt>
                <c:pt idx="8752">
                  <c:v>0.72341500000000003</c:v>
                </c:pt>
                <c:pt idx="8753">
                  <c:v>0.72349399999999997</c:v>
                </c:pt>
                <c:pt idx="8754">
                  <c:v>0.723881</c:v>
                </c:pt>
                <c:pt idx="8755">
                  <c:v>0.724074</c:v>
                </c:pt>
                <c:pt idx="8756">
                  <c:v>0.72413000000000005</c:v>
                </c:pt>
                <c:pt idx="8757">
                  <c:v>0.72460000000000002</c:v>
                </c:pt>
                <c:pt idx="8758">
                  <c:v>0.72560999999999998</c:v>
                </c:pt>
                <c:pt idx="8759">
                  <c:v>0.72718300000000002</c:v>
                </c:pt>
                <c:pt idx="8760">
                  <c:v>0.72930700000000004</c:v>
                </c:pt>
                <c:pt idx="8761">
                  <c:v>0.731549</c:v>
                </c:pt>
                <c:pt idx="8762">
                  <c:v>0.73377800000000004</c:v>
                </c:pt>
                <c:pt idx="8763">
                  <c:v>0.73589099999999996</c:v>
                </c:pt>
                <c:pt idx="8764">
                  <c:v>0.73786700000000005</c:v>
                </c:pt>
                <c:pt idx="8765">
                  <c:v>0.73972499999999997</c:v>
                </c:pt>
                <c:pt idx="8766">
                  <c:v>0.74152200000000001</c:v>
                </c:pt>
                <c:pt idx="8767">
                  <c:v>0.74311700000000003</c:v>
                </c:pt>
                <c:pt idx="8768">
                  <c:v>0.74452600000000002</c:v>
                </c:pt>
                <c:pt idx="8769">
                  <c:v>0.74593699999999996</c:v>
                </c:pt>
                <c:pt idx="8770">
                  <c:v>0.74742399999999998</c:v>
                </c:pt>
                <c:pt idx="8771">
                  <c:v>0.74886200000000003</c:v>
                </c:pt>
                <c:pt idx="8772">
                  <c:v>0.75018200000000002</c:v>
                </c:pt>
                <c:pt idx="8773">
                  <c:v>0.75149500000000002</c:v>
                </c:pt>
                <c:pt idx="8774">
                  <c:v>0.75281299999999995</c:v>
                </c:pt>
                <c:pt idx="8775">
                  <c:v>0.75414899999999996</c:v>
                </c:pt>
                <c:pt idx="8776">
                  <c:v>0.75562399999999996</c:v>
                </c:pt>
                <c:pt idx="8777">
                  <c:v>0.75735399999999997</c:v>
                </c:pt>
                <c:pt idx="8778">
                  <c:v>0.75926899999999997</c:v>
                </c:pt>
                <c:pt idx="8779">
                  <c:v>0.76130200000000003</c:v>
                </c:pt>
                <c:pt idx="8780">
                  <c:v>0.76337500000000003</c:v>
                </c:pt>
                <c:pt idx="8781">
                  <c:v>0.76535299999999995</c:v>
                </c:pt>
                <c:pt idx="8782">
                  <c:v>0.76726300000000003</c:v>
                </c:pt>
                <c:pt idx="8783">
                  <c:v>0.76920299999999997</c:v>
                </c:pt>
                <c:pt idx="8784">
                  <c:v>0.77129899999999996</c:v>
                </c:pt>
                <c:pt idx="8785">
                  <c:v>0.77355600000000002</c:v>
                </c:pt>
                <c:pt idx="8786">
                  <c:v>0.77582399999999996</c:v>
                </c:pt>
                <c:pt idx="8787">
                  <c:v>0.77809300000000003</c:v>
                </c:pt>
                <c:pt idx="8788">
                  <c:v>0.78034199999999998</c:v>
                </c:pt>
                <c:pt idx="8789">
                  <c:v>0.78254299999999999</c:v>
                </c:pt>
                <c:pt idx="8790">
                  <c:v>0.78473099999999996</c:v>
                </c:pt>
                <c:pt idx="8791">
                  <c:v>0.78696999999999995</c:v>
                </c:pt>
                <c:pt idx="8792">
                  <c:v>0.78923900000000002</c:v>
                </c:pt>
                <c:pt idx="8793">
                  <c:v>0.79150799999999999</c:v>
                </c:pt>
                <c:pt idx="8794">
                  <c:v>0.79377799999999998</c:v>
                </c:pt>
                <c:pt idx="8795">
                  <c:v>0.79604699999999995</c:v>
                </c:pt>
                <c:pt idx="8796">
                  <c:v>0.79831600000000003</c:v>
                </c:pt>
                <c:pt idx="8797">
                  <c:v>0.80058499999999999</c:v>
                </c:pt>
                <c:pt idx="8798">
                  <c:v>0.80285499999999999</c:v>
                </c:pt>
                <c:pt idx="8799">
                  <c:v>0.80512399999999995</c:v>
                </c:pt>
                <c:pt idx="8800">
                  <c:v>0.80739300000000003</c:v>
                </c:pt>
                <c:pt idx="8801">
                  <c:v>0.80939000000000005</c:v>
                </c:pt>
                <c:pt idx="8802">
                  <c:v>0.81082200000000004</c:v>
                </c:pt>
                <c:pt idx="8803">
                  <c:v>0.81204200000000004</c:v>
                </c:pt>
                <c:pt idx="8804">
                  <c:v>0.81261899999999998</c:v>
                </c:pt>
                <c:pt idx="8805">
                  <c:v>0.81268799999999997</c:v>
                </c:pt>
                <c:pt idx="8806">
                  <c:v>0.81257699999999999</c:v>
                </c:pt>
                <c:pt idx="8807">
                  <c:v>0.81217099999999998</c:v>
                </c:pt>
                <c:pt idx="8808">
                  <c:v>0.81156200000000001</c:v>
                </c:pt>
                <c:pt idx="8809">
                  <c:v>0.81111999999999995</c:v>
                </c:pt>
                <c:pt idx="8810">
                  <c:v>0.81098499999999996</c:v>
                </c:pt>
                <c:pt idx="8811">
                  <c:v>0.81082900000000002</c:v>
                </c:pt>
                <c:pt idx="8812">
                  <c:v>0.81052999999999997</c:v>
                </c:pt>
                <c:pt idx="8813">
                  <c:v>0.81014399999999998</c:v>
                </c:pt>
                <c:pt idx="8814">
                  <c:v>0.80974699999999999</c:v>
                </c:pt>
                <c:pt idx="8815">
                  <c:v>0.80915300000000001</c:v>
                </c:pt>
                <c:pt idx="8816">
                  <c:v>0.80840999999999996</c:v>
                </c:pt>
                <c:pt idx="8817">
                  <c:v>0.80774699999999999</c:v>
                </c:pt>
                <c:pt idx="8818">
                  <c:v>0.80709699999999995</c:v>
                </c:pt>
                <c:pt idx="8819">
                  <c:v>0.80632000000000004</c:v>
                </c:pt>
                <c:pt idx="8820">
                  <c:v>0.80516500000000002</c:v>
                </c:pt>
                <c:pt idx="8821">
                  <c:v>0.80375799999999997</c:v>
                </c:pt>
                <c:pt idx="8822">
                  <c:v>0.80246700000000004</c:v>
                </c:pt>
                <c:pt idx="8823">
                  <c:v>0.80128600000000005</c:v>
                </c:pt>
                <c:pt idx="8824">
                  <c:v>0.80006200000000005</c:v>
                </c:pt>
                <c:pt idx="8825">
                  <c:v>0.79863799999999996</c:v>
                </c:pt>
                <c:pt idx="8826">
                  <c:v>0.79708199999999996</c:v>
                </c:pt>
                <c:pt idx="8827">
                  <c:v>0.79546099999999997</c:v>
                </c:pt>
                <c:pt idx="8828">
                  <c:v>0.79391800000000001</c:v>
                </c:pt>
                <c:pt idx="8829">
                  <c:v>0.79253099999999999</c:v>
                </c:pt>
                <c:pt idx="8830">
                  <c:v>0.79107799999999995</c:v>
                </c:pt>
                <c:pt idx="8831">
                  <c:v>0.78966899999999995</c:v>
                </c:pt>
                <c:pt idx="8832">
                  <c:v>0.78838600000000003</c:v>
                </c:pt>
                <c:pt idx="8833">
                  <c:v>0.78717499999999996</c:v>
                </c:pt>
                <c:pt idx="8834">
                  <c:v>0.78591599999999995</c:v>
                </c:pt>
                <c:pt idx="8835">
                  <c:v>0.78449999999999998</c:v>
                </c:pt>
                <c:pt idx="8836">
                  <c:v>0.78297899999999998</c:v>
                </c:pt>
                <c:pt idx="8837">
                  <c:v>0.78134199999999998</c:v>
                </c:pt>
                <c:pt idx="8838">
                  <c:v>0.779694</c:v>
                </c:pt>
                <c:pt idx="8839">
                  <c:v>0.77820500000000004</c:v>
                </c:pt>
                <c:pt idx="8840">
                  <c:v>0.77673800000000004</c:v>
                </c:pt>
                <c:pt idx="8841">
                  <c:v>0.77517599999999998</c:v>
                </c:pt>
                <c:pt idx="8842">
                  <c:v>0.77380000000000004</c:v>
                </c:pt>
                <c:pt idx="8843">
                  <c:v>0.77252399999999999</c:v>
                </c:pt>
                <c:pt idx="8844">
                  <c:v>0.77122400000000002</c:v>
                </c:pt>
                <c:pt idx="8845">
                  <c:v>0.76985800000000004</c:v>
                </c:pt>
                <c:pt idx="8846">
                  <c:v>0.76838399999999996</c:v>
                </c:pt>
                <c:pt idx="8847">
                  <c:v>0.766845</c:v>
                </c:pt>
                <c:pt idx="8848">
                  <c:v>0.76511899999999999</c:v>
                </c:pt>
                <c:pt idx="8849">
                  <c:v>0.76333099999999998</c:v>
                </c:pt>
                <c:pt idx="8850">
                  <c:v>0.76149999999999995</c:v>
                </c:pt>
                <c:pt idx="8851">
                  <c:v>0.75939400000000001</c:v>
                </c:pt>
                <c:pt idx="8852">
                  <c:v>0.75750399999999996</c:v>
                </c:pt>
                <c:pt idx="8853">
                  <c:v>0.75607899999999995</c:v>
                </c:pt>
                <c:pt idx="8854">
                  <c:v>0.75472600000000001</c:v>
                </c:pt>
                <c:pt idx="8855">
                  <c:v>0.75335799999999997</c:v>
                </c:pt>
                <c:pt idx="8856">
                  <c:v>0.75183699999999998</c:v>
                </c:pt>
                <c:pt idx="8857">
                  <c:v>0.75009099999999995</c:v>
                </c:pt>
                <c:pt idx="8858">
                  <c:v>0.74856299999999998</c:v>
                </c:pt>
                <c:pt idx="8859">
                  <c:v>0.74743400000000004</c:v>
                </c:pt>
                <c:pt idx="8860">
                  <c:v>0.74670099999999995</c:v>
                </c:pt>
                <c:pt idx="8861">
                  <c:v>0.74589499999999997</c:v>
                </c:pt>
                <c:pt idx="8862">
                  <c:v>0.74498399999999998</c:v>
                </c:pt>
                <c:pt idx="8863">
                  <c:v>0.74400200000000005</c:v>
                </c:pt>
                <c:pt idx="8864">
                  <c:v>0.74301399999999995</c:v>
                </c:pt>
                <c:pt idx="8865">
                  <c:v>0.74209999999999998</c:v>
                </c:pt>
                <c:pt idx="8866">
                  <c:v>0.74124699999999999</c:v>
                </c:pt>
                <c:pt idx="8867">
                  <c:v>0.74034800000000001</c:v>
                </c:pt>
                <c:pt idx="8868">
                  <c:v>0.739344</c:v>
                </c:pt>
                <c:pt idx="8869">
                  <c:v>0.738263</c:v>
                </c:pt>
                <c:pt idx="8870">
                  <c:v>0.73710200000000003</c:v>
                </c:pt>
                <c:pt idx="8871">
                  <c:v>0.73592400000000002</c:v>
                </c:pt>
                <c:pt idx="8872">
                  <c:v>0.73475599999999996</c:v>
                </c:pt>
                <c:pt idx="8873">
                  <c:v>0.733769</c:v>
                </c:pt>
                <c:pt idx="8874">
                  <c:v>0.732881</c:v>
                </c:pt>
                <c:pt idx="8875">
                  <c:v>0.732124</c:v>
                </c:pt>
                <c:pt idx="8876">
                  <c:v>0.73143499999999995</c:v>
                </c:pt>
                <c:pt idx="8877">
                  <c:v>0.73062400000000005</c:v>
                </c:pt>
                <c:pt idx="8878">
                  <c:v>0.72949200000000003</c:v>
                </c:pt>
                <c:pt idx="8879">
                  <c:v>0.72807999999999995</c:v>
                </c:pt>
                <c:pt idx="8880">
                  <c:v>0.72645499999999996</c:v>
                </c:pt>
                <c:pt idx="8881">
                  <c:v>0.72468600000000005</c:v>
                </c:pt>
                <c:pt idx="8882">
                  <c:v>0.72289000000000003</c:v>
                </c:pt>
                <c:pt idx="8883">
                  <c:v>0.72097100000000003</c:v>
                </c:pt>
                <c:pt idx="8884">
                  <c:v>0.71895200000000004</c:v>
                </c:pt>
                <c:pt idx="8885">
                  <c:v>0.71713099999999996</c:v>
                </c:pt>
                <c:pt idx="8886">
                  <c:v>0.71556299999999995</c:v>
                </c:pt>
                <c:pt idx="8887">
                  <c:v>0.71412900000000001</c:v>
                </c:pt>
                <c:pt idx="8888">
                  <c:v>0.71266200000000002</c:v>
                </c:pt>
                <c:pt idx="8889">
                  <c:v>0.71110300000000004</c:v>
                </c:pt>
                <c:pt idx="8890">
                  <c:v>0.70946799999999999</c:v>
                </c:pt>
                <c:pt idx="8891">
                  <c:v>0.70777699999999999</c:v>
                </c:pt>
                <c:pt idx="8892">
                  <c:v>0.70609500000000003</c:v>
                </c:pt>
                <c:pt idx="8893">
                  <c:v>0.70427200000000001</c:v>
                </c:pt>
                <c:pt idx="8894">
                  <c:v>0.70236299999999996</c:v>
                </c:pt>
                <c:pt idx="8895">
                  <c:v>0.70054300000000003</c:v>
                </c:pt>
                <c:pt idx="8896">
                  <c:v>0.69896599999999998</c:v>
                </c:pt>
                <c:pt idx="8897">
                  <c:v>0.69769400000000004</c:v>
                </c:pt>
                <c:pt idx="8898">
                  <c:v>0.69650199999999995</c:v>
                </c:pt>
                <c:pt idx="8899">
                  <c:v>0.695241</c:v>
                </c:pt>
                <c:pt idx="8900">
                  <c:v>0.69390499999999999</c:v>
                </c:pt>
                <c:pt idx="8901">
                  <c:v>0.69269999999999998</c:v>
                </c:pt>
                <c:pt idx="8902">
                  <c:v>0.69166799999999995</c:v>
                </c:pt>
                <c:pt idx="8903">
                  <c:v>0.690496</c:v>
                </c:pt>
                <c:pt idx="8904">
                  <c:v>0.689141</c:v>
                </c:pt>
                <c:pt idx="8905">
                  <c:v>0.68755900000000003</c:v>
                </c:pt>
                <c:pt idx="8906">
                  <c:v>0.68603499999999995</c:v>
                </c:pt>
                <c:pt idx="8907">
                  <c:v>0.68452500000000005</c:v>
                </c:pt>
                <c:pt idx="8908">
                  <c:v>0.68299399999999999</c:v>
                </c:pt>
                <c:pt idx="8909">
                  <c:v>0.68144400000000005</c:v>
                </c:pt>
                <c:pt idx="8910">
                  <c:v>0.67983099999999996</c:v>
                </c:pt>
                <c:pt idx="8911">
                  <c:v>0.67815499999999995</c:v>
                </c:pt>
                <c:pt idx="8912">
                  <c:v>0.67638799999999999</c:v>
                </c:pt>
                <c:pt idx="8913">
                  <c:v>0.67470600000000003</c:v>
                </c:pt>
                <c:pt idx="8914">
                  <c:v>0.67303100000000005</c:v>
                </c:pt>
                <c:pt idx="8915">
                  <c:v>0.67118599999999995</c:v>
                </c:pt>
                <c:pt idx="8916">
                  <c:v>0.66929300000000003</c:v>
                </c:pt>
                <c:pt idx="8917">
                  <c:v>0.66752900000000004</c:v>
                </c:pt>
                <c:pt idx="8918">
                  <c:v>0.666022</c:v>
                </c:pt>
                <c:pt idx="8919">
                  <c:v>0.66478899999999996</c:v>
                </c:pt>
                <c:pt idx="8920">
                  <c:v>0.66362600000000005</c:v>
                </c:pt>
                <c:pt idx="8921">
                  <c:v>0.66252500000000003</c:v>
                </c:pt>
                <c:pt idx="8922">
                  <c:v>0.66145600000000004</c:v>
                </c:pt>
                <c:pt idx="8923">
                  <c:v>0.66034499999999996</c:v>
                </c:pt>
                <c:pt idx="8924">
                  <c:v>0.65928699999999996</c:v>
                </c:pt>
                <c:pt idx="8925">
                  <c:v>0.65802499999999997</c:v>
                </c:pt>
                <c:pt idx="8926">
                  <c:v>0.65662200000000004</c:v>
                </c:pt>
                <c:pt idx="8927">
                  <c:v>0.65501299999999996</c:v>
                </c:pt>
                <c:pt idx="8928">
                  <c:v>0.65328299999999995</c:v>
                </c:pt>
                <c:pt idx="8929">
                  <c:v>0.65165300000000004</c:v>
                </c:pt>
                <c:pt idx="8930">
                  <c:v>0.65024999999999999</c:v>
                </c:pt>
                <c:pt idx="8931">
                  <c:v>0.64903200000000005</c:v>
                </c:pt>
                <c:pt idx="8932">
                  <c:v>0.647841</c:v>
                </c:pt>
                <c:pt idx="8933">
                  <c:v>0.64660600000000001</c:v>
                </c:pt>
                <c:pt idx="8934">
                  <c:v>0.64525900000000003</c:v>
                </c:pt>
                <c:pt idx="8935">
                  <c:v>0.64375400000000005</c:v>
                </c:pt>
                <c:pt idx="8936">
                  <c:v>0.64225100000000002</c:v>
                </c:pt>
                <c:pt idx="8937">
                  <c:v>0.64062699999999995</c:v>
                </c:pt>
                <c:pt idx="8938">
                  <c:v>0.63883699999999999</c:v>
                </c:pt>
                <c:pt idx="8939">
                  <c:v>0.63707499999999995</c:v>
                </c:pt>
                <c:pt idx="8940">
                  <c:v>0.63538600000000001</c:v>
                </c:pt>
                <c:pt idx="8941">
                  <c:v>0.63409499999999996</c:v>
                </c:pt>
                <c:pt idx="8942">
                  <c:v>0.63297800000000004</c:v>
                </c:pt>
                <c:pt idx="8943">
                  <c:v>0.63183599999999995</c:v>
                </c:pt>
                <c:pt idx="8944">
                  <c:v>0.630664</c:v>
                </c:pt>
                <c:pt idx="8945">
                  <c:v>0.62940200000000002</c:v>
                </c:pt>
                <c:pt idx="8946">
                  <c:v>0.62808200000000003</c:v>
                </c:pt>
                <c:pt idx="8947">
                  <c:v>0.626722</c:v>
                </c:pt>
                <c:pt idx="8948">
                  <c:v>0.62514899999999995</c:v>
                </c:pt>
                <c:pt idx="8949">
                  <c:v>0.62341999999999997</c:v>
                </c:pt>
                <c:pt idx="8950">
                  <c:v>0.62154200000000004</c:v>
                </c:pt>
                <c:pt idx="8951">
                  <c:v>0.61979600000000001</c:v>
                </c:pt>
                <c:pt idx="8952">
                  <c:v>0.61866900000000002</c:v>
                </c:pt>
                <c:pt idx="8953">
                  <c:v>0.61834100000000003</c:v>
                </c:pt>
                <c:pt idx="8954">
                  <c:v>0.61837200000000003</c:v>
                </c:pt>
                <c:pt idx="8955">
                  <c:v>0.61834500000000003</c:v>
                </c:pt>
                <c:pt idx="8956">
                  <c:v>0.61831899999999995</c:v>
                </c:pt>
                <c:pt idx="8957">
                  <c:v>0.61835399999999996</c:v>
                </c:pt>
                <c:pt idx="8958">
                  <c:v>0.61833300000000002</c:v>
                </c:pt>
                <c:pt idx="8959">
                  <c:v>0.61844500000000002</c:v>
                </c:pt>
                <c:pt idx="8960">
                  <c:v>0.61848899999999996</c:v>
                </c:pt>
                <c:pt idx="8961">
                  <c:v>0.61848899999999996</c:v>
                </c:pt>
                <c:pt idx="8962">
                  <c:v>0.61848899999999996</c:v>
                </c:pt>
                <c:pt idx="8963">
                  <c:v>0.61848899999999996</c:v>
                </c:pt>
                <c:pt idx="8964">
                  <c:v>0.61848899999999996</c:v>
                </c:pt>
                <c:pt idx="8965">
                  <c:v>0.61848899999999996</c:v>
                </c:pt>
                <c:pt idx="8966">
                  <c:v>0.61848899999999996</c:v>
                </c:pt>
                <c:pt idx="8967">
                  <c:v>0.61848899999999996</c:v>
                </c:pt>
                <c:pt idx="8968">
                  <c:v>0.61848899999999996</c:v>
                </c:pt>
                <c:pt idx="8969">
                  <c:v>0.61848899999999996</c:v>
                </c:pt>
                <c:pt idx="8970">
                  <c:v>0.61848899999999996</c:v>
                </c:pt>
                <c:pt idx="8971">
                  <c:v>0.61848899999999996</c:v>
                </c:pt>
                <c:pt idx="8972">
                  <c:v>0.61848899999999996</c:v>
                </c:pt>
                <c:pt idx="8973">
                  <c:v>0.61848899999999996</c:v>
                </c:pt>
                <c:pt idx="8974">
                  <c:v>0.61848899999999996</c:v>
                </c:pt>
                <c:pt idx="8975">
                  <c:v>0.61848899999999996</c:v>
                </c:pt>
                <c:pt idx="8976">
                  <c:v>0.61848899999999996</c:v>
                </c:pt>
                <c:pt idx="8977">
                  <c:v>0.61848999999999998</c:v>
                </c:pt>
                <c:pt idx="8978">
                  <c:v>0.61848999999999998</c:v>
                </c:pt>
                <c:pt idx="8979">
                  <c:v>0.61848999999999998</c:v>
                </c:pt>
                <c:pt idx="8980">
                  <c:v>0.61848999999999998</c:v>
                </c:pt>
                <c:pt idx="8981">
                  <c:v>0.61848999999999998</c:v>
                </c:pt>
                <c:pt idx="8982">
                  <c:v>0.61848999999999998</c:v>
                </c:pt>
                <c:pt idx="8983">
                  <c:v>0.61848999999999998</c:v>
                </c:pt>
                <c:pt idx="8984">
                  <c:v>0.61848999999999998</c:v>
                </c:pt>
                <c:pt idx="8985">
                  <c:v>0.61848999999999998</c:v>
                </c:pt>
                <c:pt idx="8986">
                  <c:v>0.61848999999999998</c:v>
                </c:pt>
                <c:pt idx="8987">
                  <c:v>0.61848999999999998</c:v>
                </c:pt>
                <c:pt idx="8988">
                  <c:v>0.61848999999999998</c:v>
                </c:pt>
                <c:pt idx="8989">
                  <c:v>0.61848999999999998</c:v>
                </c:pt>
                <c:pt idx="8990">
                  <c:v>0.61848999999999998</c:v>
                </c:pt>
                <c:pt idx="8991">
                  <c:v>0.61848999999999998</c:v>
                </c:pt>
                <c:pt idx="8992">
                  <c:v>0.61848999999999998</c:v>
                </c:pt>
                <c:pt idx="8993">
                  <c:v>0.61848999999999998</c:v>
                </c:pt>
                <c:pt idx="8994">
                  <c:v>0.61848999999999998</c:v>
                </c:pt>
                <c:pt idx="8995">
                  <c:v>0.61848999999999998</c:v>
                </c:pt>
                <c:pt idx="8996">
                  <c:v>0.61848999999999998</c:v>
                </c:pt>
                <c:pt idx="8997">
                  <c:v>0.61848999999999998</c:v>
                </c:pt>
                <c:pt idx="8998">
                  <c:v>0.61848999999999998</c:v>
                </c:pt>
                <c:pt idx="8999">
                  <c:v>0.61848999999999998</c:v>
                </c:pt>
                <c:pt idx="9000">
                  <c:v>0.61848999999999998</c:v>
                </c:pt>
                <c:pt idx="9001">
                  <c:v>0.61848999999999998</c:v>
                </c:pt>
                <c:pt idx="9002">
                  <c:v>0.61848999999999998</c:v>
                </c:pt>
                <c:pt idx="9003">
                  <c:v>0.61848999999999998</c:v>
                </c:pt>
                <c:pt idx="9004">
                  <c:v>0.61848999999999998</c:v>
                </c:pt>
                <c:pt idx="9005">
                  <c:v>0.61848999999999998</c:v>
                </c:pt>
                <c:pt idx="9006">
                  <c:v>0.61848999999999998</c:v>
                </c:pt>
                <c:pt idx="9007">
                  <c:v>0.61848999999999998</c:v>
                </c:pt>
                <c:pt idx="9008">
                  <c:v>0.61848999999999998</c:v>
                </c:pt>
                <c:pt idx="9009">
                  <c:v>0.61848999999999998</c:v>
                </c:pt>
                <c:pt idx="9010">
                  <c:v>0.61848999999999998</c:v>
                </c:pt>
                <c:pt idx="9011">
                  <c:v>0.61848999999999998</c:v>
                </c:pt>
                <c:pt idx="9012">
                  <c:v>0.61848999999999998</c:v>
                </c:pt>
                <c:pt idx="9013">
                  <c:v>0.61848999999999998</c:v>
                </c:pt>
                <c:pt idx="9014">
                  <c:v>0.61848999999999998</c:v>
                </c:pt>
                <c:pt idx="9015">
                  <c:v>0.61848999999999998</c:v>
                </c:pt>
                <c:pt idx="9016">
                  <c:v>0.61848999999999998</c:v>
                </c:pt>
                <c:pt idx="9017">
                  <c:v>0.61848999999999998</c:v>
                </c:pt>
                <c:pt idx="9018">
                  <c:v>0.61848999999999998</c:v>
                </c:pt>
                <c:pt idx="9019">
                  <c:v>0.61848999999999998</c:v>
                </c:pt>
                <c:pt idx="9020">
                  <c:v>0.61848999999999998</c:v>
                </c:pt>
                <c:pt idx="9021">
                  <c:v>0.61848999999999998</c:v>
                </c:pt>
                <c:pt idx="9022">
                  <c:v>0.61848999999999998</c:v>
                </c:pt>
                <c:pt idx="9023">
                  <c:v>0.61848999999999998</c:v>
                </c:pt>
                <c:pt idx="9024">
                  <c:v>0.61848999999999998</c:v>
                </c:pt>
                <c:pt idx="9025">
                  <c:v>0.61848999999999998</c:v>
                </c:pt>
                <c:pt idx="9026">
                  <c:v>0.61848999999999998</c:v>
                </c:pt>
                <c:pt idx="9027">
                  <c:v>0.61848999999999998</c:v>
                </c:pt>
                <c:pt idx="9028">
                  <c:v>0.61848999999999998</c:v>
                </c:pt>
                <c:pt idx="9029">
                  <c:v>0.61848999999999998</c:v>
                </c:pt>
                <c:pt idx="9030">
                  <c:v>0.61848999999999998</c:v>
                </c:pt>
                <c:pt idx="9031">
                  <c:v>0.61848999999999998</c:v>
                </c:pt>
                <c:pt idx="9032">
                  <c:v>0.61848999999999998</c:v>
                </c:pt>
                <c:pt idx="9033">
                  <c:v>0.61848999999999998</c:v>
                </c:pt>
                <c:pt idx="9034">
                  <c:v>0.61848999999999998</c:v>
                </c:pt>
                <c:pt idx="9035">
                  <c:v>0.61848999999999998</c:v>
                </c:pt>
                <c:pt idx="9036">
                  <c:v>0.61848999999999998</c:v>
                </c:pt>
                <c:pt idx="9037">
                  <c:v>0.61848999999999998</c:v>
                </c:pt>
                <c:pt idx="9038">
                  <c:v>0.61848999999999998</c:v>
                </c:pt>
                <c:pt idx="9039">
                  <c:v>0.61848999999999998</c:v>
                </c:pt>
                <c:pt idx="9040">
                  <c:v>0.61848999999999998</c:v>
                </c:pt>
                <c:pt idx="9041">
                  <c:v>0.61848999999999998</c:v>
                </c:pt>
                <c:pt idx="9042">
                  <c:v>0.61848999999999998</c:v>
                </c:pt>
                <c:pt idx="9043">
                  <c:v>0.61848999999999998</c:v>
                </c:pt>
                <c:pt idx="9044">
                  <c:v>0.61848999999999998</c:v>
                </c:pt>
                <c:pt idx="9045">
                  <c:v>0.61848999999999998</c:v>
                </c:pt>
                <c:pt idx="9046">
                  <c:v>0.61848999999999998</c:v>
                </c:pt>
                <c:pt idx="9047">
                  <c:v>0.61848999999999998</c:v>
                </c:pt>
                <c:pt idx="9048">
                  <c:v>0.61848999999999998</c:v>
                </c:pt>
                <c:pt idx="9049">
                  <c:v>0.61848999999999998</c:v>
                </c:pt>
                <c:pt idx="9050">
                  <c:v>0.61848999999999998</c:v>
                </c:pt>
                <c:pt idx="9051">
                  <c:v>0.61849200000000004</c:v>
                </c:pt>
                <c:pt idx="9052">
                  <c:v>0.61864600000000003</c:v>
                </c:pt>
                <c:pt idx="9053">
                  <c:v>0.61898299999999995</c:v>
                </c:pt>
                <c:pt idx="9054">
                  <c:v>0.61920399999999998</c:v>
                </c:pt>
                <c:pt idx="9055">
                  <c:v>0.61920500000000001</c:v>
                </c:pt>
                <c:pt idx="9056">
                  <c:v>0.61920500000000001</c:v>
                </c:pt>
                <c:pt idx="9057">
                  <c:v>0.61920900000000001</c:v>
                </c:pt>
                <c:pt idx="9058">
                  <c:v>0.61921599999999999</c:v>
                </c:pt>
                <c:pt idx="9059">
                  <c:v>0.61921599999999999</c:v>
                </c:pt>
                <c:pt idx="9060">
                  <c:v>0.61921599999999999</c:v>
                </c:pt>
                <c:pt idx="9061">
                  <c:v>0.61921599999999999</c:v>
                </c:pt>
                <c:pt idx="9062">
                  <c:v>0.61921599999999999</c:v>
                </c:pt>
                <c:pt idx="9063">
                  <c:v>0.61921599999999999</c:v>
                </c:pt>
                <c:pt idx="9064">
                  <c:v>0.61921599999999999</c:v>
                </c:pt>
                <c:pt idx="9065">
                  <c:v>0.61921599999999999</c:v>
                </c:pt>
                <c:pt idx="9066">
                  <c:v>0.61921599999999999</c:v>
                </c:pt>
                <c:pt idx="9067">
                  <c:v>0.61921599999999999</c:v>
                </c:pt>
                <c:pt idx="9068">
                  <c:v>0.61921599999999999</c:v>
                </c:pt>
                <c:pt idx="9069">
                  <c:v>0.61921599999999999</c:v>
                </c:pt>
                <c:pt idx="9070">
                  <c:v>0.61921599999999999</c:v>
                </c:pt>
                <c:pt idx="9071">
                  <c:v>0.61921599999999999</c:v>
                </c:pt>
                <c:pt idx="9072">
                  <c:v>0.61921599999999999</c:v>
                </c:pt>
                <c:pt idx="9073">
                  <c:v>0.61921599999999999</c:v>
                </c:pt>
                <c:pt idx="9074">
                  <c:v>0.61921599999999999</c:v>
                </c:pt>
                <c:pt idx="9075">
                  <c:v>0.61921599999999999</c:v>
                </c:pt>
                <c:pt idx="9076">
                  <c:v>0.61921599999999999</c:v>
                </c:pt>
                <c:pt idx="9077">
                  <c:v>0.61921599999999999</c:v>
                </c:pt>
                <c:pt idx="9078">
                  <c:v>0.61921599999999999</c:v>
                </c:pt>
                <c:pt idx="9079">
                  <c:v>0.61921599999999999</c:v>
                </c:pt>
                <c:pt idx="9080">
                  <c:v>0.61921599999999999</c:v>
                </c:pt>
                <c:pt idx="9081">
                  <c:v>0.61921599999999999</c:v>
                </c:pt>
                <c:pt idx="9082">
                  <c:v>0.61921599999999999</c:v>
                </c:pt>
                <c:pt idx="9083">
                  <c:v>0.61921599999999999</c:v>
                </c:pt>
                <c:pt idx="9084">
                  <c:v>0.61921599999999999</c:v>
                </c:pt>
                <c:pt idx="9085">
                  <c:v>0.61921599999999999</c:v>
                </c:pt>
                <c:pt idx="9086">
                  <c:v>0.61921599999999999</c:v>
                </c:pt>
                <c:pt idx="9087">
                  <c:v>0.61921599999999999</c:v>
                </c:pt>
                <c:pt idx="9088">
                  <c:v>0.61921599999999999</c:v>
                </c:pt>
                <c:pt idx="9089">
                  <c:v>0.61921599999999999</c:v>
                </c:pt>
                <c:pt idx="9090">
                  <c:v>0.61921599999999999</c:v>
                </c:pt>
                <c:pt idx="9091">
                  <c:v>0.61921599999999999</c:v>
                </c:pt>
                <c:pt idx="9092">
                  <c:v>0.61921599999999999</c:v>
                </c:pt>
                <c:pt idx="9093">
                  <c:v>0.61921599999999999</c:v>
                </c:pt>
                <c:pt idx="9094">
                  <c:v>0.61921599999999999</c:v>
                </c:pt>
                <c:pt idx="9095">
                  <c:v>0.61921599999999999</c:v>
                </c:pt>
                <c:pt idx="9096">
                  <c:v>0.61921599999999999</c:v>
                </c:pt>
                <c:pt idx="9097">
                  <c:v>0.61921599999999999</c:v>
                </c:pt>
                <c:pt idx="9098">
                  <c:v>0.61921599999999999</c:v>
                </c:pt>
                <c:pt idx="9099">
                  <c:v>0.61921599999999999</c:v>
                </c:pt>
                <c:pt idx="9100">
                  <c:v>0.61921599999999999</c:v>
                </c:pt>
                <c:pt idx="9101">
                  <c:v>0.61921899999999996</c:v>
                </c:pt>
                <c:pt idx="9102">
                  <c:v>0.61925200000000002</c:v>
                </c:pt>
                <c:pt idx="9103">
                  <c:v>0.61919599999999997</c:v>
                </c:pt>
                <c:pt idx="9104">
                  <c:v>0.61920600000000003</c:v>
                </c:pt>
                <c:pt idx="9105">
                  <c:v>0.61921199999999998</c:v>
                </c:pt>
                <c:pt idx="9106">
                  <c:v>0.61921199999999998</c:v>
                </c:pt>
                <c:pt idx="9107">
                  <c:v>0.61921199999999998</c:v>
                </c:pt>
                <c:pt idx="9108">
                  <c:v>0.61921199999999998</c:v>
                </c:pt>
                <c:pt idx="9109">
                  <c:v>0.61921199999999998</c:v>
                </c:pt>
                <c:pt idx="9110">
                  <c:v>0.61921199999999998</c:v>
                </c:pt>
                <c:pt idx="9111">
                  <c:v>0.61921199999999998</c:v>
                </c:pt>
                <c:pt idx="9112">
                  <c:v>0.61921199999999998</c:v>
                </c:pt>
                <c:pt idx="9113">
                  <c:v>0.61921199999999998</c:v>
                </c:pt>
                <c:pt idx="9114">
                  <c:v>0.61921199999999998</c:v>
                </c:pt>
                <c:pt idx="9115">
                  <c:v>0.61921199999999998</c:v>
                </c:pt>
                <c:pt idx="9116">
                  <c:v>0.61921199999999998</c:v>
                </c:pt>
                <c:pt idx="9117">
                  <c:v>0.61921199999999998</c:v>
                </c:pt>
                <c:pt idx="9118">
                  <c:v>0.61921199999999998</c:v>
                </c:pt>
                <c:pt idx="9119">
                  <c:v>0.61921199999999998</c:v>
                </c:pt>
                <c:pt idx="9120">
                  <c:v>0.61921199999999998</c:v>
                </c:pt>
                <c:pt idx="9121">
                  <c:v>0.61921199999999998</c:v>
                </c:pt>
                <c:pt idx="9122">
                  <c:v>0.61921199999999998</c:v>
                </c:pt>
                <c:pt idx="9123">
                  <c:v>0.61921199999999998</c:v>
                </c:pt>
                <c:pt idx="9124">
                  <c:v>0.61921199999999998</c:v>
                </c:pt>
                <c:pt idx="9125">
                  <c:v>0.61921199999999998</c:v>
                </c:pt>
                <c:pt idx="9126">
                  <c:v>0.61921199999999998</c:v>
                </c:pt>
                <c:pt idx="9127">
                  <c:v>0.61921199999999998</c:v>
                </c:pt>
                <c:pt idx="9128">
                  <c:v>0.61921199999999998</c:v>
                </c:pt>
                <c:pt idx="9129">
                  <c:v>0.61921199999999998</c:v>
                </c:pt>
                <c:pt idx="9130">
                  <c:v>0.61921199999999998</c:v>
                </c:pt>
                <c:pt idx="9131">
                  <c:v>0.61921199999999998</c:v>
                </c:pt>
                <c:pt idx="9132">
                  <c:v>0.61921199999999998</c:v>
                </c:pt>
                <c:pt idx="9133">
                  <c:v>0.61921199999999998</c:v>
                </c:pt>
                <c:pt idx="9134">
                  <c:v>0.61921199999999998</c:v>
                </c:pt>
                <c:pt idx="9135">
                  <c:v>0.61921199999999998</c:v>
                </c:pt>
                <c:pt idx="9136">
                  <c:v>0.61921199999999998</c:v>
                </c:pt>
                <c:pt idx="9137">
                  <c:v>0.61921199999999998</c:v>
                </c:pt>
                <c:pt idx="9138">
                  <c:v>0.61921199999999998</c:v>
                </c:pt>
                <c:pt idx="9139">
                  <c:v>0.61921199999999998</c:v>
                </c:pt>
                <c:pt idx="9140">
                  <c:v>0.61921199999999998</c:v>
                </c:pt>
                <c:pt idx="9141">
                  <c:v>0.61921199999999998</c:v>
                </c:pt>
                <c:pt idx="9142">
                  <c:v>0.61921199999999998</c:v>
                </c:pt>
                <c:pt idx="9143">
                  <c:v>0.61921199999999998</c:v>
                </c:pt>
                <c:pt idx="9144">
                  <c:v>0.61921199999999998</c:v>
                </c:pt>
                <c:pt idx="9145">
                  <c:v>0.61921199999999998</c:v>
                </c:pt>
                <c:pt idx="9146">
                  <c:v>0.61921199999999998</c:v>
                </c:pt>
                <c:pt idx="9147">
                  <c:v>0.61921199999999998</c:v>
                </c:pt>
                <c:pt idx="9148">
                  <c:v>0.61921199999999998</c:v>
                </c:pt>
                <c:pt idx="9149">
                  <c:v>0.61921199999999998</c:v>
                </c:pt>
                <c:pt idx="9150">
                  <c:v>0.61921199999999998</c:v>
                </c:pt>
                <c:pt idx="9151">
                  <c:v>0.61972499999999997</c:v>
                </c:pt>
                <c:pt idx="9152">
                  <c:v>0.62139599999999995</c:v>
                </c:pt>
                <c:pt idx="9153">
                  <c:v>0.62341599999999997</c:v>
                </c:pt>
                <c:pt idx="9154">
                  <c:v>0.62535499999999999</c:v>
                </c:pt>
                <c:pt idx="9155">
                  <c:v>0.62726800000000005</c:v>
                </c:pt>
                <c:pt idx="9156">
                  <c:v>0.62917199999999995</c:v>
                </c:pt>
                <c:pt idx="9157">
                  <c:v>0.63105699999999998</c:v>
                </c:pt>
                <c:pt idx="9158">
                  <c:v>0.63293699999999997</c:v>
                </c:pt>
                <c:pt idx="9159">
                  <c:v>0.63482300000000003</c:v>
                </c:pt>
                <c:pt idx="9160">
                  <c:v>0.63670300000000002</c:v>
                </c:pt>
                <c:pt idx="9161">
                  <c:v>0.63862200000000002</c:v>
                </c:pt>
                <c:pt idx="9162">
                  <c:v>0.64054199999999994</c:v>
                </c:pt>
                <c:pt idx="9163">
                  <c:v>0.64243899999999998</c:v>
                </c:pt>
                <c:pt idx="9164">
                  <c:v>0.64411200000000002</c:v>
                </c:pt>
                <c:pt idx="9165">
                  <c:v>0.64547299999999996</c:v>
                </c:pt>
                <c:pt idx="9166">
                  <c:v>0.64670499999999997</c:v>
                </c:pt>
                <c:pt idx="9167">
                  <c:v>0.64802400000000004</c:v>
                </c:pt>
                <c:pt idx="9168">
                  <c:v>0.64943399999999996</c:v>
                </c:pt>
                <c:pt idx="9169">
                  <c:v>0.65096500000000002</c:v>
                </c:pt>
                <c:pt idx="9170">
                  <c:v>0.65261100000000005</c:v>
                </c:pt>
                <c:pt idx="9171">
                  <c:v>0.65430299999999997</c:v>
                </c:pt>
                <c:pt idx="9172">
                  <c:v>0.65591500000000003</c:v>
                </c:pt>
                <c:pt idx="9173">
                  <c:v>0.65745799999999999</c:v>
                </c:pt>
                <c:pt idx="9174">
                  <c:v>0.65900700000000001</c:v>
                </c:pt>
                <c:pt idx="9175">
                  <c:v>0.66067399999999998</c:v>
                </c:pt>
                <c:pt idx="9176">
                  <c:v>0.662524</c:v>
                </c:pt>
                <c:pt idx="9177">
                  <c:v>0.66446000000000005</c:v>
                </c:pt>
                <c:pt idx="9178">
                  <c:v>0.66639800000000005</c:v>
                </c:pt>
                <c:pt idx="9179">
                  <c:v>0.66833500000000001</c:v>
                </c:pt>
                <c:pt idx="9180">
                  <c:v>0.67027300000000001</c:v>
                </c:pt>
                <c:pt idx="9181">
                  <c:v>0.67220999999999997</c:v>
                </c:pt>
                <c:pt idx="9182">
                  <c:v>0.67414700000000005</c:v>
                </c:pt>
                <c:pt idx="9183">
                  <c:v>0.67608000000000001</c:v>
                </c:pt>
                <c:pt idx="9184">
                  <c:v>0.67801500000000003</c:v>
                </c:pt>
                <c:pt idx="9185">
                  <c:v>0.67995300000000003</c:v>
                </c:pt>
                <c:pt idx="9186">
                  <c:v>0.68189100000000002</c:v>
                </c:pt>
                <c:pt idx="9187">
                  <c:v>0.68382799999999999</c:v>
                </c:pt>
                <c:pt idx="9188">
                  <c:v>0.68576599999999999</c:v>
                </c:pt>
                <c:pt idx="9189">
                  <c:v>0.68770399999999998</c:v>
                </c:pt>
                <c:pt idx="9190">
                  <c:v>0.68964099999999995</c:v>
                </c:pt>
                <c:pt idx="9191">
                  <c:v>0.69157900000000005</c:v>
                </c:pt>
                <c:pt idx="9192">
                  <c:v>0.69351499999999999</c:v>
                </c:pt>
                <c:pt idx="9193">
                  <c:v>0.69545299999999999</c:v>
                </c:pt>
                <c:pt idx="9194">
                  <c:v>0.69739099999999998</c:v>
                </c:pt>
                <c:pt idx="9195">
                  <c:v>0.69932899999999998</c:v>
                </c:pt>
                <c:pt idx="9196">
                  <c:v>0.70126599999999994</c:v>
                </c:pt>
                <c:pt idx="9197">
                  <c:v>0.70320400000000005</c:v>
                </c:pt>
                <c:pt idx="9198">
                  <c:v>0.70514200000000005</c:v>
                </c:pt>
                <c:pt idx="9199">
                  <c:v>0.70707900000000001</c:v>
                </c:pt>
                <c:pt idx="9200">
                  <c:v>0.70901700000000001</c:v>
                </c:pt>
                <c:pt idx="9201">
                  <c:v>0.71065999999999996</c:v>
                </c:pt>
                <c:pt idx="9202">
                  <c:v>0.711951</c:v>
                </c:pt>
                <c:pt idx="9203">
                  <c:v>0.71327600000000002</c:v>
                </c:pt>
                <c:pt idx="9204">
                  <c:v>0.71506400000000003</c:v>
                </c:pt>
                <c:pt idx="9205">
                  <c:v>0.71715700000000004</c:v>
                </c:pt>
                <c:pt idx="9206">
                  <c:v>0.71887699999999999</c:v>
                </c:pt>
                <c:pt idx="9207">
                  <c:v>0.72062700000000002</c:v>
                </c:pt>
                <c:pt idx="9208">
                  <c:v>0.72251799999999999</c:v>
                </c:pt>
                <c:pt idx="9209">
                  <c:v>0.72455700000000001</c:v>
                </c:pt>
                <c:pt idx="9210">
                  <c:v>0.72637799999999997</c:v>
                </c:pt>
                <c:pt idx="9211">
                  <c:v>0.727684</c:v>
                </c:pt>
                <c:pt idx="9212">
                  <c:v>0.72846900000000003</c:v>
                </c:pt>
                <c:pt idx="9213">
                  <c:v>0.72910299999999995</c:v>
                </c:pt>
                <c:pt idx="9214">
                  <c:v>0.73001700000000003</c:v>
                </c:pt>
                <c:pt idx="9215">
                  <c:v>0.73116999999999999</c:v>
                </c:pt>
                <c:pt idx="9216">
                  <c:v>0.73227500000000001</c:v>
                </c:pt>
                <c:pt idx="9217">
                  <c:v>0.73320300000000005</c:v>
                </c:pt>
                <c:pt idx="9218">
                  <c:v>0.73405900000000002</c:v>
                </c:pt>
                <c:pt idx="9219">
                  <c:v>0.73491300000000004</c:v>
                </c:pt>
                <c:pt idx="9220">
                  <c:v>0.735765</c:v>
                </c:pt>
                <c:pt idx="9221">
                  <c:v>0.73665899999999995</c:v>
                </c:pt>
                <c:pt idx="9222">
                  <c:v>0.73773999999999995</c:v>
                </c:pt>
                <c:pt idx="9223">
                  <c:v>0.73916099999999996</c:v>
                </c:pt>
                <c:pt idx="9224">
                  <c:v>0.74091399999999996</c:v>
                </c:pt>
                <c:pt idx="9225">
                  <c:v>0.7429</c:v>
                </c:pt>
                <c:pt idx="9226">
                  <c:v>0.74480599999999997</c:v>
                </c:pt>
                <c:pt idx="9227">
                  <c:v>0.74650399999999995</c:v>
                </c:pt>
                <c:pt idx="9228">
                  <c:v>0.74801700000000004</c:v>
                </c:pt>
                <c:pt idx="9229">
                  <c:v>0.74942500000000001</c:v>
                </c:pt>
                <c:pt idx="9230">
                  <c:v>0.75085599999999997</c:v>
                </c:pt>
                <c:pt idx="9231">
                  <c:v>0.75243099999999996</c:v>
                </c:pt>
                <c:pt idx="9232">
                  <c:v>0.75419800000000004</c:v>
                </c:pt>
                <c:pt idx="9233">
                  <c:v>0.75609199999999999</c:v>
                </c:pt>
                <c:pt idx="9234">
                  <c:v>0.75797400000000004</c:v>
                </c:pt>
                <c:pt idx="9235">
                  <c:v>0.75965199999999999</c:v>
                </c:pt>
                <c:pt idx="9236">
                  <c:v>0.76115699999999997</c:v>
                </c:pt>
                <c:pt idx="9237">
                  <c:v>0.76259500000000002</c:v>
                </c:pt>
                <c:pt idx="9238">
                  <c:v>0.76409000000000005</c:v>
                </c:pt>
                <c:pt idx="9239">
                  <c:v>0.76579799999999998</c:v>
                </c:pt>
                <c:pt idx="9240">
                  <c:v>0.76771199999999995</c:v>
                </c:pt>
                <c:pt idx="9241">
                  <c:v>0.76971199999999995</c:v>
                </c:pt>
                <c:pt idx="9242">
                  <c:v>0.77171199999999995</c:v>
                </c:pt>
                <c:pt idx="9243">
                  <c:v>0.77371299999999998</c:v>
                </c:pt>
                <c:pt idx="9244">
                  <c:v>0.77571699999999999</c:v>
                </c:pt>
                <c:pt idx="9245">
                  <c:v>0.77772699999999995</c:v>
                </c:pt>
                <c:pt idx="9246">
                  <c:v>0.77974200000000005</c:v>
                </c:pt>
                <c:pt idx="9247">
                  <c:v>0.78175600000000001</c:v>
                </c:pt>
                <c:pt idx="9248">
                  <c:v>0.78376800000000002</c:v>
                </c:pt>
                <c:pt idx="9249">
                  <c:v>0.785775</c:v>
                </c:pt>
                <c:pt idx="9250">
                  <c:v>0.78777799999999998</c:v>
                </c:pt>
                <c:pt idx="9251">
                  <c:v>0.78962500000000002</c:v>
                </c:pt>
                <c:pt idx="9252">
                  <c:v>0.79111500000000001</c:v>
                </c:pt>
                <c:pt idx="9253">
                  <c:v>0.79222800000000004</c:v>
                </c:pt>
                <c:pt idx="9254">
                  <c:v>0.79282200000000003</c:v>
                </c:pt>
                <c:pt idx="9255">
                  <c:v>0.79294399999999998</c:v>
                </c:pt>
                <c:pt idx="9256">
                  <c:v>0.79283700000000001</c:v>
                </c:pt>
                <c:pt idx="9257">
                  <c:v>0.79284500000000002</c:v>
                </c:pt>
                <c:pt idx="9258">
                  <c:v>0.79293599999999997</c:v>
                </c:pt>
                <c:pt idx="9259">
                  <c:v>0.79291900000000004</c:v>
                </c:pt>
                <c:pt idx="9260">
                  <c:v>0.79261400000000004</c:v>
                </c:pt>
                <c:pt idx="9261">
                  <c:v>0.79223299999999997</c:v>
                </c:pt>
                <c:pt idx="9262">
                  <c:v>0.79175200000000001</c:v>
                </c:pt>
                <c:pt idx="9263">
                  <c:v>0.79137400000000002</c:v>
                </c:pt>
                <c:pt idx="9264">
                  <c:v>0.791018</c:v>
                </c:pt>
                <c:pt idx="9265">
                  <c:v>0.79044999999999999</c:v>
                </c:pt>
                <c:pt idx="9266">
                  <c:v>0.78947400000000001</c:v>
                </c:pt>
                <c:pt idx="9267">
                  <c:v>0.78804799999999997</c:v>
                </c:pt>
                <c:pt idx="9268">
                  <c:v>0.78633900000000001</c:v>
                </c:pt>
                <c:pt idx="9269">
                  <c:v>0.78448499999999999</c:v>
                </c:pt>
                <c:pt idx="9270">
                  <c:v>0.782806</c:v>
                </c:pt>
                <c:pt idx="9271">
                  <c:v>0.78126799999999996</c:v>
                </c:pt>
                <c:pt idx="9272">
                  <c:v>0.779756</c:v>
                </c:pt>
                <c:pt idx="9273">
                  <c:v>0.77834300000000001</c:v>
                </c:pt>
                <c:pt idx="9274">
                  <c:v>0.77702099999999996</c:v>
                </c:pt>
                <c:pt idx="9275">
                  <c:v>0.77571900000000005</c:v>
                </c:pt>
                <c:pt idx="9276">
                  <c:v>0.77433300000000005</c:v>
                </c:pt>
                <c:pt idx="9277">
                  <c:v>0.77272099999999999</c:v>
                </c:pt>
                <c:pt idx="9278">
                  <c:v>0.77095199999999997</c:v>
                </c:pt>
                <c:pt idx="9279">
                  <c:v>0.76922800000000002</c:v>
                </c:pt>
                <c:pt idx="9280">
                  <c:v>0.76752100000000001</c:v>
                </c:pt>
                <c:pt idx="9281">
                  <c:v>0.76595800000000003</c:v>
                </c:pt>
                <c:pt idx="9282">
                  <c:v>0.76448899999999997</c:v>
                </c:pt>
                <c:pt idx="9283">
                  <c:v>0.76301200000000002</c:v>
                </c:pt>
                <c:pt idx="9284">
                  <c:v>0.761548</c:v>
                </c:pt>
                <c:pt idx="9285">
                  <c:v>0.76023700000000005</c:v>
                </c:pt>
                <c:pt idx="9286">
                  <c:v>0.75897999999999999</c:v>
                </c:pt>
                <c:pt idx="9287">
                  <c:v>0.75759600000000005</c:v>
                </c:pt>
                <c:pt idx="9288">
                  <c:v>0.75604700000000002</c:v>
                </c:pt>
                <c:pt idx="9289">
                  <c:v>0.75434199999999996</c:v>
                </c:pt>
                <c:pt idx="9290">
                  <c:v>0.75273699999999999</c:v>
                </c:pt>
                <c:pt idx="9291">
                  <c:v>0.75134599999999996</c:v>
                </c:pt>
                <c:pt idx="9292">
                  <c:v>0.75001700000000004</c:v>
                </c:pt>
                <c:pt idx="9293">
                  <c:v>0.74873100000000004</c:v>
                </c:pt>
                <c:pt idx="9294">
                  <c:v>0.74738499999999997</c:v>
                </c:pt>
                <c:pt idx="9295">
                  <c:v>0.74603799999999998</c:v>
                </c:pt>
                <c:pt idx="9296">
                  <c:v>0.74485199999999996</c:v>
                </c:pt>
                <c:pt idx="9297">
                  <c:v>0.74376600000000004</c:v>
                </c:pt>
                <c:pt idx="9298">
                  <c:v>0.74258599999999997</c:v>
                </c:pt>
                <c:pt idx="9299">
                  <c:v>0.74126000000000003</c:v>
                </c:pt>
                <c:pt idx="9300">
                  <c:v>0.73977999999999999</c:v>
                </c:pt>
                <c:pt idx="9301">
                  <c:v>0.73876900000000001</c:v>
                </c:pt>
                <c:pt idx="9302">
                  <c:v>0.738931</c:v>
                </c:pt>
                <c:pt idx="9303">
                  <c:v>0.73940300000000003</c:v>
                </c:pt>
                <c:pt idx="9304">
                  <c:v>0.73954900000000001</c:v>
                </c:pt>
                <c:pt idx="9305">
                  <c:v>0.73955700000000002</c:v>
                </c:pt>
                <c:pt idx="9306">
                  <c:v>0.73969300000000004</c:v>
                </c:pt>
                <c:pt idx="9307">
                  <c:v>0.74052799999999996</c:v>
                </c:pt>
                <c:pt idx="9308">
                  <c:v>0.74207199999999995</c:v>
                </c:pt>
                <c:pt idx="9309">
                  <c:v>0.74406399999999995</c:v>
                </c:pt>
                <c:pt idx="9310">
                  <c:v>0.746035</c:v>
                </c:pt>
                <c:pt idx="9311">
                  <c:v>0.74796300000000004</c:v>
                </c:pt>
                <c:pt idx="9312">
                  <c:v>0.749857</c:v>
                </c:pt>
                <c:pt idx="9313">
                  <c:v>0.75167700000000004</c:v>
                </c:pt>
                <c:pt idx="9314">
                  <c:v>0.75333700000000003</c:v>
                </c:pt>
                <c:pt idx="9315">
                  <c:v>0.75489600000000001</c:v>
                </c:pt>
                <c:pt idx="9316">
                  <c:v>0.75658099999999995</c:v>
                </c:pt>
                <c:pt idx="9317">
                  <c:v>0.75849200000000006</c:v>
                </c:pt>
                <c:pt idx="9318">
                  <c:v>0.76039500000000004</c:v>
                </c:pt>
                <c:pt idx="9319">
                  <c:v>0.76228899999999999</c:v>
                </c:pt>
                <c:pt idx="9320">
                  <c:v>0.76406099999999999</c:v>
                </c:pt>
                <c:pt idx="9321">
                  <c:v>0.76568599999999998</c:v>
                </c:pt>
                <c:pt idx="9322">
                  <c:v>0.76718900000000001</c:v>
                </c:pt>
                <c:pt idx="9323">
                  <c:v>0.76855300000000004</c:v>
                </c:pt>
                <c:pt idx="9324">
                  <c:v>0.76990899999999995</c:v>
                </c:pt>
                <c:pt idx="9325">
                  <c:v>0.77141899999999997</c:v>
                </c:pt>
                <c:pt idx="9326">
                  <c:v>0.77312899999999996</c:v>
                </c:pt>
                <c:pt idx="9327">
                  <c:v>0.77495099999999995</c:v>
                </c:pt>
                <c:pt idx="9328">
                  <c:v>0.77683999999999997</c:v>
                </c:pt>
                <c:pt idx="9329">
                  <c:v>0.77873800000000004</c:v>
                </c:pt>
                <c:pt idx="9330">
                  <c:v>0.78062799999999999</c:v>
                </c:pt>
                <c:pt idx="9331">
                  <c:v>0.78256400000000004</c:v>
                </c:pt>
                <c:pt idx="9332">
                  <c:v>0.78450799999999998</c:v>
                </c:pt>
                <c:pt idx="9333">
                  <c:v>0.78645100000000001</c:v>
                </c:pt>
                <c:pt idx="9334">
                  <c:v>0.78838299999999994</c:v>
                </c:pt>
                <c:pt idx="9335">
                  <c:v>0.79030100000000003</c:v>
                </c:pt>
                <c:pt idx="9336">
                  <c:v>0.79221200000000003</c:v>
                </c:pt>
                <c:pt idx="9337">
                  <c:v>0.79412199999999999</c:v>
                </c:pt>
                <c:pt idx="9338">
                  <c:v>0.79603400000000002</c:v>
                </c:pt>
                <c:pt idx="9339">
                  <c:v>0.79795199999999999</c:v>
                </c:pt>
                <c:pt idx="9340">
                  <c:v>0.79987399999999997</c:v>
                </c:pt>
                <c:pt idx="9341">
                  <c:v>0.80179800000000001</c:v>
                </c:pt>
                <c:pt idx="9342">
                  <c:v>0.80371700000000001</c:v>
                </c:pt>
                <c:pt idx="9343">
                  <c:v>0.80562900000000004</c:v>
                </c:pt>
                <c:pt idx="9344">
                  <c:v>0.80754000000000004</c:v>
                </c:pt>
                <c:pt idx="9345">
                  <c:v>0.80945199999999995</c:v>
                </c:pt>
                <c:pt idx="9346">
                  <c:v>0.811365</c:v>
                </c:pt>
                <c:pt idx="9347">
                  <c:v>0.81328400000000001</c:v>
                </c:pt>
                <c:pt idx="9348">
                  <c:v>0.81520899999999996</c:v>
                </c:pt>
                <c:pt idx="9349">
                  <c:v>0.81713800000000003</c:v>
                </c:pt>
                <c:pt idx="9350">
                  <c:v>0.81906599999999996</c:v>
                </c:pt>
                <c:pt idx="9351">
                  <c:v>0.82069300000000001</c:v>
                </c:pt>
                <c:pt idx="9352">
                  <c:v>0.82174899999999995</c:v>
                </c:pt>
                <c:pt idx="9353">
                  <c:v>0.82245000000000001</c:v>
                </c:pt>
                <c:pt idx="9354">
                  <c:v>0.82265999999999995</c:v>
                </c:pt>
                <c:pt idx="9355">
                  <c:v>0.82242999999999999</c:v>
                </c:pt>
                <c:pt idx="9356">
                  <c:v>0.82180900000000001</c:v>
                </c:pt>
                <c:pt idx="9357">
                  <c:v>0.82090799999999997</c:v>
                </c:pt>
                <c:pt idx="9358">
                  <c:v>0.81992500000000001</c:v>
                </c:pt>
                <c:pt idx="9359">
                  <c:v>0.81893400000000005</c:v>
                </c:pt>
                <c:pt idx="9360">
                  <c:v>0.81792699999999996</c:v>
                </c:pt>
                <c:pt idx="9361">
                  <c:v>0.81712399999999996</c:v>
                </c:pt>
                <c:pt idx="9362">
                  <c:v>0.81646200000000002</c:v>
                </c:pt>
                <c:pt idx="9363">
                  <c:v>0.81582600000000005</c:v>
                </c:pt>
                <c:pt idx="9364">
                  <c:v>0.81501699999999999</c:v>
                </c:pt>
                <c:pt idx="9365">
                  <c:v>0.81387299999999996</c:v>
                </c:pt>
                <c:pt idx="9366">
                  <c:v>0.81233999999999995</c:v>
                </c:pt>
                <c:pt idx="9367">
                  <c:v>0.81052000000000002</c:v>
                </c:pt>
                <c:pt idx="9368">
                  <c:v>0.80864000000000003</c:v>
                </c:pt>
                <c:pt idx="9369">
                  <c:v>0.80674900000000005</c:v>
                </c:pt>
                <c:pt idx="9370">
                  <c:v>0.80489599999999994</c:v>
                </c:pt>
                <c:pt idx="9371">
                  <c:v>0.80302200000000001</c:v>
                </c:pt>
                <c:pt idx="9372">
                  <c:v>0.80120100000000005</c:v>
                </c:pt>
                <c:pt idx="9373">
                  <c:v>0.799485</c:v>
                </c:pt>
                <c:pt idx="9374">
                  <c:v>0.79783700000000002</c:v>
                </c:pt>
                <c:pt idx="9375">
                  <c:v>0.79600800000000005</c:v>
                </c:pt>
                <c:pt idx="9376">
                  <c:v>0.79417700000000002</c:v>
                </c:pt>
                <c:pt idx="9377">
                  <c:v>0.79241799999999996</c:v>
                </c:pt>
                <c:pt idx="9378">
                  <c:v>0.79078800000000005</c:v>
                </c:pt>
                <c:pt idx="9379">
                  <c:v>0.78910000000000002</c:v>
                </c:pt>
                <c:pt idx="9380">
                  <c:v>0.78741499999999998</c:v>
                </c:pt>
                <c:pt idx="9381">
                  <c:v>0.78577900000000001</c:v>
                </c:pt>
                <c:pt idx="9382">
                  <c:v>0.78422000000000003</c:v>
                </c:pt>
                <c:pt idx="9383">
                  <c:v>0.78272600000000003</c:v>
                </c:pt>
                <c:pt idx="9384">
                  <c:v>0.78117499999999995</c:v>
                </c:pt>
                <c:pt idx="9385">
                  <c:v>0.77942900000000004</c:v>
                </c:pt>
                <c:pt idx="9386">
                  <c:v>0.77766299999999999</c:v>
                </c:pt>
                <c:pt idx="9387">
                  <c:v>0.77594300000000005</c:v>
                </c:pt>
                <c:pt idx="9388">
                  <c:v>0.77424199999999999</c:v>
                </c:pt>
                <c:pt idx="9389">
                  <c:v>0.77262600000000003</c:v>
                </c:pt>
                <c:pt idx="9390">
                  <c:v>0.77110400000000001</c:v>
                </c:pt>
                <c:pt idx="9391">
                  <c:v>0.76953499999999997</c:v>
                </c:pt>
                <c:pt idx="9392">
                  <c:v>0.76807400000000003</c:v>
                </c:pt>
                <c:pt idx="9393">
                  <c:v>0.76664600000000005</c:v>
                </c:pt>
                <c:pt idx="9394">
                  <c:v>0.76507700000000001</c:v>
                </c:pt>
                <c:pt idx="9395">
                  <c:v>0.76332800000000001</c:v>
                </c:pt>
                <c:pt idx="9396">
                  <c:v>0.76157200000000003</c:v>
                </c:pt>
                <c:pt idx="9397">
                  <c:v>0.76000100000000004</c:v>
                </c:pt>
                <c:pt idx="9398">
                  <c:v>0.75856699999999999</c:v>
                </c:pt>
                <c:pt idx="9399">
                  <c:v>0.75714800000000004</c:v>
                </c:pt>
                <c:pt idx="9400">
                  <c:v>0.755772</c:v>
                </c:pt>
                <c:pt idx="9401">
                  <c:v>0.75464699999999996</c:v>
                </c:pt>
                <c:pt idx="9402">
                  <c:v>0.75355799999999995</c:v>
                </c:pt>
                <c:pt idx="9403">
                  <c:v>0.75236999999999998</c:v>
                </c:pt>
                <c:pt idx="9404">
                  <c:v>0.75164600000000004</c:v>
                </c:pt>
                <c:pt idx="9405">
                  <c:v>0.75126499999999996</c:v>
                </c:pt>
                <c:pt idx="9406">
                  <c:v>0.75111300000000003</c:v>
                </c:pt>
                <c:pt idx="9407">
                  <c:v>0.75109899999999996</c:v>
                </c:pt>
                <c:pt idx="9408">
                  <c:v>0.75132699999999997</c:v>
                </c:pt>
                <c:pt idx="9409">
                  <c:v>0.751633</c:v>
                </c:pt>
                <c:pt idx="9410">
                  <c:v>0.75182700000000002</c:v>
                </c:pt>
                <c:pt idx="9411">
                  <c:v>0.75182199999999999</c:v>
                </c:pt>
                <c:pt idx="9412">
                  <c:v>0.75182199999999999</c:v>
                </c:pt>
                <c:pt idx="9413">
                  <c:v>0.75183</c:v>
                </c:pt>
                <c:pt idx="9414">
                  <c:v>0.75184300000000004</c:v>
                </c:pt>
                <c:pt idx="9415">
                  <c:v>0.75182000000000004</c:v>
                </c:pt>
                <c:pt idx="9416">
                  <c:v>0.75182000000000004</c:v>
                </c:pt>
                <c:pt idx="9417">
                  <c:v>0.75181399999999998</c:v>
                </c:pt>
                <c:pt idx="9418">
                  <c:v>0.75175599999999998</c:v>
                </c:pt>
                <c:pt idx="9419">
                  <c:v>0.75165300000000002</c:v>
                </c:pt>
                <c:pt idx="9420">
                  <c:v>0.75162300000000004</c:v>
                </c:pt>
                <c:pt idx="9421">
                  <c:v>0.75176500000000002</c:v>
                </c:pt>
                <c:pt idx="9422">
                  <c:v>0.75182700000000002</c:v>
                </c:pt>
                <c:pt idx="9423">
                  <c:v>0.75182700000000002</c:v>
                </c:pt>
                <c:pt idx="9424">
                  <c:v>0.75182700000000002</c:v>
                </c:pt>
                <c:pt idx="9425">
                  <c:v>0.75182700000000002</c:v>
                </c:pt>
                <c:pt idx="9426">
                  <c:v>0.75182700000000002</c:v>
                </c:pt>
                <c:pt idx="9427">
                  <c:v>0.75182700000000002</c:v>
                </c:pt>
                <c:pt idx="9428">
                  <c:v>0.75182700000000002</c:v>
                </c:pt>
                <c:pt idx="9429">
                  <c:v>0.75182700000000002</c:v>
                </c:pt>
                <c:pt idx="9430">
                  <c:v>0.75182700000000002</c:v>
                </c:pt>
                <c:pt idx="9431">
                  <c:v>0.75182700000000002</c:v>
                </c:pt>
                <c:pt idx="9432">
                  <c:v>0.75182700000000002</c:v>
                </c:pt>
                <c:pt idx="9433">
                  <c:v>0.75182700000000002</c:v>
                </c:pt>
                <c:pt idx="9434">
                  <c:v>0.75182700000000002</c:v>
                </c:pt>
                <c:pt idx="9435">
                  <c:v>0.75182700000000002</c:v>
                </c:pt>
                <c:pt idx="9436">
                  <c:v>0.75182700000000002</c:v>
                </c:pt>
                <c:pt idx="9437">
                  <c:v>0.75182700000000002</c:v>
                </c:pt>
                <c:pt idx="9438">
                  <c:v>0.75182700000000002</c:v>
                </c:pt>
                <c:pt idx="9439">
                  <c:v>0.75182700000000002</c:v>
                </c:pt>
                <c:pt idx="9440">
                  <c:v>0.75182700000000002</c:v>
                </c:pt>
                <c:pt idx="9441">
                  <c:v>0.75182599999999999</c:v>
                </c:pt>
                <c:pt idx="9442">
                  <c:v>0.75182599999999999</c:v>
                </c:pt>
                <c:pt idx="9443">
                  <c:v>0.75182599999999999</c:v>
                </c:pt>
                <c:pt idx="9444">
                  <c:v>0.75182599999999999</c:v>
                </c:pt>
                <c:pt idx="9445">
                  <c:v>0.75182599999999999</c:v>
                </c:pt>
                <c:pt idx="9446">
                  <c:v>0.75182599999999999</c:v>
                </c:pt>
                <c:pt idx="9447">
                  <c:v>0.75182599999999999</c:v>
                </c:pt>
                <c:pt idx="9448">
                  <c:v>0.75182599999999999</c:v>
                </c:pt>
                <c:pt idx="9449">
                  <c:v>0.75182599999999999</c:v>
                </c:pt>
                <c:pt idx="9450">
                  <c:v>0.75182599999999999</c:v>
                </c:pt>
                <c:pt idx="9451">
                  <c:v>0.75182599999999999</c:v>
                </c:pt>
                <c:pt idx="9452">
                  <c:v>0.75182400000000005</c:v>
                </c:pt>
                <c:pt idx="9453">
                  <c:v>0.75174799999999997</c:v>
                </c:pt>
                <c:pt idx="9454">
                  <c:v>0.75158800000000003</c:v>
                </c:pt>
                <c:pt idx="9455">
                  <c:v>0.75152099999999999</c:v>
                </c:pt>
                <c:pt idx="9456">
                  <c:v>0.75165400000000004</c:v>
                </c:pt>
                <c:pt idx="9457">
                  <c:v>0.75181299999999995</c:v>
                </c:pt>
                <c:pt idx="9458">
                  <c:v>0.75181399999999998</c:v>
                </c:pt>
                <c:pt idx="9459">
                  <c:v>0.75181399999999998</c:v>
                </c:pt>
                <c:pt idx="9460">
                  <c:v>0.75181399999999998</c:v>
                </c:pt>
                <c:pt idx="9461">
                  <c:v>0.75181399999999998</c:v>
                </c:pt>
                <c:pt idx="9462">
                  <c:v>0.75181399999999998</c:v>
                </c:pt>
                <c:pt idx="9463">
                  <c:v>0.75181399999999998</c:v>
                </c:pt>
                <c:pt idx="9464">
                  <c:v>0.75181399999999998</c:v>
                </c:pt>
                <c:pt idx="9465">
                  <c:v>0.75181399999999998</c:v>
                </c:pt>
                <c:pt idx="9466">
                  <c:v>0.75181399999999998</c:v>
                </c:pt>
                <c:pt idx="9467">
                  <c:v>0.75181399999999998</c:v>
                </c:pt>
                <c:pt idx="9468">
                  <c:v>0.75181399999999998</c:v>
                </c:pt>
                <c:pt idx="9469">
                  <c:v>0.75181399999999998</c:v>
                </c:pt>
                <c:pt idx="9470">
                  <c:v>0.75181399999999998</c:v>
                </c:pt>
                <c:pt idx="9471">
                  <c:v>0.75181399999999998</c:v>
                </c:pt>
                <c:pt idx="9472">
                  <c:v>0.75181399999999998</c:v>
                </c:pt>
                <c:pt idx="9473">
                  <c:v>0.75181399999999998</c:v>
                </c:pt>
                <c:pt idx="9474">
                  <c:v>0.75181399999999998</c:v>
                </c:pt>
                <c:pt idx="9475">
                  <c:v>0.75181500000000001</c:v>
                </c:pt>
                <c:pt idx="9476">
                  <c:v>0.75181500000000001</c:v>
                </c:pt>
                <c:pt idx="9477">
                  <c:v>0.75181500000000001</c:v>
                </c:pt>
                <c:pt idx="9478">
                  <c:v>0.75181500000000001</c:v>
                </c:pt>
                <c:pt idx="9479">
                  <c:v>0.75181500000000001</c:v>
                </c:pt>
                <c:pt idx="9480">
                  <c:v>0.75181500000000001</c:v>
                </c:pt>
                <c:pt idx="9481">
                  <c:v>0.75181500000000001</c:v>
                </c:pt>
                <c:pt idx="9482">
                  <c:v>0.75181500000000001</c:v>
                </c:pt>
                <c:pt idx="9483">
                  <c:v>0.75181500000000001</c:v>
                </c:pt>
                <c:pt idx="9484">
                  <c:v>0.75181500000000001</c:v>
                </c:pt>
                <c:pt idx="9485">
                  <c:v>0.75181500000000001</c:v>
                </c:pt>
                <c:pt idx="9486">
                  <c:v>0.75181500000000001</c:v>
                </c:pt>
                <c:pt idx="9487">
                  <c:v>0.75181500000000001</c:v>
                </c:pt>
                <c:pt idx="9488">
                  <c:v>0.75181500000000001</c:v>
                </c:pt>
                <c:pt idx="9489">
                  <c:v>0.75181500000000001</c:v>
                </c:pt>
                <c:pt idx="9490">
                  <c:v>0.75181500000000001</c:v>
                </c:pt>
                <c:pt idx="9491">
                  <c:v>0.75181500000000001</c:v>
                </c:pt>
                <c:pt idx="9492">
                  <c:v>0.75181500000000001</c:v>
                </c:pt>
                <c:pt idx="9493">
                  <c:v>0.75181500000000001</c:v>
                </c:pt>
                <c:pt idx="9494">
                  <c:v>0.75181500000000001</c:v>
                </c:pt>
                <c:pt idx="9495">
                  <c:v>0.75181500000000001</c:v>
                </c:pt>
                <c:pt idx="9496">
                  <c:v>0.75181500000000001</c:v>
                </c:pt>
                <c:pt idx="9497">
                  <c:v>0.75181500000000001</c:v>
                </c:pt>
                <c:pt idx="9498">
                  <c:v>0.75181500000000001</c:v>
                </c:pt>
                <c:pt idx="9499">
                  <c:v>0.75181500000000001</c:v>
                </c:pt>
                <c:pt idx="9500">
                  <c:v>0.75181500000000001</c:v>
                </c:pt>
                <c:pt idx="9501">
                  <c:v>0.75181900000000002</c:v>
                </c:pt>
                <c:pt idx="9502">
                  <c:v>0.75187599999999999</c:v>
                </c:pt>
                <c:pt idx="9503">
                  <c:v>0.75194399999999995</c:v>
                </c:pt>
                <c:pt idx="9504">
                  <c:v>0.75163000000000002</c:v>
                </c:pt>
                <c:pt idx="9505">
                  <c:v>0.75089799999999995</c:v>
                </c:pt>
                <c:pt idx="9506">
                  <c:v>0.74999099999999996</c:v>
                </c:pt>
                <c:pt idx="9507">
                  <c:v>0.749089</c:v>
                </c:pt>
                <c:pt idx="9508">
                  <c:v>0.748201</c:v>
                </c:pt>
                <c:pt idx="9509">
                  <c:v>0.74720200000000003</c:v>
                </c:pt>
                <c:pt idx="9510">
                  <c:v>0.74610500000000002</c:v>
                </c:pt>
                <c:pt idx="9511">
                  <c:v>0.74493900000000002</c:v>
                </c:pt>
                <c:pt idx="9512">
                  <c:v>0.743703</c:v>
                </c:pt>
                <c:pt idx="9513">
                  <c:v>0.74231599999999998</c:v>
                </c:pt>
                <c:pt idx="9514">
                  <c:v>0.74074799999999996</c:v>
                </c:pt>
                <c:pt idx="9515">
                  <c:v>0.73898200000000003</c:v>
                </c:pt>
                <c:pt idx="9516">
                  <c:v>0.73719400000000002</c:v>
                </c:pt>
                <c:pt idx="9517">
                  <c:v>0.73538999999999999</c:v>
                </c:pt>
                <c:pt idx="9518">
                  <c:v>0.73353100000000004</c:v>
                </c:pt>
                <c:pt idx="9519">
                  <c:v>0.73161900000000002</c:v>
                </c:pt>
                <c:pt idx="9520">
                  <c:v>0.72970199999999996</c:v>
                </c:pt>
                <c:pt idx="9521">
                  <c:v>0.72783900000000001</c:v>
                </c:pt>
                <c:pt idx="9522">
                  <c:v>0.72605200000000003</c:v>
                </c:pt>
                <c:pt idx="9523">
                  <c:v>0.72427299999999994</c:v>
                </c:pt>
                <c:pt idx="9524">
                  <c:v>0.72249300000000005</c:v>
                </c:pt>
                <c:pt idx="9525">
                  <c:v>0.72071399999999997</c:v>
                </c:pt>
                <c:pt idx="9526">
                  <c:v>0.71893499999999999</c:v>
                </c:pt>
                <c:pt idx="9527">
                  <c:v>0.71715300000000004</c:v>
                </c:pt>
                <c:pt idx="9528">
                  <c:v>0.71535800000000005</c:v>
                </c:pt>
                <c:pt idx="9529">
                  <c:v>0.71354600000000001</c:v>
                </c:pt>
                <c:pt idx="9530">
                  <c:v>0.71175500000000003</c:v>
                </c:pt>
                <c:pt idx="9531">
                  <c:v>0.709978</c:v>
                </c:pt>
                <c:pt idx="9532">
                  <c:v>0.70820000000000005</c:v>
                </c:pt>
                <c:pt idx="9533">
                  <c:v>0.70642300000000002</c:v>
                </c:pt>
                <c:pt idx="9534">
                  <c:v>0.70464499999999997</c:v>
                </c:pt>
                <c:pt idx="9535">
                  <c:v>0.70286700000000002</c:v>
                </c:pt>
                <c:pt idx="9536">
                  <c:v>0.70109399999999999</c:v>
                </c:pt>
                <c:pt idx="9537">
                  <c:v>0.69931900000000002</c:v>
                </c:pt>
                <c:pt idx="9538">
                  <c:v>0.69752700000000001</c:v>
                </c:pt>
                <c:pt idx="9539">
                  <c:v>0.69572800000000001</c:v>
                </c:pt>
                <c:pt idx="9540">
                  <c:v>0.69395200000000001</c:v>
                </c:pt>
                <c:pt idx="9541">
                  <c:v>0.69217700000000004</c:v>
                </c:pt>
                <c:pt idx="9542">
                  <c:v>0.69040199999999996</c:v>
                </c:pt>
                <c:pt idx="9543">
                  <c:v>0.68862699999999999</c:v>
                </c:pt>
                <c:pt idx="9544">
                  <c:v>0.68685200000000002</c:v>
                </c:pt>
                <c:pt idx="9545">
                  <c:v>0.68507700000000005</c:v>
                </c:pt>
                <c:pt idx="9546">
                  <c:v>0.68328800000000001</c:v>
                </c:pt>
                <c:pt idx="9547">
                  <c:v>0.68148399999999998</c:v>
                </c:pt>
                <c:pt idx="9548">
                  <c:v>0.67968099999999998</c:v>
                </c:pt>
                <c:pt idx="9549">
                  <c:v>0.67789900000000003</c:v>
                </c:pt>
                <c:pt idx="9550">
                  <c:v>0.67612700000000003</c:v>
                </c:pt>
                <c:pt idx="9551">
                  <c:v>0.67490000000000006</c:v>
                </c:pt>
                <c:pt idx="9552">
                  <c:v>0.67476899999999995</c:v>
                </c:pt>
                <c:pt idx="9553">
                  <c:v>0.67499600000000004</c:v>
                </c:pt>
                <c:pt idx="9554">
                  <c:v>0.67524099999999998</c:v>
                </c:pt>
                <c:pt idx="9555">
                  <c:v>0.67525599999999997</c:v>
                </c:pt>
                <c:pt idx="9556">
                  <c:v>0.67525599999999997</c:v>
                </c:pt>
                <c:pt idx="9557">
                  <c:v>0.67525599999999997</c:v>
                </c:pt>
                <c:pt idx="9558">
                  <c:v>0.67525599999999997</c:v>
                </c:pt>
                <c:pt idx="9559">
                  <c:v>0.67525599999999997</c:v>
                </c:pt>
                <c:pt idx="9560">
                  <c:v>0.67525599999999997</c:v>
                </c:pt>
                <c:pt idx="9561">
                  <c:v>0.67525599999999997</c:v>
                </c:pt>
                <c:pt idx="9562">
                  <c:v>0.67525599999999997</c:v>
                </c:pt>
                <c:pt idx="9563">
                  <c:v>0.67525599999999997</c:v>
                </c:pt>
                <c:pt idx="9564">
                  <c:v>0.67525599999999997</c:v>
                </c:pt>
                <c:pt idx="9565">
                  <c:v>0.67525599999999997</c:v>
                </c:pt>
                <c:pt idx="9566">
                  <c:v>0.67525599999999997</c:v>
                </c:pt>
                <c:pt idx="9567">
                  <c:v>0.67525599999999997</c:v>
                </c:pt>
                <c:pt idx="9568">
                  <c:v>0.67525599999999997</c:v>
                </c:pt>
                <c:pt idx="9569">
                  <c:v>0.67525599999999997</c:v>
                </c:pt>
                <c:pt idx="9570">
                  <c:v>0.67525599999999997</c:v>
                </c:pt>
                <c:pt idx="9571">
                  <c:v>0.67525599999999997</c:v>
                </c:pt>
                <c:pt idx="9572">
                  <c:v>0.67525599999999997</c:v>
                </c:pt>
                <c:pt idx="9573">
                  <c:v>0.67525599999999997</c:v>
                </c:pt>
                <c:pt idx="9574">
                  <c:v>0.67525599999999997</c:v>
                </c:pt>
                <c:pt idx="9575">
                  <c:v>0.67525599999999997</c:v>
                </c:pt>
                <c:pt idx="9576">
                  <c:v>0.67525500000000005</c:v>
                </c:pt>
                <c:pt idx="9577">
                  <c:v>0.67525500000000005</c:v>
                </c:pt>
                <c:pt idx="9578">
                  <c:v>0.67525500000000005</c:v>
                </c:pt>
                <c:pt idx="9579">
                  <c:v>0.67525500000000005</c:v>
                </c:pt>
                <c:pt idx="9580">
                  <c:v>0.67525500000000005</c:v>
                </c:pt>
                <c:pt idx="9581">
                  <c:v>0.67525500000000005</c:v>
                </c:pt>
                <c:pt idx="9582">
                  <c:v>0.67525500000000005</c:v>
                </c:pt>
                <c:pt idx="9583">
                  <c:v>0.67525500000000005</c:v>
                </c:pt>
                <c:pt idx="9584">
                  <c:v>0.67525500000000005</c:v>
                </c:pt>
                <c:pt idx="9585">
                  <c:v>0.67525500000000005</c:v>
                </c:pt>
                <c:pt idx="9586">
                  <c:v>0.67525500000000005</c:v>
                </c:pt>
                <c:pt idx="9587">
                  <c:v>0.67525500000000005</c:v>
                </c:pt>
                <c:pt idx="9588">
                  <c:v>0.67525500000000005</c:v>
                </c:pt>
                <c:pt idx="9589">
                  <c:v>0.67525500000000005</c:v>
                </c:pt>
                <c:pt idx="9590">
                  <c:v>0.67525500000000005</c:v>
                </c:pt>
                <c:pt idx="9591">
                  <c:v>0.67525500000000005</c:v>
                </c:pt>
                <c:pt idx="9592">
                  <c:v>0.67525500000000005</c:v>
                </c:pt>
                <c:pt idx="9593">
                  <c:v>0.67525500000000005</c:v>
                </c:pt>
                <c:pt idx="9594">
                  <c:v>0.67525500000000005</c:v>
                </c:pt>
                <c:pt idx="9595">
                  <c:v>0.67525500000000005</c:v>
                </c:pt>
                <c:pt idx="9596">
                  <c:v>0.67525500000000005</c:v>
                </c:pt>
                <c:pt idx="9597">
                  <c:v>0.67525500000000005</c:v>
                </c:pt>
                <c:pt idx="9598">
                  <c:v>0.67525500000000005</c:v>
                </c:pt>
                <c:pt idx="9599">
                  <c:v>0.67525500000000005</c:v>
                </c:pt>
                <c:pt idx="9600">
                  <c:v>0.67525500000000005</c:v>
                </c:pt>
                <c:pt idx="9601">
                  <c:v>0.67524099999999998</c:v>
                </c:pt>
                <c:pt idx="9602">
                  <c:v>0.67510700000000001</c:v>
                </c:pt>
                <c:pt idx="9603">
                  <c:v>0.67468899999999998</c:v>
                </c:pt>
                <c:pt idx="9604">
                  <c:v>0.67383300000000002</c:v>
                </c:pt>
                <c:pt idx="9605">
                  <c:v>0.67272799999999999</c:v>
                </c:pt>
                <c:pt idx="9606">
                  <c:v>0.671489</c:v>
                </c:pt>
                <c:pt idx="9607">
                  <c:v>0.67013100000000003</c:v>
                </c:pt>
                <c:pt idx="9608">
                  <c:v>0.66956899999999997</c:v>
                </c:pt>
                <c:pt idx="9609">
                  <c:v>0.67035500000000003</c:v>
                </c:pt>
                <c:pt idx="9610">
                  <c:v>0.67192499999999999</c:v>
                </c:pt>
                <c:pt idx="9611">
                  <c:v>0.67364000000000002</c:v>
                </c:pt>
                <c:pt idx="9612">
                  <c:v>0.67537599999999998</c:v>
                </c:pt>
                <c:pt idx="9613">
                  <c:v>0.67723</c:v>
                </c:pt>
                <c:pt idx="9614">
                  <c:v>0.67924899999999999</c:v>
                </c:pt>
                <c:pt idx="9615">
                  <c:v>0.68126799999999998</c:v>
                </c:pt>
                <c:pt idx="9616">
                  <c:v>0.68319200000000002</c:v>
                </c:pt>
                <c:pt idx="9617">
                  <c:v>0.68498599999999998</c:v>
                </c:pt>
                <c:pt idx="9618">
                  <c:v>0.68679199999999996</c:v>
                </c:pt>
                <c:pt idx="9619">
                  <c:v>0.68848200000000004</c:v>
                </c:pt>
                <c:pt idx="9620">
                  <c:v>0.69001400000000002</c:v>
                </c:pt>
                <c:pt idx="9621">
                  <c:v>0.69158699999999995</c:v>
                </c:pt>
                <c:pt idx="9622">
                  <c:v>0.69339799999999996</c:v>
                </c:pt>
                <c:pt idx="9623">
                  <c:v>0.69523100000000004</c:v>
                </c:pt>
                <c:pt idx="9624">
                  <c:v>0.69703999999999999</c:v>
                </c:pt>
                <c:pt idx="9625">
                  <c:v>0.69864899999999996</c:v>
                </c:pt>
                <c:pt idx="9626">
                  <c:v>0.69968399999999997</c:v>
                </c:pt>
                <c:pt idx="9627">
                  <c:v>0.70033599999999996</c:v>
                </c:pt>
                <c:pt idx="9628">
                  <c:v>0.70097799999999999</c:v>
                </c:pt>
                <c:pt idx="9629">
                  <c:v>0.70193799999999995</c:v>
                </c:pt>
                <c:pt idx="9630">
                  <c:v>0.70358600000000004</c:v>
                </c:pt>
                <c:pt idx="9631">
                  <c:v>0.70540499999999995</c:v>
                </c:pt>
                <c:pt idx="9632">
                  <c:v>0.70718899999999996</c:v>
                </c:pt>
                <c:pt idx="9633">
                  <c:v>0.70896700000000001</c:v>
                </c:pt>
                <c:pt idx="9634">
                  <c:v>0.71073200000000003</c:v>
                </c:pt>
                <c:pt idx="9635">
                  <c:v>0.71238999999999997</c:v>
                </c:pt>
                <c:pt idx="9636">
                  <c:v>0.71394100000000005</c:v>
                </c:pt>
                <c:pt idx="9637">
                  <c:v>0.71547499999999997</c:v>
                </c:pt>
                <c:pt idx="9638">
                  <c:v>0.71716999999999997</c:v>
                </c:pt>
                <c:pt idx="9639">
                  <c:v>0.71899900000000005</c:v>
                </c:pt>
                <c:pt idx="9640">
                  <c:v>0.72079899999999997</c:v>
                </c:pt>
                <c:pt idx="9641">
                  <c:v>0.72258199999999995</c:v>
                </c:pt>
                <c:pt idx="9642">
                  <c:v>0.72436599999999995</c:v>
                </c:pt>
                <c:pt idx="9643">
                  <c:v>0.72614900000000004</c:v>
                </c:pt>
                <c:pt idx="9644">
                  <c:v>0.72790699999999997</c:v>
                </c:pt>
                <c:pt idx="9645">
                  <c:v>0.72961500000000001</c:v>
                </c:pt>
                <c:pt idx="9646">
                  <c:v>0.73133300000000001</c:v>
                </c:pt>
                <c:pt idx="9647">
                  <c:v>0.73313899999999999</c:v>
                </c:pt>
                <c:pt idx="9648">
                  <c:v>0.73494199999999998</c:v>
                </c:pt>
                <c:pt idx="9649">
                  <c:v>0.73672899999999997</c:v>
                </c:pt>
                <c:pt idx="9650">
                  <c:v>0.73851500000000003</c:v>
                </c:pt>
                <c:pt idx="9651">
                  <c:v>0.74015600000000004</c:v>
                </c:pt>
                <c:pt idx="9652">
                  <c:v>0.74129400000000001</c:v>
                </c:pt>
                <c:pt idx="9653">
                  <c:v>0.74181900000000001</c:v>
                </c:pt>
                <c:pt idx="9654">
                  <c:v>0.74172199999999999</c:v>
                </c:pt>
                <c:pt idx="9655">
                  <c:v>0.74154799999999998</c:v>
                </c:pt>
                <c:pt idx="9656">
                  <c:v>0.74151199999999995</c:v>
                </c:pt>
                <c:pt idx="9657">
                  <c:v>0.74138000000000004</c:v>
                </c:pt>
                <c:pt idx="9658">
                  <c:v>0.741039</c:v>
                </c:pt>
                <c:pt idx="9659">
                  <c:v>0.74047499999999999</c:v>
                </c:pt>
                <c:pt idx="9660">
                  <c:v>0.73962700000000003</c:v>
                </c:pt>
                <c:pt idx="9661">
                  <c:v>0.73909000000000002</c:v>
                </c:pt>
                <c:pt idx="9662">
                  <c:v>0.73919800000000002</c:v>
                </c:pt>
                <c:pt idx="9663">
                  <c:v>0.73915799999999998</c:v>
                </c:pt>
                <c:pt idx="9664">
                  <c:v>0.73899300000000001</c:v>
                </c:pt>
                <c:pt idx="9665">
                  <c:v>0.73860599999999998</c:v>
                </c:pt>
                <c:pt idx="9666">
                  <c:v>0.73815200000000003</c:v>
                </c:pt>
                <c:pt idx="9667">
                  <c:v>0.73787100000000005</c:v>
                </c:pt>
                <c:pt idx="9668">
                  <c:v>0.73784099999999997</c:v>
                </c:pt>
                <c:pt idx="9669">
                  <c:v>0.73806899999999998</c:v>
                </c:pt>
                <c:pt idx="9670">
                  <c:v>0.73865899999999995</c:v>
                </c:pt>
                <c:pt idx="9671">
                  <c:v>0.73936199999999996</c:v>
                </c:pt>
                <c:pt idx="9672">
                  <c:v>0.73985800000000002</c:v>
                </c:pt>
                <c:pt idx="9673">
                  <c:v>0.73985800000000002</c:v>
                </c:pt>
                <c:pt idx="9674">
                  <c:v>0.73985800000000002</c:v>
                </c:pt>
                <c:pt idx="9675">
                  <c:v>0.73985800000000002</c:v>
                </c:pt>
                <c:pt idx="9676">
                  <c:v>0.73985800000000002</c:v>
                </c:pt>
                <c:pt idx="9677">
                  <c:v>0.73985800000000002</c:v>
                </c:pt>
                <c:pt idx="9678">
                  <c:v>0.73985800000000002</c:v>
                </c:pt>
                <c:pt idx="9679">
                  <c:v>0.73985000000000001</c:v>
                </c:pt>
                <c:pt idx="9680">
                  <c:v>0.73980999999999997</c:v>
                </c:pt>
                <c:pt idx="9681">
                  <c:v>0.73977400000000004</c:v>
                </c:pt>
                <c:pt idx="9682">
                  <c:v>0.73984700000000003</c:v>
                </c:pt>
                <c:pt idx="9683">
                  <c:v>0.73985599999999996</c:v>
                </c:pt>
                <c:pt idx="9684">
                  <c:v>0.73985599999999996</c:v>
                </c:pt>
                <c:pt idx="9685">
                  <c:v>0.73985599999999996</c:v>
                </c:pt>
                <c:pt idx="9686">
                  <c:v>0.73985599999999996</c:v>
                </c:pt>
                <c:pt idx="9687">
                  <c:v>0.73985599999999996</c:v>
                </c:pt>
                <c:pt idx="9688">
                  <c:v>0.73985599999999996</c:v>
                </c:pt>
                <c:pt idx="9689">
                  <c:v>0.73985599999999996</c:v>
                </c:pt>
                <c:pt idx="9690">
                  <c:v>0.73985599999999996</c:v>
                </c:pt>
                <c:pt idx="9691">
                  <c:v>0.73985599999999996</c:v>
                </c:pt>
                <c:pt idx="9692">
                  <c:v>0.73985599999999996</c:v>
                </c:pt>
                <c:pt idx="9693">
                  <c:v>0.73985599999999996</c:v>
                </c:pt>
                <c:pt idx="9694">
                  <c:v>0.73985599999999996</c:v>
                </c:pt>
                <c:pt idx="9695">
                  <c:v>0.73985599999999996</c:v>
                </c:pt>
                <c:pt idx="9696">
                  <c:v>0.73985599999999996</c:v>
                </c:pt>
                <c:pt idx="9697">
                  <c:v>0.73985599999999996</c:v>
                </c:pt>
                <c:pt idx="9698">
                  <c:v>0.73985599999999996</c:v>
                </c:pt>
                <c:pt idx="9699">
                  <c:v>0.73985599999999996</c:v>
                </c:pt>
                <c:pt idx="9700">
                  <c:v>0.73985599999999996</c:v>
                </c:pt>
                <c:pt idx="9701">
                  <c:v>0.73985199999999995</c:v>
                </c:pt>
                <c:pt idx="9702">
                  <c:v>0.73976799999999998</c:v>
                </c:pt>
                <c:pt idx="9703">
                  <c:v>0.73922900000000002</c:v>
                </c:pt>
                <c:pt idx="9704">
                  <c:v>0.73852600000000002</c:v>
                </c:pt>
                <c:pt idx="9705">
                  <c:v>0.73805200000000004</c:v>
                </c:pt>
                <c:pt idx="9706">
                  <c:v>0.73791700000000005</c:v>
                </c:pt>
                <c:pt idx="9707">
                  <c:v>0.73779700000000004</c:v>
                </c:pt>
                <c:pt idx="9708">
                  <c:v>0.73772400000000005</c:v>
                </c:pt>
                <c:pt idx="9709">
                  <c:v>0.73790199999999995</c:v>
                </c:pt>
                <c:pt idx="9710">
                  <c:v>0.73820200000000002</c:v>
                </c:pt>
                <c:pt idx="9711">
                  <c:v>0.73829599999999995</c:v>
                </c:pt>
                <c:pt idx="9712">
                  <c:v>0.73829599999999995</c:v>
                </c:pt>
                <c:pt idx="9713">
                  <c:v>0.73829599999999995</c:v>
                </c:pt>
                <c:pt idx="9714">
                  <c:v>0.73829599999999995</c:v>
                </c:pt>
                <c:pt idx="9715">
                  <c:v>0.73829599999999995</c:v>
                </c:pt>
                <c:pt idx="9716">
                  <c:v>0.73829599999999995</c:v>
                </c:pt>
                <c:pt idx="9717">
                  <c:v>0.73829599999999995</c:v>
                </c:pt>
                <c:pt idx="9718">
                  <c:v>0.73829599999999995</c:v>
                </c:pt>
                <c:pt idx="9719">
                  <c:v>0.73829599999999995</c:v>
                </c:pt>
                <c:pt idx="9720">
                  <c:v>0.73829599999999995</c:v>
                </c:pt>
                <c:pt idx="9721">
                  <c:v>0.73829599999999995</c:v>
                </c:pt>
                <c:pt idx="9722">
                  <c:v>0.73829599999999995</c:v>
                </c:pt>
                <c:pt idx="9723">
                  <c:v>0.73829599999999995</c:v>
                </c:pt>
                <c:pt idx="9724">
                  <c:v>0.73829599999999995</c:v>
                </c:pt>
                <c:pt idx="9725">
                  <c:v>0.73829599999999995</c:v>
                </c:pt>
                <c:pt idx="9726">
                  <c:v>0.73829599999999995</c:v>
                </c:pt>
                <c:pt idx="9727">
                  <c:v>0.73829599999999995</c:v>
                </c:pt>
                <c:pt idx="9728">
                  <c:v>0.73829599999999995</c:v>
                </c:pt>
                <c:pt idx="9729">
                  <c:v>0.73829599999999995</c:v>
                </c:pt>
                <c:pt idx="9730">
                  <c:v>0.73829599999999995</c:v>
                </c:pt>
                <c:pt idx="9731">
                  <c:v>0.73829599999999995</c:v>
                </c:pt>
                <c:pt idx="9732">
                  <c:v>0.73829599999999995</c:v>
                </c:pt>
                <c:pt idx="9733">
                  <c:v>0.73829599999999995</c:v>
                </c:pt>
                <c:pt idx="9734">
                  <c:v>0.73829599999999995</c:v>
                </c:pt>
                <c:pt idx="9735">
                  <c:v>0.73829599999999995</c:v>
                </c:pt>
                <c:pt idx="9736">
                  <c:v>0.73829599999999995</c:v>
                </c:pt>
                <c:pt idx="9737">
                  <c:v>0.73829599999999995</c:v>
                </c:pt>
                <c:pt idx="9738">
                  <c:v>0.73829599999999995</c:v>
                </c:pt>
                <c:pt idx="9739">
                  <c:v>0.73829599999999995</c:v>
                </c:pt>
                <c:pt idx="9740">
                  <c:v>0.73829599999999995</c:v>
                </c:pt>
                <c:pt idx="9741">
                  <c:v>0.73829599999999995</c:v>
                </c:pt>
                <c:pt idx="9742">
                  <c:v>0.73829599999999995</c:v>
                </c:pt>
                <c:pt idx="9743">
                  <c:v>0.73829599999999995</c:v>
                </c:pt>
                <c:pt idx="9744">
                  <c:v>0.73829599999999995</c:v>
                </c:pt>
                <c:pt idx="9745">
                  <c:v>0.73829599999999995</c:v>
                </c:pt>
                <c:pt idx="9746">
                  <c:v>0.73829599999999995</c:v>
                </c:pt>
                <c:pt idx="9747">
                  <c:v>0.73829599999999995</c:v>
                </c:pt>
                <c:pt idx="9748">
                  <c:v>0.73829599999999995</c:v>
                </c:pt>
                <c:pt idx="9749">
                  <c:v>0.73829599999999995</c:v>
                </c:pt>
                <c:pt idx="9750">
                  <c:v>0.73829599999999995</c:v>
                </c:pt>
                <c:pt idx="9751">
                  <c:v>0.73857300000000004</c:v>
                </c:pt>
                <c:pt idx="9752">
                  <c:v>0.73916199999999999</c:v>
                </c:pt>
                <c:pt idx="9753">
                  <c:v>0.740259</c:v>
                </c:pt>
                <c:pt idx="9754">
                  <c:v>0.74179099999999998</c:v>
                </c:pt>
                <c:pt idx="9755">
                  <c:v>0.743394</c:v>
                </c:pt>
                <c:pt idx="9756">
                  <c:v>0.744757</c:v>
                </c:pt>
                <c:pt idx="9757">
                  <c:v>0.74495800000000001</c:v>
                </c:pt>
                <c:pt idx="9758">
                  <c:v>0.74468999999999996</c:v>
                </c:pt>
                <c:pt idx="9759">
                  <c:v>0.74471200000000004</c:v>
                </c:pt>
                <c:pt idx="9760">
                  <c:v>0.74577700000000002</c:v>
                </c:pt>
                <c:pt idx="9761">
                  <c:v>0.74755099999999997</c:v>
                </c:pt>
                <c:pt idx="9762">
                  <c:v>0.74941400000000002</c:v>
                </c:pt>
                <c:pt idx="9763">
                  <c:v>0.75123700000000004</c:v>
                </c:pt>
                <c:pt idx="9764">
                  <c:v>0.75305800000000001</c:v>
                </c:pt>
                <c:pt idx="9765">
                  <c:v>0.75488</c:v>
                </c:pt>
                <c:pt idx="9766">
                  <c:v>0.75671100000000002</c:v>
                </c:pt>
                <c:pt idx="9767">
                  <c:v>0.75844</c:v>
                </c:pt>
                <c:pt idx="9768">
                  <c:v>0.75994600000000001</c:v>
                </c:pt>
                <c:pt idx="9769">
                  <c:v>0.76167600000000002</c:v>
                </c:pt>
                <c:pt idx="9770">
                  <c:v>0.76353899999999997</c:v>
                </c:pt>
                <c:pt idx="9771">
                  <c:v>0.76539000000000001</c:v>
                </c:pt>
                <c:pt idx="9772">
                  <c:v>0.76722699999999999</c:v>
                </c:pt>
                <c:pt idx="9773">
                  <c:v>0.76905500000000004</c:v>
                </c:pt>
                <c:pt idx="9774">
                  <c:v>0.77088400000000001</c:v>
                </c:pt>
                <c:pt idx="9775">
                  <c:v>0.77272200000000002</c:v>
                </c:pt>
                <c:pt idx="9776">
                  <c:v>0.77457200000000004</c:v>
                </c:pt>
                <c:pt idx="9777">
                  <c:v>0.77643399999999996</c:v>
                </c:pt>
                <c:pt idx="9778">
                  <c:v>0.77829899999999996</c:v>
                </c:pt>
                <c:pt idx="9779">
                  <c:v>0.78015999999999996</c:v>
                </c:pt>
                <c:pt idx="9780">
                  <c:v>0.78201100000000001</c:v>
                </c:pt>
                <c:pt idx="9781">
                  <c:v>0.78385199999999999</c:v>
                </c:pt>
                <c:pt idx="9782">
                  <c:v>0.78568700000000002</c:v>
                </c:pt>
                <c:pt idx="9783">
                  <c:v>0.78752599999999995</c:v>
                </c:pt>
                <c:pt idx="9784">
                  <c:v>0.78937599999999997</c:v>
                </c:pt>
                <c:pt idx="9785">
                  <c:v>0.79121699999999995</c:v>
                </c:pt>
                <c:pt idx="9786">
                  <c:v>0.79305000000000003</c:v>
                </c:pt>
                <c:pt idx="9787">
                  <c:v>0.79488300000000001</c:v>
                </c:pt>
                <c:pt idx="9788">
                  <c:v>0.79671700000000001</c:v>
                </c:pt>
                <c:pt idx="9789">
                  <c:v>0.79854999999999998</c:v>
                </c:pt>
                <c:pt idx="9790">
                  <c:v>0.80038399999999998</c:v>
                </c:pt>
                <c:pt idx="9791">
                  <c:v>0.80221699999999996</c:v>
                </c:pt>
                <c:pt idx="9792">
                  <c:v>0.80405000000000004</c:v>
                </c:pt>
                <c:pt idx="9793">
                  <c:v>0.80588400000000004</c:v>
                </c:pt>
                <c:pt idx="9794">
                  <c:v>0.80771700000000002</c:v>
                </c:pt>
                <c:pt idx="9795">
                  <c:v>0.80955100000000002</c:v>
                </c:pt>
                <c:pt idx="9796">
                  <c:v>0.81138399999999999</c:v>
                </c:pt>
                <c:pt idx="9797">
                  <c:v>0.81321699999999997</c:v>
                </c:pt>
                <c:pt idx="9798">
                  <c:v>0.81505099999999997</c:v>
                </c:pt>
                <c:pt idx="9799">
                  <c:v>0.81688400000000005</c:v>
                </c:pt>
                <c:pt idx="9800">
                  <c:v>0.81871799999999995</c:v>
                </c:pt>
                <c:pt idx="9801">
                  <c:v>0.82042300000000001</c:v>
                </c:pt>
                <c:pt idx="9802">
                  <c:v>0.82145100000000004</c:v>
                </c:pt>
                <c:pt idx="9803">
                  <c:v>0.82210300000000003</c:v>
                </c:pt>
                <c:pt idx="9804">
                  <c:v>0.82260699999999998</c:v>
                </c:pt>
                <c:pt idx="9805">
                  <c:v>0.82283600000000001</c:v>
                </c:pt>
                <c:pt idx="9806">
                  <c:v>0.82318500000000006</c:v>
                </c:pt>
                <c:pt idx="9807">
                  <c:v>0.82487500000000002</c:v>
                </c:pt>
                <c:pt idx="9808">
                  <c:v>0.82674099999999995</c:v>
                </c:pt>
                <c:pt idx="9809">
                  <c:v>0.82855500000000004</c:v>
                </c:pt>
                <c:pt idx="9810">
                  <c:v>0.83033199999999996</c:v>
                </c:pt>
                <c:pt idx="9811">
                  <c:v>0.83218599999999998</c:v>
                </c:pt>
                <c:pt idx="9812">
                  <c:v>0.83410200000000001</c:v>
                </c:pt>
                <c:pt idx="9813">
                  <c:v>0.83561799999999997</c:v>
                </c:pt>
                <c:pt idx="9814">
                  <c:v>0.83679499999999996</c:v>
                </c:pt>
                <c:pt idx="9815">
                  <c:v>0.83767400000000003</c:v>
                </c:pt>
                <c:pt idx="9816">
                  <c:v>0.83879199999999998</c:v>
                </c:pt>
                <c:pt idx="9817">
                  <c:v>0.84060500000000005</c:v>
                </c:pt>
                <c:pt idx="9818">
                  <c:v>0.84253100000000003</c:v>
                </c:pt>
                <c:pt idx="9819">
                  <c:v>0.84438800000000003</c:v>
                </c:pt>
                <c:pt idx="9820">
                  <c:v>0.84600399999999998</c:v>
                </c:pt>
                <c:pt idx="9821">
                  <c:v>0.84706800000000004</c:v>
                </c:pt>
                <c:pt idx="9822">
                  <c:v>0.84773699999999996</c:v>
                </c:pt>
                <c:pt idx="9823">
                  <c:v>0.84826199999999996</c:v>
                </c:pt>
                <c:pt idx="9824">
                  <c:v>0.849055</c:v>
                </c:pt>
                <c:pt idx="9825">
                  <c:v>0.85055800000000004</c:v>
                </c:pt>
                <c:pt idx="9826">
                  <c:v>0.85247300000000004</c:v>
                </c:pt>
                <c:pt idx="9827">
                  <c:v>0.854356</c:v>
                </c:pt>
                <c:pt idx="9828">
                  <c:v>0.85622699999999996</c:v>
                </c:pt>
                <c:pt idx="9829">
                  <c:v>0.85812900000000003</c:v>
                </c:pt>
                <c:pt idx="9830">
                  <c:v>0.85996899999999998</c:v>
                </c:pt>
                <c:pt idx="9831">
                  <c:v>0.86164799999999997</c:v>
                </c:pt>
                <c:pt idx="9832">
                  <c:v>0.86308600000000002</c:v>
                </c:pt>
                <c:pt idx="9833">
                  <c:v>0.86456699999999997</c:v>
                </c:pt>
                <c:pt idx="9834">
                  <c:v>0.86643199999999998</c:v>
                </c:pt>
                <c:pt idx="9835">
                  <c:v>0.86835200000000001</c:v>
                </c:pt>
                <c:pt idx="9836">
                  <c:v>0.87024000000000001</c:v>
                </c:pt>
                <c:pt idx="9837">
                  <c:v>0.87211799999999995</c:v>
                </c:pt>
                <c:pt idx="9838">
                  <c:v>0.87399099999999996</c:v>
                </c:pt>
                <c:pt idx="9839">
                  <c:v>0.87574600000000002</c:v>
                </c:pt>
                <c:pt idx="9840">
                  <c:v>0.87730200000000003</c:v>
                </c:pt>
                <c:pt idx="9841">
                  <c:v>0.87879099999999999</c:v>
                </c:pt>
                <c:pt idx="9842">
                  <c:v>0.88048300000000002</c:v>
                </c:pt>
                <c:pt idx="9843">
                  <c:v>0.88240600000000002</c:v>
                </c:pt>
                <c:pt idx="9844">
                  <c:v>0.88430699999999995</c:v>
                </c:pt>
                <c:pt idx="9845">
                  <c:v>0.88619199999999998</c:v>
                </c:pt>
                <c:pt idx="9846">
                  <c:v>0.88807700000000001</c:v>
                </c:pt>
                <c:pt idx="9847">
                  <c:v>0.88995100000000005</c:v>
                </c:pt>
                <c:pt idx="9848">
                  <c:v>0.89172399999999996</c:v>
                </c:pt>
                <c:pt idx="9849">
                  <c:v>0.89339400000000002</c:v>
                </c:pt>
                <c:pt idx="9850">
                  <c:v>0.89510599999999996</c:v>
                </c:pt>
                <c:pt idx="9851">
                  <c:v>0.89696699999999996</c:v>
                </c:pt>
                <c:pt idx="9852">
                  <c:v>0.898899</c:v>
                </c:pt>
                <c:pt idx="9853">
                  <c:v>0.900644</c:v>
                </c:pt>
                <c:pt idx="9854">
                  <c:v>0.90207099999999996</c:v>
                </c:pt>
                <c:pt idx="9855">
                  <c:v>0.90336099999999997</c:v>
                </c:pt>
                <c:pt idx="9856">
                  <c:v>0.90515299999999999</c:v>
                </c:pt>
                <c:pt idx="9857">
                  <c:v>0.90698100000000004</c:v>
                </c:pt>
                <c:pt idx="9858">
                  <c:v>0.90871599999999997</c:v>
                </c:pt>
                <c:pt idx="9859">
                  <c:v>0.91026200000000002</c:v>
                </c:pt>
                <c:pt idx="9860">
                  <c:v>0.91175399999999995</c:v>
                </c:pt>
                <c:pt idx="9861">
                  <c:v>0.91356099999999996</c:v>
                </c:pt>
                <c:pt idx="9862">
                  <c:v>0.91550699999999996</c:v>
                </c:pt>
                <c:pt idx="9863">
                  <c:v>0.91744800000000004</c:v>
                </c:pt>
                <c:pt idx="9864">
                  <c:v>0.91937800000000003</c:v>
                </c:pt>
                <c:pt idx="9865">
                  <c:v>0.92128900000000002</c:v>
                </c:pt>
                <c:pt idx="9866">
                  <c:v>0.92318900000000004</c:v>
                </c:pt>
                <c:pt idx="9867">
                  <c:v>0.92503400000000002</c:v>
                </c:pt>
                <c:pt idx="9868">
                  <c:v>0.926562</c:v>
                </c:pt>
                <c:pt idx="9869">
                  <c:v>0.927651</c:v>
                </c:pt>
                <c:pt idx="9870">
                  <c:v>0.92846099999999998</c:v>
                </c:pt>
                <c:pt idx="9871">
                  <c:v>0.92934799999999995</c:v>
                </c:pt>
                <c:pt idx="9872">
                  <c:v>0.93055699999999997</c:v>
                </c:pt>
                <c:pt idx="9873">
                  <c:v>0.93213699999999999</c:v>
                </c:pt>
                <c:pt idx="9874">
                  <c:v>0.93391000000000002</c:v>
                </c:pt>
                <c:pt idx="9875">
                  <c:v>0.93571400000000005</c:v>
                </c:pt>
                <c:pt idx="9876">
                  <c:v>0.93745199999999995</c:v>
                </c:pt>
                <c:pt idx="9877">
                  <c:v>0.93906000000000001</c:v>
                </c:pt>
                <c:pt idx="9878">
                  <c:v>0.94062599999999996</c:v>
                </c:pt>
                <c:pt idx="9879">
                  <c:v>0.94225800000000004</c:v>
                </c:pt>
                <c:pt idx="9880">
                  <c:v>0.94406000000000001</c:v>
                </c:pt>
                <c:pt idx="9881">
                  <c:v>0.94598300000000002</c:v>
                </c:pt>
                <c:pt idx="9882">
                  <c:v>0.94789999999999996</c:v>
                </c:pt>
                <c:pt idx="9883">
                  <c:v>0.94981599999999999</c:v>
                </c:pt>
                <c:pt idx="9884">
                  <c:v>0.95173200000000002</c:v>
                </c:pt>
                <c:pt idx="9885">
                  <c:v>0.95364899999999997</c:v>
                </c:pt>
                <c:pt idx="9886">
                  <c:v>0.955565</c:v>
                </c:pt>
                <c:pt idx="9887">
                  <c:v>0.957484</c:v>
                </c:pt>
                <c:pt idx="9888">
                  <c:v>0.95940499999999995</c:v>
                </c:pt>
                <c:pt idx="9889">
                  <c:v>0.96132600000000001</c:v>
                </c:pt>
                <c:pt idx="9890">
                  <c:v>0.96324299999999996</c:v>
                </c:pt>
                <c:pt idx="9891">
                  <c:v>0.96516000000000002</c:v>
                </c:pt>
                <c:pt idx="9892">
                  <c:v>0.96707600000000005</c:v>
                </c:pt>
                <c:pt idx="9893">
                  <c:v>0.96899299999999999</c:v>
                </c:pt>
                <c:pt idx="9894">
                  <c:v>0.97090900000000002</c:v>
                </c:pt>
                <c:pt idx="9895">
                  <c:v>0.972827</c:v>
                </c:pt>
                <c:pt idx="9896">
                  <c:v>0.97474799999999995</c:v>
                </c:pt>
                <c:pt idx="9897">
                  <c:v>0.97667199999999998</c:v>
                </c:pt>
                <c:pt idx="9898">
                  <c:v>0.97859700000000005</c:v>
                </c:pt>
                <c:pt idx="9899">
                  <c:v>0.98051699999999997</c:v>
                </c:pt>
                <c:pt idx="9900">
                  <c:v>0.98243400000000003</c:v>
                </c:pt>
                <c:pt idx="9901">
                  <c:v>0.98400500000000002</c:v>
                </c:pt>
                <c:pt idx="9902">
                  <c:v>0.984792</c:v>
                </c:pt>
                <c:pt idx="9903">
                  <c:v>0.98511700000000002</c:v>
                </c:pt>
                <c:pt idx="9904">
                  <c:v>0.98514599999999997</c:v>
                </c:pt>
                <c:pt idx="9905">
                  <c:v>0.985456</c:v>
                </c:pt>
                <c:pt idx="9906">
                  <c:v>0.98580100000000004</c:v>
                </c:pt>
                <c:pt idx="9907">
                  <c:v>0.98584899999999998</c:v>
                </c:pt>
                <c:pt idx="9908">
                  <c:v>0.98546</c:v>
                </c:pt>
                <c:pt idx="9909">
                  <c:v>0.98483600000000004</c:v>
                </c:pt>
                <c:pt idx="9910">
                  <c:v>0.98424</c:v>
                </c:pt>
                <c:pt idx="9911">
                  <c:v>0.98400399999999999</c:v>
                </c:pt>
                <c:pt idx="9912">
                  <c:v>0.98429999999999995</c:v>
                </c:pt>
                <c:pt idx="9913">
                  <c:v>0.98519999999999996</c:v>
                </c:pt>
                <c:pt idx="9914">
                  <c:v>0.98678299999999997</c:v>
                </c:pt>
                <c:pt idx="9915">
                  <c:v>0.98874499999999999</c:v>
                </c:pt>
                <c:pt idx="9916">
                  <c:v>0.99071799999999999</c:v>
                </c:pt>
                <c:pt idx="9917">
                  <c:v>0.99269200000000002</c:v>
                </c:pt>
                <c:pt idx="9918">
                  <c:v>0.99468900000000005</c:v>
                </c:pt>
                <c:pt idx="9919">
                  <c:v>0.99652700000000005</c:v>
                </c:pt>
                <c:pt idx="9920">
                  <c:v>0.99844500000000003</c:v>
                </c:pt>
                <c:pt idx="9921">
                  <c:v>1.0004</c:v>
                </c:pt>
                <c:pt idx="9922">
                  <c:v>1.0023599999999999</c:v>
                </c:pt>
                <c:pt idx="9923">
                  <c:v>1.00434</c:v>
                </c:pt>
                <c:pt idx="9924">
                  <c:v>1.0063200000000001</c:v>
                </c:pt>
                <c:pt idx="9925">
                  <c:v>1.0082899999999999</c:v>
                </c:pt>
                <c:pt idx="9926">
                  <c:v>1.01027</c:v>
                </c:pt>
                <c:pt idx="9927">
                  <c:v>1.01224</c:v>
                </c:pt>
                <c:pt idx="9928">
                  <c:v>1.0142199999999999</c:v>
                </c:pt>
                <c:pt idx="9929">
                  <c:v>1.0161899999999999</c:v>
                </c:pt>
                <c:pt idx="9930">
                  <c:v>1.01816</c:v>
                </c:pt>
                <c:pt idx="9931">
                  <c:v>1.02014</c:v>
                </c:pt>
                <c:pt idx="9932">
                  <c:v>1.0221100000000001</c:v>
                </c:pt>
                <c:pt idx="9933">
                  <c:v>1.0240899999999999</c:v>
                </c:pt>
                <c:pt idx="9934">
                  <c:v>1.02606</c:v>
                </c:pt>
                <c:pt idx="9935">
                  <c:v>1.0280400000000001</c:v>
                </c:pt>
                <c:pt idx="9936">
                  <c:v>1.0300100000000001</c:v>
                </c:pt>
                <c:pt idx="9937">
                  <c:v>1.03199</c:v>
                </c:pt>
                <c:pt idx="9938">
                  <c:v>1.03396</c:v>
                </c:pt>
                <c:pt idx="9939">
                  <c:v>1.0359400000000001</c:v>
                </c:pt>
                <c:pt idx="9940">
                  <c:v>1.0379100000000001</c:v>
                </c:pt>
                <c:pt idx="9941">
                  <c:v>1.0398799999999999</c:v>
                </c:pt>
                <c:pt idx="9942">
                  <c:v>1.04186</c:v>
                </c:pt>
                <c:pt idx="9943">
                  <c:v>1.04383</c:v>
                </c:pt>
                <c:pt idx="9944">
                  <c:v>1.0458099999999999</c:v>
                </c:pt>
                <c:pt idx="9945">
                  <c:v>1.0477799999999999</c:v>
                </c:pt>
                <c:pt idx="9946">
                  <c:v>1.04976</c:v>
                </c:pt>
                <c:pt idx="9947">
                  <c:v>1.0517300000000001</c:v>
                </c:pt>
                <c:pt idx="9948">
                  <c:v>1.0537099999999999</c:v>
                </c:pt>
                <c:pt idx="9949">
                  <c:v>1.05568</c:v>
                </c:pt>
                <c:pt idx="9950">
                  <c:v>1.05766</c:v>
                </c:pt>
                <c:pt idx="9951">
                  <c:v>1.0596300000000001</c:v>
                </c:pt>
                <c:pt idx="9952">
                  <c:v>1.0616000000000001</c:v>
                </c:pt>
                <c:pt idx="9953">
                  <c:v>1.06358</c:v>
                </c:pt>
                <c:pt idx="9954">
                  <c:v>1.06555</c:v>
                </c:pt>
                <c:pt idx="9955">
                  <c:v>1.06752</c:v>
                </c:pt>
                <c:pt idx="9956">
                  <c:v>1.0694699999999999</c:v>
                </c:pt>
                <c:pt idx="9957">
                  <c:v>1.0713999999999999</c:v>
                </c:pt>
                <c:pt idx="9958">
                  <c:v>1.07328</c:v>
                </c:pt>
                <c:pt idx="9959">
                  <c:v>1.07517</c:v>
                </c:pt>
                <c:pt idx="9960">
                  <c:v>1.07711</c:v>
                </c:pt>
                <c:pt idx="9961">
                  <c:v>1.07907</c:v>
                </c:pt>
                <c:pt idx="9962">
                  <c:v>1.0810299999999999</c:v>
                </c:pt>
                <c:pt idx="9963">
                  <c:v>1.083</c:v>
                </c:pt>
                <c:pt idx="9964">
                  <c:v>1.08497</c:v>
                </c:pt>
                <c:pt idx="9965">
                  <c:v>1.0868800000000001</c:v>
                </c:pt>
                <c:pt idx="9966">
                  <c:v>1.08847</c:v>
                </c:pt>
                <c:pt idx="9967">
                  <c:v>1.0898000000000001</c:v>
                </c:pt>
                <c:pt idx="9968">
                  <c:v>1.0910200000000001</c:v>
                </c:pt>
                <c:pt idx="9969">
                  <c:v>1.09219</c:v>
                </c:pt>
                <c:pt idx="9970">
                  <c:v>1.09334</c:v>
                </c:pt>
                <c:pt idx="9971">
                  <c:v>1.09449</c:v>
                </c:pt>
                <c:pt idx="9972">
                  <c:v>1.09568</c:v>
                </c:pt>
                <c:pt idx="9973">
                  <c:v>1.0968599999999999</c:v>
                </c:pt>
                <c:pt idx="9974">
                  <c:v>1.0979300000000001</c:v>
                </c:pt>
                <c:pt idx="9975">
                  <c:v>1.0989100000000001</c:v>
                </c:pt>
                <c:pt idx="9976">
                  <c:v>1.0999399999999999</c:v>
                </c:pt>
                <c:pt idx="9977">
                  <c:v>1.10127</c:v>
                </c:pt>
                <c:pt idx="9978">
                  <c:v>1.1031299999999999</c:v>
                </c:pt>
                <c:pt idx="9979">
                  <c:v>1.1051200000000001</c:v>
                </c:pt>
                <c:pt idx="9980">
                  <c:v>1.10711</c:v>
                </c:pt>
                <c:pt idx="9981">
                  <c:v>1.1091</c:v>
                </c:pt>
                <c:pt idx="9982">
                  <c:v>1.1110899999999999</c:v>
                </c:pt>
                <c:pt idx="9983">
                  <c:v>1.1130800000000001</c:v>
                </c:pt>
                <c:pt idx="9984">
                  <c:v>1.11507</c:v>
                </c:pt>
                <c:pt idx="9985">
                  <c:v>1.1170599999999999</c:v>
                </c:pt>
                <c:pt idx="9986">
                  <c:v>1.1190500000000001</c:v>
                </c:pt>
                <c:pt idx="9987">
                  <c:v>1.12104</c:v>
                </c:pt>
                <c:pt idx="9988">
                  <c:v>1.12303</c:v>
                </c:pt>
                <c:pt idx="9989">
                  <c:v>1.1250199999999999</c:v>
                </c:pt>
                <c:pt idx="9990">
                  <c:v>1.1270100000000001</c:v>
                </c:pt>
                <c:pt idx="9991">
                  <c:v>1.129</c:v>
                </c:pt>
                <c:pt idx="9992">
                  <c:v>1.1309899999999999</c:v>
                </c:pt>
                <c:pt idx="9993">
                  <c:v>1.1329800000000001</c:v>
                </c:pt>
                <c:pt idx="9994">
                  <c:v>1.13497</c:v>
                </c:pt>
                <c:pt idx="9995">
                  <c:v>1.13696</c:v>
                </c:pt>
                <c:pt idx="9996">
                  <c:v>1.1389499999999999</c:v>
                </c:pt>
                <c:pt idx="9997">
                  <c:v>1.1409400000000001</c:v>
                </c:pt>
                <c:pt idx="9998">
                  <c:v>1.14293</c:v>
                </c:pt>
                <c:pt idx="9999">
                  <c:v>1.1449199999999999</c:v>
                </c:pt>
                <c:pt idx="10000">
                  <c:v>1.1469100000000001</c:v>
                </c:pt>
                <c:pt idx="10001">
                  <c:v>1.14862</c:v>
                </c:pt>
                <c:pt idx="10002">
                  <c:v>1.1496999999999999</c:v>
                </c:pt>
                <c:pt idx="10003">
                  <c:v>1.1502600000000001</c:v>
                </c:pt>
                <c:pt idx="10004">
                  <c:v>1.15038</c:v>
                </c:pt>
                <c:pt idx="10005">
                  <c:v>1.1501999999999999</c:v>
                </c:pt>
                <c:pt idx="10006">
                  <c:v>1.1499299999999999</c:v>
                </c:pt>
                <c:pt idx="10007">
                  <c:v>1.14975</c:v>
                </c:pt>
                <c:pt idx="10008">
                  <c:v>1.1495299999999999</c:v>
                </c:pt>
                <c:pt idx="10009">
                  <c:v>1.14947</c:v>
                </c:pt>
                <c:pt idx="10010">
                  <c:v>1.14947</c:v>
                </c:pt>
                <c:pt idx="10011">
                  <c:v>1.14947</c:v>
                </c:pt>
                <c:pt idx="10012">
                  <c:v>1.14947</c:v>
                </c:pt>
                <c:pt idx="10013">
                  <c:v>1.14947</c:v>
                </c:pt>
                <c:pt idx="10014">
                  <c:v>1.14947</c:v>
                </c:pt>
                <c:pt idx="10015">
                  <c:v>1.14947</c:v>
                </c:pt>
                <c:pt idx="10016">
                  <c:v>1.14947</c:v>
                </c:pt>
                <c:pt idx="10017">
                  <c:v>1.14947</c:v>
                </c:pt>
                <c:pt idx="10018">
                  <c:v>1.14947</c:v>
                </c:pt>
                <c:pt idx="10019">
                  <c:v>1.14947</c:v>
                </c:pt>
                <c:pt idx="10020">
                  <c:v>1.14947</c:v>
                </c:pt>
                <c:pt idx="10021">
                  <c:v>1.14947</c:v>
                </c:pt>
                <c:pt idx="10022">
                  <c:v>1.14947</c:v>
                </c:pt>
                <c:pt idx="10023">
                  <c:v>1.14947</c:v>
                </c:pt>
                <c:pt idx="10024">
                  <c:v>1.14947</c:v>
                </c:pt>
                <c:pt idx="10025">
                  <c:v>1.14947</c:v>
                </c:pt>
                <c:pt idx="10026">
                  <c:v>1.14947</c:v>
                </c:pt>
                <c:pt idx="10027">
                  <c:v>1.14947</c:v>
                </c:pt>
                <c:pt idx="10028">
                  <c:v>1.14947</c:v>
                </c:pt>
                <c:pt idx="10029">
                  <c:v>1.14947</c:v>
                </c:pt>
                <c:pt idx="10030">
                  <c:v>1.14947</c:v>
                </c:pt>
                <c:pt idx="10031">
                  <c:v>1.14947</c:v>
                </c:pt>
                <c:pt idx="10032">
                  <c:v>1.14947</c:v>
                </c:pt>
                <c:pt idx="10033">
                  <c:v>1.14947</c:v>
                </c:pt>
                <c:pt idx="10034">
                  <c:v>1.14947</c:v>
                </c:pt>
                <c:pt idx="10035">
                  <c:v>1.14947</c:v>
                </c:pt>
                <c:pt idx="10036">
                  <c:v>1.14947</c:v>
                </c:pt>
                <c:pt idx="10037">
                  <c:v>1.14947</c:v>
                </c:pt>
                <c:pt idx="10038">
                  <c:v>1.14947</c:v>
                </c:pt>
                <c:pt idx="10039">
                  <c:v>1.14947</c:v>
                </c:pt>
                <c:pt idx="10040">
                  <c:v>1.14947</c:v>
                </c:pt>
                <c:pt idx="10041">
                  <c:v>1.14947</c:v>
                </c:pt>
                <c:pt idx="10042">
                  <c:v>1.14947</c:v>
                </c:pt>
                <c:pt idx="10043">
                  <c:v>1.14947</c:v>
                </c:pt>
                <c:pt idx="10044">
                  <c:v>1.14947</c:v>
                </c:pt>
                <c:pt idx="10045">
                  <c:v>1.14947</c:v>
                </c:pt>
                <c:pt idx="10046">
                  <c:v>1.14947</c:v>
                </c:pt>
                <c:pt idx="10047">
                  <c:v>1.14947</c:v>
                </c:pt>
                <c:pt idx="10048">
                  <c:v>1.14947</c:v>
                </c:pt>
                <c:pt idx="10049">
                  <c:v>1.14947</c:v>
                </c:pt>
                <c:pt idx="10050">
                  <c:v>1.14947</c:v>
                </c:pt>
                <c:pt idx="10051">
                  <c:v>1.14951</c:v>
                </c:pt>
                <c:pt idx="10052">
                  <c:v>1.1496999999999999</c:v>
                </c:pt>
                <c:pt idx="10053">
                  <c:v>1.1497599999999999</c:v>
                </c:pt>
                <c:pt idx="10054">
                  <c:v>1.14957</c:v>
                </c:pt>
                <c:pt idx="10055">
                  <c:v>1.1494899999999999</c:v>
                </c:pt>
                <c:pt idx="10056">
                  <c:v>1.14957</c:v>
                </c:pt>
                <c:pt idx="10057">
                  <c:v>1.14991</c:v>
                </c:pt>
                <c:pt idx="10058">
                  <c:v>1.15015</c:v>
                </c:pt>
                <c:pt idx="10059">
                  <c:v>1.15015</c:v>
                </c:pt>
                <c:pt idx="10060">
                  <c:v>1.15015</c:v>
                </c:pt>
                <c:pt idx="10061">
                  <c:v>1.15015</c:v>
                </c:pt>
                <c:pt idx="10062">
                  <c:v>1.15015</c:v>
                </c:pt>
                <c:pt idx="10063">
                  <c:v>1.15015</c:v>
                </c:pt>
                <c:pt idx="10064">
                  <c:v>1.15015</c:v>
                </c:pt>
                <c:pt idx="10065">
                  <c:v>1.15015</c:v>
                </c:pt>
                <c:pt idx="10066">
                  <c:v>1.15015</c:v>
                </c:pt>
                <c:pt idx="10067">
                  <c:v>1.15015</c:v>
                </c:pt>
                <c:pt idx="10068">
                  <c:v>1.15015</c:v>
                </c:pt>
                <c:pt idx="10069">
                  <c:v>1.15015</c:v>
                </c:pt>
                <c:pt idx="10070">
                  <c:v>1.15015</c:v>
                </c:pt>
                <c:pt idx="10071">
                  <c:v>1.15015</c:v>
                </c:pt>
                <c:pt idx="10072">
                  <c:v>1.15015</c:v>
                </c:pt>
                <c:pt idx="10073">
                  <c:v>1.15015</c:v>
                </c:pt>
                <c:pt idx="10074">
                  <c:v>1.15015</c:v>
                </c:pt>
                <c:pt idx="10075">
                  <c:v>1.15015</c:v>
                </c:pt>
                <c:pt idx="10076">
                  <c:v>1.15015</c:v>
                </c:pt>
                <c:pt idx="10077">
                  <c:v>1.15015</c:v>
                </c:pt>
                <c:pt idx="10078">
                  <c:v>1.15015</c:v>
                </c:pt>
                <c:pt idx="10079">
                  <c:v>1.15015</c:v>
                </c:pt>
                <c:pt idx="10080">
                  <c:v>1.15015</c:v>
                </c:pt>
                <c:pt idx="10081">
                  <c:v>1.15015</c:v>
                </c:pt>
                <c:pt idx="10082">
                  <c:v>1.15015</c:v>
                </c:pt>
                <c:pt idx="10083">
                  <c:v>1.15015</c:v>
                </c:pt>
                <c:pt idx="10084">
                  <c:v>1.15015</c:v>
                </c:pt>
                <c:pt idx="10085">
                  <c:v>1.15015</c:v>
                </c:pt>
                <c:pt idx="10086">
                  <c:v>1.15015</c:v>
                </c:pt>
                <c:pt idx="10087">
                  <c:v>1.15015</c:v>
                </c:pt>
                <c:pt idx="10088">
                  <c:v>1.1501399999999999</c:v>
                </c:pt>
                <c:pt idx="10089">
                  <c:v>1.1501399999999999</c:v>
                </c:pt>
                <c:pt idx="10090">
                  <c:v>1.1501399999999999</c:v>
                </c:pt>
                <c:pt idx="10091">
                  <c:v>1.1501399999999999</c:v>
                </c:pt>
                <c:pt idx="10092">
                  <c:v>1.1501399999999999</c:v>
                </c:pt>
                <c:pt idx="10093">
                  <c:v>1.1501399999999999</c:v>
                </c:pt>
                <c:pt idx="10094">
                  <c:v>1.1501399999999999</c:v>
                </c:pt>
                <c:pt idx="10095">
                  <c:v>1.1501399999999999</c:v>
                </c:pt>
                <c:pt idx="10096">
                  <c:v>1.1501399999999999</c:v>
                </c:pt>
                <c:pt idx="10097">
                  <c:v>1.1501399999999999</c:v>
                </c:pt>
                <c:pt idx="10098">
                  <c:v>1.1501399999999999</c:v>
                </c:pt>
                <c:pt idx="10099">
                  <c:v>1.1501399999999999</c:v>
                </c:pt>
                <c:pt idx="10100">
                  <c:v>1.1501399999999999</c:v>
                </c:pt>
                <c:pt idx="10101">
                  <c:v>1.15011</c:v>
                </c:pt>
                <c:pt idx="10102">
                  <c:v>1.14971</c:v>
                </c:pt>
                <c:pt idx="10103">
                  <c:v>1.1486799999999999</c:v>
                </c:pt>
                <c:pt idx="10104">
                  <c:v>1.1470199999999999</c:v>
                </c:pt>
                <c:pt idx="10105">
                  <c:v>1.14497</c:v>
                </c:pt>
                <c:pt idx="10106">
                  <c:v>1.14293</c:v>
                </c:pt>
                <c:pt idx="10107">
                  <c:v>1.1409</c:v>
                </c:pt>
                <c:pt idx="10108">
                  <c:v>1.1389800000000001</c:v>
                </c:pt>
                <c:pt idx="10109">
                  <c:v>1.1372</c:v>
                </c:pt>
                <c:pt idx="10110">
                  <c:v>1.1356999999999999</c:v>
                </c:pt>
                <c:pt idx="10111">
                  <c:v>1.1343399999999999</c:v>
                </c:pt>
                <c:pt idx="10112">
                  <c:v>1.1327700000000001</c:v>
                </c:pt>
                <c:pt idx="10113">
                  <c:v>1.1309</c:v>
                </c:pt>
                <c:pt idx="10114">
                  <c:v>1.1289199999999999</c:v>
                </c:pt>
                <c:pt idx="10115">
                  <c:v>1.1269499999999999</c:v>
                </c:pt>
                <c:pt idx="10116">
                  <c:v>1.12497</c:v>
                </c:pt>
                <c:pt idx="10117">
                  <c:v>1.1230500000000001</c:v>
                </c:pt>
                <c:pt idx="10118">
                  <c:v>1.1211199999999999</c:v>
                </c:pt>
                <c:pt idx="10119">
                  <c:v>1.1191</c:v>
                </c:pt>
                <c:pt idx="10120">
                  <c:v>1.1170599999999999</c:v>
                </c:pt>
                <c:pt idx="10121">
                  <c:v>1.11504</c:v>
                </c:pt>
                <c:pt idx="10122">
                  <c:v>1.1130500000000001</c:v>
                </c:pt>
                <c:pt idx="10123">
                  <c:v>1.11114</c:v>
                </c:pt>
                <c:pt idx="10124">
                  <c:v>1.1092900000000001</c:v>
                </c:pt>
                <c:pt idx="10125">
                  <c:v>1.1073900000000001</c:v>
                </c:pt>
                <c:pt idx="10126">
                  <c:v>1.1054999999999999</c:v>
                </c:pt>
                <c:pt idx="10127">
                  <c:v>1.1035699999999999</c:v>
                </c:pt>
                <c:pt idx="10128">
                  <c:v>1.10161</c:v>
                </c:pt>
                <c:pt idx="10129">
                  <c:v>1.09962</c:v>
                </c:pt>
                <c:pt idx="10130">
                  <c:v>1.0976600000000001</c:v>
                </c:pt>
                <c:pt idx="10131">
                  <c:v>1.09571</c:v>
                </c:pt>
                <c:pt idx="10132">
                  <c:v>1.09375</c:v>
                </c:pt>
                <c:pt idx="10133">
                  <c:v>1.0918000000000001</c:v>
                </c:pt>
                <c:pt idx="10134">
                  <c:v>1.0898399999999999</c:v>
                </c:pt>
                <c:pt idx="10135">
                  <c:v>1.08789</c:v>
                </c:pt>
                <c:pt idx="10136">
                  <c:v>1.0859399999999999</c:v>
                </c:pt>
                <c:pt idx="10137">
                  <c:v>1.0840000000000001</c:v>
                </c:pt>
                <c:pt idx="10138">
                  <c:v>1.0820399999999999</c:v>
                </c:pt>
                <c:pt idx="10139">
                  <c:v>1.0800799999999999</c:v>
                </c:pt>
                <c:pt idx="10140">
                  <c:v>1.07813</c:v>
                </c:pt>
                <c:pt idx="10141">
                  <c:v>1.0761700000000001</c:v>
                </c:pt>
                <c:pt idx="10142">
                  <c:v>1.07422</c:v>
                </c:pt>
                <c:pt idx="10143">
                  <c:v>1.07226</c:v>
                </c:pt>
                <c:pt idx="10144">
                  <c:v>1.0703100000000001</c:v>
                </c:pt>
                <c:pt idx="10145">
                  <c:v>1.0683499999999999</c:v>
                </c:pt>
                <c:pt idx="10146">
                  <c:v>1.0664100000000001</c:v>
                </c:pt>
                <c:pt idx="10147">
                  <c:v>1.0644499999999999</c:v>
                </c:pt>
                <c:pt idx="10148">
                  <c:v>1.0625</c:v>
                </c:pt>
                <c:pt idx="10149">
                  <c:v>1.06054</c:v>
                </c:pt>
                <c:pt idx="10150">
                  <c:v>1.0585800000000001</c:v>
                </c:pt>
                <c:pt idx="10151">
                  <c:v>1.0571600000000001</c:v>
                </c:pt>
                <c:pt idx="10152">
                  <c:v>1.0567</c:v>
                </c:pt>
                <c:pt idx="10153">
                  <c:v>1.0566800000000001</c:v>
                </c:pt>
                <c:pt idx="10154">
                  <c:v>1.0567</c:v>
                </c:pt>
                <c:pt idx="10155">
                  <c:v>1.0567</c:v>
                </c:pt>
                <c:pt idx="10156">
                  <c:v>1.0567</c:v>
                </c:pt>
                <c:pt idx="10157">
                  <c:v>1.0567</c:v>
                </c:pt>
                <c:pt idx="10158">
                  <c:v>1.0567</c:v>
                </c:pt>
                <c:pt idx="10159">
                  <c:v>1.0567</c:v>
                </c:pt>
                <c:pt idx="10160">
                  <c:v>1.0567</c:v>
                </c:pt>
                <c:pt idx="10161">
                  <c:v>1.0567</c:v>
                </c:pt>
                <c:pt idx="10162">
                  <c:v>1.0567</c:v>
                </c:pt>
                <c:pt idx="10163">
                  <c:v>1.0567</c:v>
                </c:pt>
                <c:pt idx="10164">
                  <c:v>1.0567</c:v>
                </c:pt>
                <c:pt idx="10165">
                  <c:v>1.0567</c:v>
                </c:pt>
                <c:pt idx="10166">
                  <c:v>1.0567</c:v>
                </c:pt>
                <c:pt idx="10167">
                  <c:v>1.0567</c:v>
                </c:pt>
                <c:pt idx="10168">
                  <c:v>1.0567</c:v>
                </c:pt>
                <c:pt idx="10169">
                  <c:v>1.0567</c:v>
                </c:pt>
                <c:pt idx="10170">
                  <c:v>1.0567</c:v>
                </c:pt>
                <c:pt idx="10171">
                  <c:v>1.0567</c:v>
                </c:pt>
                <c:pt idx="10172">
                  <c:v>1.0567</c:v>
                </c:pt>
                <c:pt idx="10173">
                  <c:v>1.0567</c:v>
                </c:pt>
                <c:pt idx="10174">
                  <c:v>1.0567</c:v>
                </c:pt>
                <c:pt idx="10175">
                  <c:v>1.0567</c:v>
                </c:pt>
                <c:pt idx="10176">
                  <c:v>1.0567</c:v>
                </c:pt>
                <c:pt idx="10177">
                  <c:v>1.0567</c:v>
                </c:pt>
                <c:pt idx="10178">
                  <c:v>1.0567</c:v>
                </c:pt>
                <c:pt idx="10179">
                  <c:v>1.0567</c:v>
                </c:pt>
                <c:pt idx="10180">
                  <c:v>1.0567</c:v>
                </c:pt>
                <c:pt idx="10181">
                  <c:v>1.0567</c:v>
                </c:pt>
                <c:pt idx="10182">
                  <c:v>1.0567</c:v>
                </c:pt>
                <c:pt idx="10183">
                  <c:v>1.0567</c:v>
                </c:pt>
                <c:pt idx="10184">
                  <c:v>1.0567</c:v>
                </c:pt>
                <c:pt idx="10185">
                  <c:v>1.0567</c:v>
                </c:pt>
                <c:pt idx="10186">
                  <c:v>1.0567</c:v>
                </c:pt>
                <c:pt idx="10187">
                  <c:v>1.0567</c:v>
                </c:pt>
                <c:pt idx="10188">
                  <c:v>1.0567</c:v>
                </c:pt>
                <c:pt idx="10189">
                  <c:v>1.0567</c:v>
                </c:pt>
                <c:pt idx="10190">
                  <c:v>1.0567</c:v>
                </c:pt>
                <c:pt idx="10191">
                  <c:v>1.0567</c:v>
                </c:pt>
                <c:pt idx="10192">
                  <c:v>1.0567</c:v>
                </c:pt>
                <c:pt idx="10193">
                  <c:v>1.0567</c:v>
                </c:pt>
                <c:pt idx="10194">
                  <c:v>1.0567</c:v>
                </c:pt>
                <c:pt idx="10195">
                  <c:v>1.0567</c:v>
                </c:pt>
                <c:pt idx="10196">
                  <c:v>1.0567</c:v>
                </c:pt>
                <c:pt idx="10197">
                  <c:v>1.0567</c:v>
                </c:pt>
                <c:pt idx="10198">
                  <c:v>1.0567</c:v>
                </c:pt>
                <c:pt idx="10199">
                  <c:v>1.0567</c:v>
                </c:pt>
                <c:pt idx="10200">
                  <c:v>1.0567</c:v>
                </c:pt>
                <c:pt idx="10201">
                  <c:v>1.05704</c:v>
                </c:pt>
                <c:pt idx="10202">
                  <c:v>1.05796</c:v>
                </c:pt>
                <c:pt idx="10203">
                  <c:v>1.0592999999999999</c:v>
                </c:pt>
                <c:pt idx="10204">
                  <c:v>1.06091</c:v>
                </c:pt>
                <c:pt idx="10205">
                  <c:v>1.06273</c:v>
                </c:pt>
                <c:pt idx="10206">
                  <c:v>1.06456</c:v>
                </c:pt>
                <c:pt idx="10207">
                  <c:v>1.0663100000000001</c:v>
                </c:pt>
                <c:pt idx="10208">
                  <c:v>1.06789</c:v>
                </c:pt>
                <c:pt idx="10209">
                  <c:v>1.06935</c:v>
                </c:pt>
                <c:pt idx="10210">
                  <c:v>1.07077</c:v>
                </c:pt>
                <c:pt idx="10211">
                  <c:v>1.0721799999999999</c:v>
                </c:pt>
                <c:pt idx="10212">
                  <c:v>1.0736399999999999</c:v>
                </c:pt>
                <c:pt idx="10213">
                  <c:v>1.0752200000000001</c:v>
                </c:pt>
                <c:pt idx="10214">
                  <c:v>1.07701</c:v>
                </c:pt>
                <c:pt idx="10215">
                  <c:v>1.0789599999999999</c:v>
                </c:pt>
                <c:pt idx="10216">
                  <c:v>1.08097</c:v>
                </c:pt>
                <c:pt idx="10217">
                  <c:v>1.08297</c:v>
                </c:pt>
                <c:pt idx="10218">
                  <c:v>1.0849800000000001</c:v>
                </c:pt>
                <c:pt idx="10219">
                  <c:v>1.0869800000000001</c:v>
                </c:pt>
                <c:pt idx="10220">
                  <c:v>1.0889800000000001</c:v>
                </c:pt>
                <c:pt idx="10221">
                  <c:v>1.0909899999999999</c:v>
                </c:pt>
                <c:pt idx="10222">
                  <c:v>1.0929899999999999</c:v>
                </c:pt>
                <c:pt idx="10223">
                  <c:v>1.095</c:v>
                </c:pt>
                <c:pt idx="10224">
                  <c:v>1.097</c:v>
                </c:pt>
                <c:pt idx="10225">
                  <c:v>1.09901</c:v>
                </c:pt>
                <c:pt idx="10226">
                  <c:v>1.10101</c:v>
                </c:pt>
                <c:pt idx="10227">
                  <c:v>1.10301</c:v>
                </c:pt>
                <c:pt idx="10228">
                  <c:v>1.1050199999999999</c:v>
                </c:pt>
                <c:pt idx="10229">
                  <c:v>1.1070199999999999</c:v>
                </c:pt>
                <c:pt idx="10230">
                  <c:v>1.10903</c:v>
                </c:pt>
                <c:pt idx="10231">
                  <c:v>1.11103</c:v>
                </c:pt>
                <c:pt idx="10232">
                  <c:v>1.11304</c:v>
                </c:pt>
                <c:pt idx="10233">
                  <c:v>1.11504</c:v>
                </c:pt>
                <c:pt idx="10234">
                  <c:v>1.11704</c:v>
                </c:pt>
                <c:pt idx="10235">
                  <c:v>1.1190500000000001</c:v>
                </c:pt>
                <c:pt idx="10236">
                  <c:v>1.1210500000000001</c:v>
                </c:pt>
                <c:pt idx="10237">
                  <c:v>1.1230599999999999</c:v>
                </c:pt>
                <c:pt idx="10238">
                  <c:v>1.1250599999999999</c:v>
                </c:pt>
                <c:pt idx="10239">
                  <c:v>1.12706</c:v>
                </c:pt>
                <c:pt idx="10240">
                  <c:v>1.12907</c:v>
                </c:pt>
                <c:pt idx="10241">
                  <c:v>1.13107</c:v>
                </c:pt>
                <c:pt idx="10242">
                  <c:v>1.1330800000000001</c:v>
                </c:pt>
                <c:pt idx="10243">
                  <c:v>1.1350800000000001</c:v>
                </c:pt>
                <c:pt idx="10244">
                  <c:v>1.1370899999999999</c:v>
                </c:pt>
                <c:pt idx="10245">
                  <c:v>1.1390899999999999</c:v>
                </c:pt>
                <c:pt idx="10246">
                  <c:v>1.1410899999999999</c:v>
                </c:pt>
                <c:pt idx="10247">
                  <c:v>1.1431</c:v>
                </c:pt>
                <c:pt idx="10248">
                  <c:v>1.1451</c:v>
                </c:pt>
                <c:pt idx="10249">
                  <c:v>1.1471100000000001</c:v>
                </c:pt>
                <c:pt idx="10250">
                  <c:v>1.1491100000000001</c:v>
                </c:pt>
                <c:pt idx="10251">
                  <c:v>1.1508100000000001</c:v>
                </c:pt>
                <c:pt idx="10252">
                  <c:v>1.15191</c:v>
                </c:pt>
                <c:pt idx="10253">
                  <c:v>1.15263</c:v>
                </c:pt>
                <c:pt idx="10254">
                  <c:v>1.1528499999999999</c:v>
                </c:pt>
                <c:pt idx="10255">
                  <c:v>1.1528499999999999</c:v>
                </c:pt>
                <c:pt idx="10256">
                  <c:v>1.1528400000000001</c:v>
                </c:pt>
                <c:pt idx="10257">
                  <c:v>1.1528</c:v>
                </c:pt>
                <c:pt idx="10258">
                  <c:v>1.15272</c:v>
                </c:pt>
                <c:pt idx="10259">
                  <c:v>1.1526799999999999</c:v>
                </c:pt>
                <c:pt idx="10260">
                  <c:v>1.1528</c:v>
                </c:pt>
                <c:pt idx="10261">
                  <c:v>1.1528799999999999</c:v>
                </c:pt>
                <c:pt idx="10262">
                  <c:v>1.1528700000000001</c:v>
                </c:pt>
                <c:pt idx="10263">
                  <c:v>1.1528700000000001</c:v>
                </c:pt>
                <c:pt idx="10264">
                  <c:v>1.1528700000000001</c:v>
                </c:pt>
                <c:pt idx="10265">
                  <c:v>1.1528700000000001</c:v>
                </c:pt>
                <c:pt idx="10266">
                  <c:v>1.1528700000000001</c:v>
                </c:pt>
                <c:pt idx="10267">
                  <c:v>1.1528700000000001</c:v>
                </c:pt>
                <c:pt idx="10268">
                  <c:v>1.1528700000000001</c:v>
                </c:pt>
                <c:pt idx="10269">
                  <c:v>1.1528700000000001</c:v>
                </c:pt>
                <c:pt idx="10270">
                  <c:v>1.1528700000000001</c:v>
                </c:pt>
                <c:pt idx="10271">
                  <c:v>1.1528700000000001</c:v>
                </c:pt>
                <c:pt idx="10272">
                  <c:v>1.1528700000000001</c:v>
                </c:pt>
                <c:pt idx="10273">
                  <c:v>1.1528700000000001</c:v>
                </c:pt>
                <c:pt idx="10274">
                  <c:v>1.1528700000000001</c:v>
                </c:pt>
                <c:pt idx="10275">
                  <c:v>1.1528700000000001</c:v>
                </c:pt>
                <c:pt idx="10276">
                  <c:v>1.1528700000000001</c:v>
                </c:pt>
                <c:pt idx="10277">
                  <c:v>1.1528700000000001</c:v>
                </c:pt>
                <c:pt idx="10278">
                  <c:v>1.1528700000000001</c:v>
                </c:pt>
                <c:pt idx="10279">
                  <c:v>1.1528700000000001</c:v>
                </c:pt>
                <c:pt idx="10280">
                  <c:v>1.1528700000000001</c:v>
                </c:pt>
                <c:pt idx="10281">
                  <c:v>1.1528700000000001</c:v>
                </c:pt>
                <c:pt idx="10282">
                  <c:v>1.1528700000000001</c:v>
                </c:pt>
                <c:pt idx="10283">
                  <c:v>1.1528700000000001</c:v>
                </c:pt>
                <c:pt idx="10284">
                  <c:v>1.1528700000000001</c:v>
                </c:pt>
                <c:pt idx="10285">
                  <c:v>1.1528700000000001</c:v>
                </c:pt>
                <c:pt idx="10286">
                  <c:v>1.1528700000000001</c:v>
                </c:pt>
                <c:pt idx="10287">
                  <c:v>1.1528700000000001</c:v>
                </c:pt>
                <c:pt idx="10288">
                  <c:v>1.1528700000000001</c:v>
                </c:pt>
                <c:pt idx="10289">
                  <c:v>1.1528700000000001</c:v>
                </c:pt>
                <c:pt idx="10290">
                  <c:v>1.1528700000000001</c:v>
                </c:pt>
                <c:pt idx="10291">
                  <c:v>1.1528700000000001</c:v>
                </c:pt>
                <c:pt idx="10292">
                  <c:v>1.1528700000000001</c:v>
                </c:pt>
                <c:pt idx="10293">
                  <c:v>1.1528700000000001</c:v>
                </c:pt>
                <c:pt idx="10294">
                  <c:v>1.1528700000000001</c:v>
                </c:pt>
                <c:pt idx="10295">
                  <c:v>1.1528700000000001</c:v>
                </c:pt>
                <c:pt idx="10296">
                  <c:v>1.1528700000000001</c:v>
                </c:pt>
                <c:pt idx="10297">
                  <c:v>1.1528700000000001</c:v>
                </c:pt>
                <c:pt idx="10298">
                  <c:v>1.1528700000000001</c:v>
                </c:pt>
                <c:pt idx="10299">
                  <c:v>1.1528700000000001</c:v>
                </c:pt>
                <c:pt idx="10300">
                  <c:v>1.1528700000000001</c:v>
                </c:pt>
                <c:pt idx="10301">
                  <c:v>1.1526099999999999</c:v>
                </c:pt>
                <c:pt idx="10302">
                  <c:v>1.15194</c:v>
                </c:pt>
                <c:pt idx="10303">
                  <c:v>1.15079</c:v>
                </c:pt>
                <c:pt idx="10304">
                  <c:v>1.1491899999999999</c:v>
                </c:pt>
                <c:pt idx="10305">
                  <c:v>1.1472800000000001</c:v>
                </c:pt>
                <c:pt idx="10306">
                  <c:v>1.1453100000000001</c:v>
                </c:pt>
                <c:pt idx="10307">
                  <c:v>1.1436299999999999</c:v>
                </c:pt>
                <c:pt idx="10308">
                  <c:v>1.1424000000000001</c:v>
                </c:pt>
                <c:pt idx="10309">
                  <c:v>1.14147</c:v>
                </c:pt>
                <c:pt idx="10310">
                  <c:v>1.1408499999999999</c:v>
                </c:pt>
                <c:pt idx="10311">
                  <c:v>1.14015</c:v>
                </c:pt>
                <c:pt idx="10312">
                  <c:v>1.1393</c:v>
                </c:pt>
                <c:pt idx="10313">
                  <c:v>1.13832</c:v>
                </c:pt>
                <c:pt idx="10314">
                  <c:v>1.1373800000000001</c:v>
                </c:pt>
                <c:pt idx="10315">
                  <c:v>1.13635</c:v>
                </c:pt>
                <c:pt idx="10316">
                  <c:v>1.13531</c:v>
                </c:pt>
                <c:pt idx="10317">
                  <c:v>1.1340600000000001</c:v>
                </c:pt>
                <c:pt idx="10318">
                  <c:v>1.13256</c:v>
                </c:pt>
                <c:pt idx="10319">
                  <c:v>1.13083</c:v>
                </c:pt>
                <c:pt idx="10320">
                  <c:v>1.1291</c:v>
                </c:pt>
                <c:pt idx="10321">
                  <c:v>1.1274500000000001</c:v>
                </c:pt>
                <c:pt idx="10322">
                  <c:v>1.1260600000000001</c:v>
                </c:pt>
                <c:pt idx="10323">
                  <c:v>1.1248899999999999</c:v>
                </c:pt>
                <c:pt idx="10324">
                  <c:v>1.12378</c:v>
                </c:pt>
                <c:pt idx="10325">
                  <c:v>1.1227499999999999</c:v>
                </c:pt>
                <c:pt idx="10326">
                  <c:v>1.1215999999999999</c:v>
                </c:pt>
                <c:pt idx="10327">
                  <c:v>1.12018</c:v>
                </c:pt>
                <c:pt idx="10328">
                  <c:v>1.1184700000000001</c:v>
                </c:pt>
                <c:pt idx="10329">
                  <c:v>1.11659</c:v>
                </c:pt>
                <c:pt idx="10330">
                  <c:v>1.1147499999999999</c:v>
                </c:pt>
                <c:pt idx="10331">
                  <c:v>1.1131</c:v>
                </c:pt>
                <c:pt idx="10332">
                  <c:v>1.1115299999999999</c:v>
                </c:pt>
                <c:pt idx="10333">
                  <c:v>1.10998</c:v>
                </c:pt>
                <c:pt idx="10334">
                  <c:v>1.10849</c:v>
                </c:pt>
                <c:pt idx="10335">
                  <c:v>1.1070899999999999</c:v>
                </c:pt>
                <c:pt idx="10336">
                  <c:v>1.10565</c:v>
                </c:pt>
                <c:pt idx="10337">
                  <c:v>1.1039699999999999</c:v>
                </c:pt>
                <c:pt idx="10338">
                  <c:v>1.10205</c:v>
                </c:pt>
                <c:pt idx="10339">
                  <c:v>1.10012</c:v>
                </c:pt>
                <c:pt idx="10340">
                  <c:v>1.09826</c:v>
                </c:pt>
                <c:pt idx="10341">
                  <c:v>1.0964799999999999</c:v>
                </c:pt>
                <c:pt idx="10342">
                  <c:v>1.09476</c:v>
                </c:pt>
                <c:pt idx="10343">
                  <c:v>1.0931200000000001</c:v>
                </c:pt>
                <c:pt idx="10344">
                  <c:v>1.09151</c:v>
                </c:pt>
                <c:pt idx="10345">
                  <c:v>1.08988</c:v>
                </c:pt>
                <c:pt idx="10346">
                  <c:v>1.08805</c:v>
                </c:pt>
                <c:pt idx="10347">
                  <c:v>1.0861400000000001</c:v>
                </c:pt>
                <c:pt idx="10348">
                  <c:v>1.0842499999999999</c:v>
                </c:pt>
                <c:pt idx="10349">
                  <c:v>1.0824199999999999</c:v>
                </c:pt>
                <c:pt idx="10350">
                  <c:v>1.08067</c:v>
                </c:pt>
                <c:pt idx="10351">
                  <c:v>1.07928</c:v>
                </c:pt>
                <c:pt idx="10352">
                  <c:v>1.07877</c:v>
                </c:pt>
                <c:pt idx="10353">
                  <c:v>1.0786100000000001</c:v>
                </c:pt>
                <c:pt idx="10354">
                  <c:v>1.0787199999999999</c:v>
                </c:pt>
                <c:pt idx="10355">
                  <c:v>1.0791900000000001</c:v>
                </c:pt>
                <c:pt idx="10356">
                  <c:v>1.0796699999999999</c:v>
                </c:pt>
                <c:pt idx="10357">
                  <c:v>1.0796300000000001</c:v>
                </c:pt>
                <c:pt idx="10358">
                  <c:v>1.0794699999999999</c:v>
                </c:pt>
                <c:pt idx="10359">
                  <c:v>1.0789800000000001</c:v>
                </c:pt>
                <c:pt idx="10360">
                  <c:v>1.07836</c:v>
                </c:pt>
                <c:pt idx="10361">
                  <c:v>1.0776399999999999</c:v>
                </c:pt>
                <c:pt idx="10362">
                  <c:v>1.0773200000000001</c:v>
                </c:pt>
                <c:pt idx="10363">
                  <c:v>1.07735</c:v>
                </c:pt>
                <c:pt idx="10364">
                  <c:v>1.07735</c:v>
                </c:pt>
                <c:pt idx="10365">
                  <c:v>1.07735</c:v>
                </c:pt>
                <c:pt idx="10366">
                  <c:v>1.07735</c:v>
                </c:pt>
                <c:pt idx="10367">
                  <c:v>1.07735</c:v>
                </c:pt>
                <c:pt idx="10368">
                  <c:v>1.07734</c:v>
                </c:pt>
                <c:pt idx="10369">
                  <c:v>1.07731</c:v>
                </c:pt>
                <c:pt idx="10370">
                  <c:v>1.07731</c:v>
                </c:pt>
                <c:pt idx="10371">
                  <c:v>1.07735</c:v>
                </c:pt>
                <c:pt idx="10372">
                  <c:v>1.07735</c:v>
                </c:pt>
                <c:pt idx="10373">
                  <c:v>1.07735</c:v>
                </c:pt>
                <c:pt idx="10374">
                  <c:v>1.07735</c:v>
                </c:pt>
                <c:pt idx="10375">
                  <c:v>1.07735</c:v>
                </c:pt>
                <c:pt idx="10376">
                  <c:v>1.07735</c:v>
                </c:pt>
                <c:pt idx="10377">
                  <c:v>1.07735</c:v>
                </c:pt>
                <c:pt idx="10378">
                  <c:v>1.07735</c:v>
                </c:pt>
                <c:pt idx="10379">
                  <c:v>1.07735</c:v>
                </c:pt>
                <c:pt idx="10380">
                  <c:v>1.07735</c:v>
                </c:pt>
                <c:pt idx="10381">
                  <c:v>1.07735</c:v>
                </c:pt>
                <c:pt idx="10382">
                  <c:v>1.07735</c:v>
                </c:pt>
                <c:pt idx="10383">
                  <c:v>1.07735</c:v>
                </c:pt>
                <c:pt idx="10384">
                  <c:v>1.07735</c:v>
                </c:pt>
                <c:pt idx="10385">
                  <c:v>1.07735</c:v>
                </c:pt>
                <c:pt idx="10386">
                  <c:v>1.07735</c:v>
                </c:pt>
                <c:pt idx="10387">
                  <c:v>1.07735</c:v>
                </c:pt>
                <c:pt idx="10388">
                  <c:v>1.07735</c:v>
                </c:pt>
                <c:pt idx="10389">
                  <c:v>1.07735</c:v>
                </c:pt>
                <c:pt idx="10390">
                  <c:v>1.07735</c:v>
                </c:pt>
                <c:pt idx="10391">
                  <c:v>1.07735</c:v>
                </c:pt>
                <c:pt idx="10392">
                  <c:v>1.07735</c:v>
                </c:pt>
                <c:pt idx="10393">
                  <c:v>1.07735</c:v>
                </c:pt>
                <c:pt idx="10394">
                  <c:v>1.07735</c:v>
                </c:pt>
                <c:pt idx="10395">
                  <c:v>1.07735</c:v>
                </c:pt>
                <c:pt idx="10396">
                  <c:v>1.07735</c:v>
                </c:pt>
                <c:pt idx="10397">
                  <c:v>1.07735</c:v>
                </c:pt>
                <c:pt idx="10398">
                  <c:v>1.07735</c:v>
                </c:pt>
                <c:pt idx="10399">
                  <c:v>1.07735</c:v>
                </c:pt>
                <c:pt idx="10400">
                  <c:v>1.07735</c:v>
                </c:pt>
                <c:pt idx="10401">
                  <c:v>1.0773200000000001</c:v>
                </c:pt>
                <c:pt idx="10402">
                  <c:v>1.07724</c:v>
                </c:pt>
                <c:pt idx="10403">
                  <c:v>1.0775999999999999</c:v>
                </c:pt>
                <c:pt idx="10404">
                  <c:v>1.07918</c:v>
                </c:pt>
                <c:pt idx="10405">
                  <c:v>1.08107</c:v>
                </c:pt>
                <c:pt idx="10406">
                  <c:v>1.08304</c:v>
                </c:pt>
                <c:pt idx="10407">
                  <c:v>1.08517</c:v>
                </c:pt>
                <c:pt idx="10408">
                  <c:v>1.0871299999999999</c:v>
                </c:pt>
                <c:pt idx="10409">
                  <c:v>1.0889800000000001</c:v>
                </c:pt>
                <c:pt idx="10410">
                  <c:v>1.0908899999999999</c:v>
                </c:pt>
                <c:pt idx="10411">
                  <c:v>1.0928</c:v>
                </c:pt>
                <c:pt idx="10412">
                  <c:v>1.0947199999999999</c:v>
                </c:pt>
                <c:pt idx="10413">
                  <c:v>1.0966400000000001</c:v>
                </c:pt>
                <c:pt idx="10414">
                  <c:v>1.09856</c:v>
                </c:pt>
                <c:pt idx="10415">
                  <c:v>1.1004799999999999</c:v>
                </c:pt>
                <c:pt idx="10416">
                  <c:v>1.1024099999999999</c:v>
                </c:pt>
                <c:pt idx="10417">
                  <c:v>1.10422</c:v>
                </c:pt>
                <c:pt idx="10418">
                  <c:v>1.1057900000000001</c:v>
                </c:pt>
                <c:pt idx="10419">
                  <c:v>1.1072299999999999</c:v>
                </c:pt>
                <c:pt idx="10420">
                  <c:v>1.1086</c:v>
                </c:pt>
                <c:pt idx="10421">
                  <c:v>1.10989</c:v>
                </c:pt>
                <c:pt idx="10422">
                  <c:v>1.11107</c:v>
                </c:pt>
                <c:pt idx="10423">
                  <c:v>1.11216</c:v>
                </c:pt>
                <c:pt idx="10424">
                  <c:v>1.11321</c:v>
                </c:pt>
                <c:pt idx="10425">
                  <c:v>1.11426</c:v>
                </c:pt>
                <c:pt idx="10426">
                  <c:v>1.1152299999999999</c:v>
                </c:pt>
                <c:pt idx="10427">
                  <c:v>1.11616</c:v>
                </c:pt>
                <c:pt idx="10428">
                  <c:v>1.1172</c:v>
                </c:pt>
                <c:pt idx="10429">
                  <c:v>1.1185400000000001</c:v>
                </c:pt>
                <c:pt idx="10430">
                  <c:v>1.12029</c:v>
                </c:pt>
                <c:pt idx="10431">
                  <c:v>1.1222300000000001</c:v>
                </c:pt>
                <c:pt idx="10432">
                  <c:v>1.1241699999999999</c:v>
                </c:pt>
                <c:pt idx="10433">
                  <c:v>1.1261099999999999</c:v>
                </c:pt>
                <c:pt idx="10434">
                  <c:v>1.1280600000000001</c:v>
                </c:pt>
                <c:pt idx="10435">
                  <c:v>1.1299999999999999</c:v>
                </c:pt>
                <c:pt idx="10436">
                  <c:v>1.1319399999999999</c:v>
                </c:pt>
                <c:pt idx="10437">
                  <c:v>1.1338900000000001</c:v>
                </c:pt>
                <c:pt idx="10438">
                  <c:v>1.1358299999999999</c:v>
                </c:pt>
                <c:pt idx="10439">
                  <c:v>1.1377699999999999</c:v>
                </c:pt>
                <c:pt idx="10440">
                  <c:v>1.1397200000000001</c:v>
                </c:pt>
                <c:pt idx="10441">
                  <c:v>1.1416599999999999</c:v>
                </c:pt>
                <c:pt idx="10442">
                  <c:v>1.1435999999999999</c:v>
                </c:pt>
                <c:pt idx="10443">
                  <c:v>1.1455500000000001</c:v>
                </c:pt>
                <c:pt idx="10444">
                  <c:v>1.1474899999999999</c:v>
                </c:pt>
                <c:pt idx="10445">
                  <c:v>1.14943</c:v>
                </c:pt>
                <c:pt idx="10446">
                  <c:v>1.15137</c:v>
                </c:pt>
                <c:pt idx="10447">
                  <c:v>1.1533199999999999</c:v>
                </c:pt>
                <c:pt idx="10448">
                  <c:v>1.15526</c:v>
                </c:pt>
                <c:pt idx="10449">
                  <c:v>1.1572</c:v>
                </c:pt>
                <c:pt idx="10450">
                  <c:v>1.1591499999999999</c:v>
                </c:pt>
                <c:pt idx="10451">
                  <c:v>1.1610499999999999</c:v>
                </c:pt>
                <c:pt idx="10452">
                  <c:v>1.16273</c:v>
                </c:pt>
                <c:pt idx="10453">
                  <c:v>1.1641300000000001</c:v>
                </c:pt>
                <c:pt idx="10454">
                  <c:v>1.1654</c:v>
                </c:pt>
                <c:pt idx="10455">
                  <c:v>1.16675</c:v>
                </c:pt>
                <c:pt idx="10456">
                  <c:v>1.1681900000000001</c:v>
                </c:pt>
                <c:pt idx="10457">
                  <c:v>1.17005</c:v>
                </c:pt>
                <c:pt idx="10458">
                  <c:v>1.17239</c:v>
                </c:pt>
                <c:pt idx="10459">
                  <c:v>1.1749000000000001</c:v>
                </c:pt>
                <c:pt idx="10460">
                  <c:v>1.1772</c:v>
                </c:pt>
                <c:pt idx="10461">
                  <c:v>1.17943</c:v>
                </c:pt>
                <c:pt idx="10462">
                  <c:v>1.1816199999999999</c:v>
                </c:pt>
                <c:pt idx="10463">
                  <c:v>1.1835899999999999</c:v>
                </c:pt>
                <c:pt idx="10464">
                  <c:v>1.18544</c:v>
                </c:pt>
                <c:pt idx="10465">
                  <c:v>1.1868099999999999</c:v>
                </c:pt>
                <c:pt idx="10466">
                  <c:v>1.18763</c:v>
                </c:pt>
                <c:pt idx="10467">
                  <c:v>1.1881299999999999</c:v>
                </c:pt>
                <c:pt idx="10468">
                  <c:v>1.18953</c:v>
                </c:pt>
                <c:pt idx="10469">
                  <c:v>1.1914899999999999</c:v>
                </c:pt>
                <c:pt idx="10470">
                  <c:v>1.19346</c:v>
                </c:pt>
                <c:pt idx="10471">
                  <c:v>1.19539</c:v>
                </c:pt>
                <c:pt idx="10472">
                  <c:v>1.19736</c:v>
                </c:pt>
                <c:pt idx="10473">
                  <c:v>1.19939</c:v>
                </c:pt>
                <c:pt idx="10474">
                  <c:v>1.2011700000000001</c:v>
                </c:pt>
                <c:pt idx="10475">
                  <c:v>1.2025999999999999</c:v>
                </c:pt>
                <c:pt idx="10476">
                  <c:v>1.2038</c:v>
                </c:pt>
                <c:pt idx="10477">
                  <c:v>1.2053</c:v>
                </c:pt>
                <c:pt idx="10478">
                  <c:v>1.2072799999999999</c:v>
                </c:pt>
                <c:pt idx="10479">
                  <c:v>1.2092499999999999</c:v>
                </c:pt>
                <c:pt idx="10480">
                  <c:v>1.2112000000000001</c:v>
                </c:pt>
                <c:pt idx="10481">
                  <c:v>1.21316</c:v>
                </c:pt>
                <c:pt idx="10482">
                  <c:v>1.21492</c:v>
                </c:pt>
                <c:pt idx="10483">
                  <c:v>1.2163900000000001</c:v>
                </c:pt>
                <c:pt idx="10484">
                  <c:v>1.2176899999999999</c:v>
                </c:pt>
                <c:pt idx="10485">
                  <c:v>1.2190000000000001</c:v>
                </c:pt>
                <c:pt idx="10486">
                  <c:v>1.2205900000000001</c:v>
                </c:pt>
                <c:pt idx="10487">
                  <c:v>1.22255</c:v>
                </c:pt>
                <c:pt idx="10488">
                  <c:v>1.2245200000000001</c:v>
                </c:pt>
                <c:pt idx="10489">
                  <c:v>1.22648</c:v>
                </c:pt>
                <c:pt idx="10490">
                  <c:v>1.22844</c:v>
                </c:pt>
                <c:pt idx="10491">
                  <c:v>1.2302299999999999</c:v>
                </c:pt>
                <c:pt idx="10492">
                  <c:v>1.2318</c:v>
                </c:pt>
                <c:pt idx="10493">
                  <c:v>1.2332799999999999</c:v>
                </c:pt>
                <c:pt idx="10494">
                  <c:v>1.2348399999999999</c:v>
                </c:pt>
                <c:pt idx="10495">
                  <c:v>1.2366900000000001</c:v>
                </c:pt>
                <c:pt idx="10496">
                  <c:v>1.2386600000000001</c:v>
                </c:pt>
                <c:pt idx="10497">
                  <c:v>1.2406299999999999</c:v>
                </c:pt>
                <c:pt idx="10498">
                  <c:v>1.2425999999999999</c:v>
                </c:pt>
                <c:pt idx="10499">
                  <c:v>1.24457</c:v>
                </c:pt>
                <c:pt idx="10500">
                  <c:v>1.2465200000000001</c:v>
                </c:pt>
                <c:pt idx="10501">
                  <c:v>1.2482599999999999</c:v>
                </c:pt>
                <c:pt idx="10502">
                  <c:v>1.2496700000000001</c:v>
                </c:pt>
                <c:pt idx="10503">
                  <c:v>1.2505900000000001</c:v>
                </c:pt>
                <c:pt idx="10504">
                  <c:v>1.25088</c:v>
                </c:pt>
                <c:pt idx="10505">
                  <c:v>1.2509399999999999</c:v>
                </c:pt>
                <c:pt idx="10506">
                  <c:v>1.2505999999999999</c:v>
                </c:pt>
                <c:pt idx="10507">
                  <c:v>1.2496799999999999</c:v>
                </c:pt>
                <c:pt idx="10508">
                  <c:v>1.2481199999999999</c:v>
                </c:pt>
                <c:pt idx="10509">
                  <c:v>1.2461800000000001</c:v>
                </c:pt>
                <c:pt idx="10510">
                  <c:v>1.24424</c:v>
                </c:pt>
                <c:pt idx="10511">
                  <c:v>1.24238</c:v>
                </c:pt>
                <c:pt idx="10512">
                  <c:v>1.24075</c:v>
                </c:pt>
                <c:pt idx="10513">
                  <c:v>1.2392000000000001</c:v>
                </c:pt>
                <c:pt idx="10514">
                  <c:v>1.23786</c:v>
                </c:pt>
                <c:pt idx="10515">
                  <c:v>1.23655</c:v>
                </c:pt>
                <c:pt idx="10516">
                  <c:v>1.2350000000000001</c:v>
                </c:pt>
                <c:pt idx="10517">
                  <c:v>1.23312</c:v>
                </c:pt>
                <c:pt idx="10518">
                  <c:v>1.2311799999999999</c:v>
                </c:pt>
                <c:pt idx="10519">
                  <c:v>1.22923</c:v>
                </c:pt>
                <c:pt idx="10520">
                  <c:v>1.2273000000000001</c:v>
                </c:pt>
                <c:pt idx="10521">
                  <c:v>1.22543</c:v>
                </c:pt>
                <c:pt idx="10522">
                  <c:v>1.22353</c:v>
                </c:pt>
                <c:pt idx="10523">
                  <c:v>1.2215400000000001</c:v>
                </c:pt>
                <c:pt idx="10524">
                  <c:v>1.2195</c:v>
                </c:pt>
                <c:pt idx="10525">
                  <c:v>1.2175199999999999</c:v>
                </c:pt>
                <c:pt idx="10526">
                  <c:v>1.2155</c:v>
                </c:pt>
                <c:pt idx="10527">
                  <c:v>1.2135199999999999</c:v>
                </c:pt>
                <c:pt idx="10528">
                  <c:v>1.2116199999999999</c:v>
                </c:pt>
                <c:pt idx="10529">
                  <c:v>1.2098199999999999</c:v>
                </c:pt>
                <c:pt idx="10530">
                  <c:v>1.20814</c:v>
                </c:pt>
                <c:pt idx="10531">
                  <c:v>1.2064900000000001</c:v>
                </c:pt>
                <c:pt idx="10532">
                  <c:v>1.2047099999999999</c:v>
                </c:pt>
                <c:pt idx="10533">
                  <c:v>1.2028700000000001</c:v>
                </c:pt>
                <c:pt idx="10534">
                  <c:v>1.2010000000000001</c:v>
                </c:pt>
                <c:pt idx="10535">
                  <c:v>1.1990799999999999</c:v>
                </c:pt>
                <c:pt idx="10536">
                  <c:v>1.1971700000000001</c:v>
                </c:pt>
                <c:pt idx="10537">
                  <c:v>1.1952499999999999</c:v>
                </c:pt>
                <c:pt idx="10538">
                  <c:v>1.19333</c:v>
                </c:pt>
                <c:pt idx="10539">
                  <c:v>1.1914100000000001</c:v>
                </c:pt>
                <c:pt idx="10540">
                  <c:v>1.1895</c:v>
                </c:pt>
                <c:pt idx="10541">
                  <c:v>1.1875899999999999</c:v>
                </c:pt>
                <c:pt idx="10542">
                  <c:v>1.1856899999999999</c:v>
                </c:pt>
                <c:pt idx="10543">
                  <c:v>1.1837800000000001</c:v>
                </c:pt>
                <c:pt idx="10544">
                  <c:v>1.1818599999999999</c:v>
                </c:pt>
                <c:pt idx="10545">
                  <c:v>1.17994</c:v>
                </c:pt>
                <c:pt idx="10546">
                  <c:v>1.1780200000000001</c:v>
                </c:pt>
                <c:pt idx="10547">
                  <c:v>1.17611</c:v>
                </c:pt>
                <c:pt idx="10548">
                  <c:v>1.1741900000000001</c:v>
                </c:pt>
                <c:pt idx="10549">
                  <c:v>1.17228</c:v>
                </c:pt>
                <c:pt idx="10550">
                  <c:v>1.17041</c:v>
                </c:pt>
                <c:pt idx="10551">
                  <c:v>1.1688099999999999</c:v>
                </c:pt>
                <c:pt idx="10552">
                  <c:v>1.16751</c:v>
                </c:pt>
                <c:pt idx="10553">
                  <c:v>1.16645</c:v>
                </c:pt>
                <c:pt idx="10554">
                  <c:v>1.16564</c:v>
                </c:pt>
                <c:pt idx="10555">
                  <c:v>1.16557</c:v>
                </c:pt>
                <c:pt idx="10556">
                  <c:v>1.1666399999999999</c:v>
                </c:pt>
                <c:pt idx="10557">
                  <c:v>1.16839</c:v>
                </c:pt>
                <c:pt idx="10558">
                  <c:v>1.1702900000000001</c:v>
                </c:pt>
                <c:pt idx="10559">
                  <c:v>1.17228</c:v>
                </c:pt>
                <c:pt idx="10560">
                  <c:v>1.17456</c:v>
                </c:pt>
                <c:pt idx="10561">
                  <c:v>1.17702</c:v>
                </c:pt>
                <c:pt idx="10562">
                  <c:v>1.1793400000000001</c:v>
                </c:pt>
                <c:pt idx="10563">
                  <c:v>1.1806399999999999</c:v>
                </c:pt>
                <c:pt idx="10564">
                  <c:v>1.18222</c:v>
                </c:pt>
                <c:pt idx="10565">
                  <c:v>1.1841200000000001</c:v>
                </c:pt>
                <c:pt idx="10566">
                  <c:v>1.1859500000000001</c:v>
                </c:pt>
                <c:pt idx="10567">
                  <c:v>1.1877500000000001</c:v>
                </c:pt>
                <c:pt idx="10568">
                  <c:v>1.1895899999999999</c:v>
                </c:pt>
                <c:pt idx="10569">
                  <c:v>1.1915899999999999</c:v>
                </c:pt>
                <c:pt idx="10570">
                  <c:v>1.1937199999999999</c:v>
                </c:pt>
                <c:pt idx="10571">
                  <c:v>1.19554</c:v>
                </c:pt>
                <c:pt idx="10572">
                  <c:v>1.1972799999999999</c:v>
                </c:pt>
                <c:pt idx="10573">
                  <c:v>1.19896</c:v>
                </c:pt>
                <c:pt idx="10574">
                  <c:v>1.20058</c:v>
                </c:pt>
                <c:pt idx="10575">
                  <c:v>1.2021200000000001</c:v>
                </c:pt>
                <c:pt idx="10576">
                  <c:v>1.2036899999999999</c:v>
                </c:pt>
                <c:pt idx="10577">
                  <c:v>1.20543</c:v>
                </c:pt>
                <c:pt idx="10578">
                  <c:v>1.20712</c:v>
                </c:pt>
                <c:pt idx="10579">
                  <c:v>1.20861</c:v>
                </c:pt>
                <c:pt idx="10580">
                  <c:v>1.20983</c:v>
                </c:pt>
                <c:pt idx="10581">
                  <c:v>1.2109799999999999</c:v>
                </c:pt>
                <c:pt idx="10582">
                  <c:v>1.21228</c:v>
                </c:pt>
                <c:pt idx="10583">
                  <c:v>1.2138599999999999</c:v>
                </c:pt>
                <c:pt idx="10584">
                  <c:v>1.21567</c:v>
                </c:pt>
                <c:pt idx="10585">
                  <c:v>1.2176199999999999</c:v>
                </c:pt>
                <c:pt idx="10586">
                  <c:v>1.21956</c:v>
                </c:pt>
                <c:pt idx="10587">
                  <c:v>1.2215</c:v>
                </c:pt>
                <c:pt idx="10588">
                  <c:v>1.22343</c:v>
                </c:pt>
                <c:pt idx="10589">
                  <c:v>1.2253099999999999</c:v>
                </c:pt>
                <c:pt idx="10590">
                  <c:v>1.22722</c:v>
                </c:pt>
                <c:pt idx="10591">
                  <c:v>1.2291700000000001</c:v>
                </c:pt>
                <c:pt idx="10592">
                  <c:v>1.2311099999999999</c:v>
                </c:pt>
                <c:pt idx="10593">
                  <c:v>1.23305</c:v>
                </c:pt>
                <c:pt idx="10594">
                  <c:v>1.23499</c:v>
                </c:pt>
                <c:pt idx="10595">
                  <c:v>1.2369300000000001</c:v>
                </c:pt>
                <c:pt idx="10596">
                  <c:v>1.2388699999999999</c:v>
                </c:pt>
                <c:pt idx="10597">
                  <c:v>1.24082</c:v>
                </c:pt>
                <c:pt idx="10598">
                  <c:v>1.2427600000000001</c:v>
                </c:pt>
                <c:pt idx="10599">
                  <c:v>1.2446999999999999</c:v>
                </c:pt>
                <c:pt idx="10600">
                  <c:v>1.24664</c:v>
                </c:pt>
                <c:pt idx="10601">
                  <c:v>1.24841</c:v>
                </c:pt>
                <c:pt idx="10602">
                  <c:v>1.2496700000000001</c:v>
                </c:pt>
                <c:pt idx="10603">
                  <c:v>1.2503899999999999</c:v>
                </c:pt>
                <c:pt idx="10604">
                  <c:v>1.2506600000000001</c:v>
                </c:pt>
                <c:pt idx="10605">
                  <c:v>1.2504900000000001</c:v>
                </c:pt>
                <c:pt idx="10606">
                  <c:v>1.25007</c:v>
                </c:pt>
                <c:pt idx="10607">
                  <c:v>1.24966</c:v>
                </c:pt>
                <c:pt idx="10608">
                  <c:v>1.24946</c:v>
                </c:pt>
                <c:pt idx="10609">
                  <c:v>1.2494400000000001</c:v>
                </c:pt>
                <c:pt idx="10610">
                  <c:v>1.2494499999999999</c:v>
                </c:pt>
                <c:pt idx="10611">
                  <c:v>1.2494499999999999</c:v>
                </c:pt>
                <c:pt idx="10612">
                  <c:v>1.2494499999999999</c:v>
                </c:pt>
                <c:pt idx="10613">
                  <c:v>1.2494400000000001</c:v>
                </c:pt>
                <c:pt idx="10614">
                  <c:v>1.24943</c:v>
                </c:pt>
                <c:pt idx="10615">
                  <c:v>1.24943</c:v>
                </c:pt>
                <c:pt idx="10616">
                  <c:v>1.24943</c:v>
                </c:pt>
                <c:pt idx="10617">
                  <c:v>1.2494400000000001</c:v>
                </c:pt>
                <c:pt idx="10618">
                  <c:v>1.2494400000000001</c:v>
                </c:pt>
                <c:pt idx="10619">
                  <c:v>1.2494400000000001</c:v>
                </c:pt>
                <c:pt idx="10620">
                  <c:v>1.2494400000000001</c:v>
                </c:pt>
                <c:pt idx="10621">
                  <c:v>1.2494400000000001</c:v>
                </c:pt>
                <c:pt idx="10622">
                  <c:v>1.2494400000000001</c:v>
                </c:pt>
                <c:pt idx="10623">
                  <c:v>1.2494400000000001</c:v>
                </c:pt>
                <c:pt idx="10624">
                  <c:v>1.2494400000000001</c:v>
                </c:pt>
                <c:pt idx="10625">
                  <c:v>1.2494400000000001</c:v>
                </c:pt>
                <c:pt idx="10626">
                  <c:v>1.2494400000000001</c:v>
                </c:pt>
                <c:pt idx="10627">
                  <c:v>1.2494400000000001</c:v>
                </c:pt>
                <c:pt idx="10628">
                  <c:v>1.2494400000000001</c:v>
                </c:pt>
                <c:pt idx="10629">
                  <c:v>1.2494400000000001</c:v>
                </c:pt>
                <c:pt idx="10630">
                  <c:v>1.2494400000000001</c:v>
                </c:pt>
                <c:pt idx="10631">
                  <c:v>1.2494400000000001</c:v>
                </c:pt>
                <c:pt idx="10632">
                  <c:v>1.2494400000000001</c:v>
                </c:pt>
                <c:pt idx="10633">
                  <c:v>1.2494400000000001</c:v>
                </c:pt>
                <c:pt idx="10634">
                  <c:v>1.2494400000000001</c:v>
                </c:pt>
                <c:pt idx="10635">
                  <c:v>1.2494400000000001</c:v>
                </c:pt>
                <c:pt idx="10636">
                  <c:v>1.2494400000000001</c:v>
                </c:pt>
                <c:pt idx="10637">
                  <c:v>1.2494400000000001</c:v>
                </c:pt>
                <c:pt idx="10638">
                  <c:v>1.2494400000000001</c:v>
                </c:pt>
                <c:pt idx="10639">
                  <c:v>1.2494400000000001</c:v>
                </c:pt>
                <c:pt idx="10640">
                  <c:v>1.2494400000000001</c:v>
                </c:pt>
                <c:pt idx="10641">
                  <c:v>1.2494400000000001</c:v>
                </c:pt>
                <c:pt idx="10642">
                  <c:v>1.2494400000000001</c:v>
                </c:pt>
                <c:pt idx="10643">
                  <c:v>1.2494400000000001</c:v>
                </c:pt>
                <c:pt idx="10644">
                  <c:v>1.2494400000000001</c:v>
                </c:pt>
                <c:pt idx="10645">
                  <c:v>1.2494400000000001</c:v>
                </c:pt>
                <c:pt idx="10646">
                  <c:v>1.2494400000000001</c:v>
                </c:pt>
                <c:pt idx="10647">
                  <c:v>1.2494400000000001</c:v>
                </c:pt>
                <c:pt idx="10648">
                  <c:v>1.2494400000000001</c:v>
                </c:pt>
                <c:pt idx="10649">
                  <c:v>1.2494400000000001</c:v>
                </c:pt>
                <c:pt idx="10650">
                  <c:v>1.2494400000000001</c:v>
                </c:pt>
                <c:pt idx="10651">
                  <c:v>1.2493300000000001</c:v>
                </c:pt>
                <c:pt idx="10652">
                  <c:v>1.2489600000000001</c:v>
                </c:pt>
                <c:pt idx="10653">
                  <c:v>1.2482599999999999</c:v>
                </c:pt>
                <c:pt idx="10654">
                  <c:v>1.2472399999999999</c:v>
                </c:pt>
                <c:pt idx="10655">
                  <c:v>1.2462</c:v>
                </c:pt>
                <c:pt idx="10656">
                  <c:v>1.24526</c:v>
                </c:pt>
                <c:pt idx="10657">
                  <c:v>1.2442599999999999</c:v>
                </c:pt>
                <c:pt idx="10658">
                  <c:v>1.2431399999999999</c:v>
                </c:pt>
                <c:pt idx="10659">
                  <c:v>1.2419899999999999</c:v>
                </c:pt>
                <c:pt idx="10660">
                  <c:v>1.24071</c:v>
                </c:pt>
                <c:pt idx="10661">
                  <c:v>1.2394499999999999</c:v>
                </c:pt>
                <c:pt idx="10662">
                  <c:v>1.2382</c:v>
                </c:pt>
                <c:pt idx="10663">
                  <c:v>1.2370300000000001</c:v>
                </c:pt>
                <c:pt idx="10664">
                  <c:v>1.23593</c:v>
                </c:pt>
                <c:pt idx="10665">
                  <c:v>1.2347999999999999</c:v>
                </c:pt>
                <c:pt idx="10666">
                  <c:v>1.2335499999999999</c:v>
                </c:pt>
                <c:pt idx="10667">
                  <c:v>1.2321800000000001</c:v>
                </c:pt>
                <c:pt idx="10668">
                  <c:v>1.2310099999999999</c:v>
                </c:pt>
                <c:pt idx="10669">
                  <c:v>1.2301800000000001</c:v>
                </c:pt>
                <c:pt idx="10670">
                  <c:v>1.22973</c:v>
                </c:pt>
                <c:pt idx="10671">
                  <c:v>1.22973</c:v>
                </c:pt>
                <c:pt idx="10672">
                  <c:v>1.2296899999999999</c:v>
                </c:pt>
                <c:pt idx="10673">
                  <c:v>1.2295700000000001</c:v>
                </c:pt>
                <c:pt idx="10674">
                  <c:v>1.2294499999999999</c:v>
                </c:pt>
                <c:pt idx="10675">
                  <c:v>1.22949</c:v>
                </c:pt>
                <c:pt idx="10676">
                  <c:v>1.2296</c:v>
                </c:pt>
                <c:pt idx="10677">
                  <c:v>1.22967</c:v>
                </c:pt>
                <c:pt idx="10678">
                  <c:v>1.22966</c:v>
                </c:pt>
                <c:pt idx="10679">
                  <c:v>1.2297</c:v>
                </c:pt>
                <c:pt idx="10680">
                  <c:v>1.2301200000000001</c:v>
                </c:pt>
                <c:pt idx="10681">
                  <c:v>1.23071</c:v>
                </c:pt>
                <c:pt idx="10682">
                  <c:v>1.2313000000000001</c:v>
                </c:pt>
                <c:pt idx="10683">
                  <c:v>1.2317800000000001</c:v>
                </c:pt>
                <c:pt idx="10684">
                  <c:v>1.2321899999999999</c:v>
                </c:pt>
                <c:pt idx="10685">
                  <c:v>1.2326699999999999</c:v>
                </c:pt>
                <c:pt idx="10686">
                  <c:v>1.23319</c:v>
                </c:pt>
                <c:pt idx="10687">
                  <c:v>1.23369</c:v>
                </c:pt>
                <c:pt idx="10688">
                  <c:v>1.23417</c:v>
                </c:pt>
                <c:pt idx="10689">
                  <c:v>1.23475</c:v>
                </c:pt>
                <c:pt idx="10690">
                  <c:v>1.2354099999999999</c:v>
                </c:pt>
                <c:pt idx="10691">
                  <c:v>1.2360899999999999</c:v>
                </c:pt>
                <c:pt idx="10692">
                  <c:v>1.23678</c:v>
                </c:pt>
                <c:pt idx="10693">
                  <c:v>1.23753</c:v>
                </c:pt>
                <c:pt idx="10694">
                  <c:v>1.23831</c:v>
                </c:pt>
                <c:pt idx="10695">
                  <c:v>1.2390399999999999</c:v>
                </c:pt>
                <c:pt idx="10696">
                  <c:v>1.23973</c:v>
                </c:pt>
                <c:pt idx="10697">
                  <c:v>1.2404299999999999</c:v>
                </c:pt>
                <c:pt idx="10698">
                  <c:v>1.2410699999999999</c:v>
                </c:pt>
                <c:pt idx="10699">
                  <c:v>1.2416799999999999</c:v>
                </c:pt>
                <c:pt idx="10700">
                  <c:v>1.2423200000000001</c:v>
                </c:pt>
                <c:pt idx="10701">
                  <c:v>1.2429399999999999</c:v>
                </c:pt>
                <c:pt idx="10702">
                  <c:v>1.2432399999999999</c:v>
                </c:pt>
                <c:pt idx="10703">
                  <c:v>1.24315</c:v>
                </c:pt>
                <c:pt idx="10704">
                  <c:v>1.24299</c:v>
                </c:pt>
                <c:pt idx="10705">
                  <c:v>1.2427999999999999</c:v>
                </c:pt>
                <c:pt idx="10706">
                  <c:v>1.24272</c:v>
                </c:pt>
                <c:pt idx="10707">
                  <c:v>1.24264</c:v>
                </c:pt>
                <c:pt idx="10708">
                  <c:v>1.2424999999999999</c:v>
                </c:pt>
                <c:pt idx="10709">
                  <c:v>1.2422200000000001</c:v>
                </c:pt>
                <c:pt idx="10710">
                  <c:v>1.24163</c:v>
                </c:pt>
                <c:pt idx="10711">
                  <c:v>1.24085</c:v>
                </c:pt>
                <c:pt idx="10712">
                  <c:v>1.2399</c:v>
                </c:pt>
                <c:pt idx="10713">
                  <c:v>1.23875</c:v>
                </c:pt>
                <c:pt idx="10714">
                  <c:v>1.2373499999999999</c:v>
                </c:pt>
                <c:pt idx="10715">
                  <c:v>1.2356799999999999</c:v>
                </c:pt>
                <c:pt idx="10716">
                  <c:v>1.23387</c:v>
                </c:pt>
                <c:pt idx="10717">
                  <c:v>1.2319899999999999</c:v>
                </c:pt>
                <c:pt idx="10718">
                  <c:v>1.2300599999999999</c:v>
                </c:pt>
                <c:pt idx="10719">
                  <c:v>1.2280800000000001</c:v>
                </c:pt>
                <c:pt idx="10720">
                  <c:v>1.22604</c:v>
                </c:pt>
                <c:pt idx="10721">
                  <c:v>1.2238800000000001</c:v>
                </c:pt>
                <c:pt idx="10722">
                  <c:v>1.22159</c:v>
                </c:pt>
                <c:pt idx="10723">
                  <c:v>1.21915</c:v>
                </c:pt>
                <c:pt idx="10724">
                  <c:v>1.21662</c:v>
                </c:pt>
                <c:pt idx="10725">
                  <c:v>1.214</c:v>
                </c:pt>
                <c:pt idx="10726">
                  <c:v>1.2112400000000001</c:v>
                </c:pt>
                <c:pt idx="10727">
                  <c:v>1.2083699999999999</c:v>
                </c:pt>
                <c:pt idx="10728">
                  <c:v>1.20533</c:v>
                </c:pt>
                <c:pt idx="10729">
                  <c:v>1.20211</c:v>
                </c:pt>
                <c:pt idx="10730">
                  <c:v>1.19879</c:v>
                </c:pt>
                <c:pt idx="10731">
                  <c:v>1.1954</c:v>
                </c:pt>
                <c:pt idx="10732">
                  <c:v>1.1919299999999999</c:v>
                </c:pt>
                <c:pt idx="10733">
                  <c:v>1.1884699999999999</c:v>
                </c:pt>
                <c:pt idx="10734">
                  <c:v>1.1850499999999999</c:v>
                </c:pt>
                <c:pt idx="10735">
                  <c:v>1.1816500000000001</c:v>
                </c:pt>
                <c:pt idx="10736">
                  <c:v>1.17824</c:v>
                </c:pt>
                <c:pt idx="10737">
                  <c:v>1.1748499999999999</c:v>
                </c:pt>
                <c:pt idx="10738">
                  <c:v>1.17143</c:v>
                </c:pt>
                <c:pt idx="10739">
                  <c:v>1.16797</c:v>
                </c:pt>
                <c:pt idx="10740">
                  <c:v>1.16452</c:v>
                </c:pt>
                <c:pt idx="10741">
                  <c:v>1.16103</c:v>
                </c:pt>
                <c:pt idx="10742">
                  <c:v>1.1574</c:v>
                </c:pt>
                <c:pt idx="10743">
                  <c:v>1.1536599999999999</c:v>
                </c:pt>
                <c:pt idx="10744">
                  <c:v>1.1498999999999999</c:v>
                </c:pt>
                <c:pt idx="10745">
                  <c:v>1.14615</c:v>
                </c:pt>
                <c:pt idx="10746">
                  <c:v>1.14238</c:v>
                </c:pt>
                <c:pt idx="10747">
                  <c:v>1.1385799999999999</c:v>
                </c:pt>
                <c:pt idx="10748">
                  <c:v>1.1347499999999999</c:v>
                </c:pt>
                <c:pt idx="10749">
                  <c:v>1.13089</c:v>
                </c:pt>
                <c:pt idx="10750">
                  <c:v>1.12703</c:v>
                </c:pt>
                <c:pt idx="10751">
                  <c:v>1.12337</c:v>
                </c:pt>
                <c:pt idx="10752">
                  <c:v>1.12009</c:v>
                </c:pt>
                <c:pt idx="10753">
                  <c:v>1.1172500000000001</c:v>
                </c:pt>
                <c:pt idx="10754">
                  <c:v>1.1148499999999999</c:v>
                </c:pt>
                <c:pt idx="10755">
                  <c:v>1.1127</c:v>
                </c:pt>
                <c:pt idx="10756">
                  <c:v>1.1107</c:v>
                </c:pt>
                <c:pt idx="10757">
                  <c:v>1.10867</c:v>
                </c:pt>
                <c:pt idx="10758">
                  <c:v>1.1065</c:v>
                </c:pt>
                <c:pt idx="10759">
                  <c:v>1.1050599999999999</c:v>
                </c:pt>
                <c:pt idx="10760">
                  <c:v>1.10385</c:v>
                </c:pt>
                <c:pt idx="10761">
                  <c:v>1.1027899999999999</c:v>
                </c:pt>
                <c:pt idx="10762">
                  <c:v>1.10192</c:v>
                </c:pt>
                <c:pt idx="10763">
                  <c:v>1.10121</c:v>
                </c:pt>
                <c:pt idx="10764">
                  <c:v>1.1005400000000001</c:v>
                </c:pt>
                <c:pt idx="10765">
                  <c:v>1.0999699999999999</c:v>
                </c:pt>
                <c:pt idx="10766">
                  <c:v>1.09944</c:v>
                </c:pt>
                <c:pt idx="10767">
                  <c:v>1.0989199999999999</c:v>
                </c:pt>
                <c:pt idx="10768">
                  <c:v>1.0983400000000001</c:v>
                </c:pt>
                <c:pt idx="10769">
                  <c:v>1.0977300000000001</c:v>
                </c:pt>
                <c:pt idx="10770">
                  <c:v>1.09701</c:v>
                </c:pt>
                <c:pt idx="10771">
                  <c:v>1.09615</c:v>
                </c:pt>
                <c:pt idx="10772">
                  <c:v>1.0952200000000001</c:v>
                </c:pt>
                <c:pt idx="10773">
                  <c:v>1.0941700000000001</c:v>
                </c:pt>
                <c:pt idx="10774">
                  <c:v>1.09304</c:v>
                </c:pt>
                <c:pt idx="10775">
                  <c:v>1.09178</c:v>
                </c:pt>
                <c:pt idx="10776">
                  <c:v>1.09043</c:v>
                </c:pt>
                <c:pt idx="10777">
                  <c:v>1.08897</c:v>
                </c:pt>
                <c:pt idx="10778">
                  <c:v>1.08748</c:v>
                </c:pt>
                <c:pt idx="10779">
                  <c:v>1.0859399999999999</c:v>
                </c:pt>
                <c:pt idx="10780">
                  <c:v>1.08436</c:v>
                </c:pt>
                <c:pt idx="10781">
                  <c:v>1.0826499999999999</c:v>
                </c:pt>
                <c:pt idx="10782">
                  <c:v>1.08087</c:v>
                </c:pt>
                <c:pt idx="10783">
                  <c:v>1.0790200000000001</c:v>
                </c:pt>
                <c:pt idx="10784">
                  <c:v>1.0770599999999999</c:v>
                </c:pt>
                <c:pt idx="10785">
                  <c:v>1.0751200000000001</c:v>
                </c:pt>
                <c:pt idx="10786">
                  <c:v>1.07311</c:v>
                </c:pt>
                <c:pt idx="10787">
                  <c:v>1.0709900000000001</c:v>
                </c:pt>
                <c:pt idx="10788">
                  <c:v>1.06881</c:v>
                </c:pt>
                <c:pt idx="10789">
                  <c:v>1.0665100000000001</c:v>
                </c:pt>
                <c:pt idx="10790">
                  <c:v>1.0641</c:v>
                </c:pt>
                <c:pt idx="10791">
                  <c:v>1.06162</c:v>
                </c:pt>
                <c:pt idx="10792">
                  <c:v>1.05901</c:v>
                </c:pt>
                <c:pt idx="10793">
                  <c:v>1.0563199999999999</c:v>
                </c:pt>
                <c:pt idx="10794">
                  <c:v>1.0535099999999999</c:v>
                </c:pt>
                <c:pt idx="10795">
                  <c:v>1.05061</c:v>
                </c:pt>
                <c:pt idx="10796">
                  <c:v>1.04759</c:v>
                </c:pt>
                <c:pt idx="10797">
                  <c:v>1.0444800000000001</c:v>
                </c:pt>
                <c:pt idx="10798">
                  <c:v>1.0412699999999999</c:v>
                </c:pt>
                <c:pt idx="10799">
                  <c:v>1.03799</c:v>
                </c:pt>
                <c:pt idx="10800">
                  <c:v>1.0346299999999999</c:v>
                </c:pt>
                <c:pt idx="10801">
                  <c:v>1.0312600000000001</c:v>
                </c:pt>
                <c:pt idx="10802">
                  <c:v>1.0279100000000001</c:v>
                </c:pt>
                <c:pt idx="10803">
                  <c:v>1.02434</c:v>
                </c:pt>
                <c:pt idx="10804">
                  <c:v>1.02061</c:v>
                </c:pt>
                <c:pt idx="10805">
                  <c:v>1.0167600000000001</c:v>
                </c:pt>
                <c:pt idx="10806">
                  <c:v>1.0127299999999999</c:v>
                </c:pt>
                <c:pt idx="10807">
                  <c:v>1.00857</c:v>
                </c:pt>
                <c:pt idx="10808">
                  <c:v>1.0043599999999999</c:v>
                </c:pt>
                <c:pt idx="10809">
                  <c:v>1.0000800000000001</c:v>
                </c:pt>
                <c:pt idx="10810">
                  <c:v>0.99582199999999998</c:v>
                </c:pt>
                <c:pt idx="10811">
                  <c:v>0.991618</c:v>
                </c:pt>
                <c:pt idx="10812">
                  <c:v>0.98746699999999998</c:v>
                </c:pt>
                <c:pt idx="10813">
                  <c:v>0.98339500000000002</c:v>
                </c:pt>
                <c:pt idx="10814">
                  <c:v>0.97942200000000001</c:v>
                </c:pt>
                <c:pt idx="10815">
                  <c:v>0.97547899999999998</c:v>
                </c:pt>
                <c:pt idx="10816">
                  <c:v>0.97158500000000003</c:v>
                </c:pt>
                <c:pt idx="10817">
                  <c:v>0.96774000000000004</c:v>
                </c:pt>
                <c:pt idx="10818">
                  <c:v>0.96395699999999995</c:v>
                </c:pt>
                <c:pt idx="10819">
                  <c:v>0.96026999999999996</c:v>
                </c:pt>
                <c:pt idx="10820">
                  <c:v>0.95670599999999995</c:v>
                </c:pt>
                <c:pt idx="10821">
                  <c:v>0.95332499999999998</c:v>
                </c:pt>
                <c:pt idx="10822">
                  <c:v>0.95018999999999998</c:v>
                </c:pt>
                <c:pt idx="10823">
                  <c:v>0.94734300000000005</c:v>
                </c:pt>
                <c:pt idx="10824">
                  <c:v>0.94479199999999997</c:v>
                </c:pt>
                <c:pt idx="10825">
                  <c:v>0.94253100000000001</c:v>
                </c:pt>
                <c:pt idx="10826">
                  <c:v>0.94052599999999997</c:v>
                </c:pt>
                <c:pt idx="10827">
                  <c:v>0.93873499999999999</c:v>
                </c:pt>
                <c:pt idx="10828">
                  <c:v>0.93710199999999999</c:v>
                </c:pt>
                <c:pt idx="10829">
                  <c:v>0.93558799999999998</c:v>
                </c:pt>
                <c:pt idx="10830">
                  <c:v>0.93416900000000003</c:v>
                </c:pt>
                <c:pt idx="10831">
                  <c:v>0.93284500000000004</c:v>
                </c:pt>
                <c:pt idx="10832">
                  <c:v>0.93161400000000005</c:v>
                </c:pt>
                <c:pt idx="10833">
                  <c:v>0.93047100000000005</c:v>
                </c:pt>
                <c:pt idx="10834">
                  <c:v>0.92944199999999999</c:v>
                </c:pt>
                <c:pt idx="10835">
                  <c:v>0.928508</c:v>
                </c:pt>
                <c:pt idx="10836">
                  <c:v>0.92767599999999995</c:v>
                </c:pt>
                <c:pt idx="10837">
                  <c:v>0.92691999999999997</c:v>
                </c:pt>
                <c:pt idx="10838">
                  <c:v>0.92619099999999999</c:v>
                </c:pt>
                <c:pt idx="10839">
                  <c:v>0.92547299999999999</c:v>
                </c:pt>
                <c:pt idx="10840">
                  <c:v>0.92471000000000003</c:v>
                </c:pt>
                <c:pt idx="10841">
                  <c:v>0.923898</c:v>
                </c:pt>
                <c:pt idx="10842">
                  <c:v>0.922983</c:v>
                </c:pt>
                <c:pt idx="10843">
                  <c:v>0.92197200000000001</c:v>
                </c:pt>
                <c:pt idx="10844">
                  <c:v>0.92088899999999996</c:v>
                </c:pt>
                <c:pt idx="10845">
                  <c:v>0.91971199999999997</c:v>
                </c:pt>
                <c:pt idx="10846">
                  <c:v>0.91847900000000005</c:v>
                </c:pt>
                <c:pt idx="10847">
                  <c:v>0.91720900000000005</c:v>
                </c:pt>
                <c:pt idx="10848">
                  <c:v>0.91588999999999998</c:v>
                </c:pt>
                <c:pt idx="10849">
                  <c:v>0.91453700000000004</c:v>
                </c:pt>
                <c:pt idx="10850">
                  <c:v>0.913134</c:v>
                </c:pt>
                <c:pt idx="10851">
                  <c:v>0.91175099999999998</c:v>
                </c:pt>
                <c:pt idx="10852">
                  <c:v>0.91068899999999997</c:v>
                </c:pt>
                <c:pt idx="10853">
                  <c:v>0.91008599999999995</c:v>
                </c:pt>
                <c:pt idx="10854">
                  <c:v>0.90968400000000005</c:v>
                </c:pt>
                <c:pt idx="10855">
                  <c:v>0.90897300000000003</c:v>
                </c:pt>
                <c:pt idx="10856">
                  <c:v>0.90796699999999997</c:v>
                </c:pt>
                <c:pt idx="10857">
                  <c:v>0.90693100000000004</c:v>
                </c:pt>
                <c:pt idx="10858">
                  <c:v>0.90608200000000005</c:v>
                </c:pt>
                <c:pt idx="10859">
                  <c:v>0.90557200000000004</c:v>
                </c:pt>
                <c:pt idx="10860">
                  <c:v>0.90546499999999996</c:v>
                </c:pt>
                <c:pt idx="10861">
                  <c:v>0.90575700000000003</c:v>
                </c:pt>
                <c:pt idx="10862">
                  <c:v>0.90642100000000003</c:v>
                </c:pt>
                <c:pt idx="10863">
                  <c:v>0.90747100000000003</c:v>
                </c:pt>
                <c:pt idx="10864">
                  <c:v>0.90927899999999995</c:v>
                </c:pt>
                <c:pt idx="10865">
                  <c:v>0.91178499999999996</c:v>
                </c:pt>
                <c:pt idx="10866">
                  <c:v>0.91488999999999998</c:v>
                </c:pt>
                <c:pt idx="10867">
                  <c:v>0.91858799999999996</c:v>
                </c:pt>
                <c:pt idx="10868">
                  <c:v>0.92273300000000003</c:v>
                </c:pt>
                <c:pt idx="10869">
                  <c:v>0.92729399999999995</c:v>
                </c:pt>
                <c:pt idx="10870">
                  <c:v>0.93246700000000005</c:v>
                </c:pt>
                <c:pt idx="10871">
                  <c:v>0.93845000000000001</c:v>
                </c:pt>
                <c:pt idx="10872">
                  <c:v>0.94530000000000003</c:v>
                </c:pt>
                <c:pt idx="10873">
                  <c:v>0.95280600000000004</c:v>
                </c:pt>
                <c:pt idx="10874">
                  <c:v>0.96067999999999998</c:v>
                </c:pt>
                <c:pt idx="10875">
                  <c:v>0.96881799999999996</c:v>
                </c:pt>
                <c:pt idx="10876">
                  <c:v>0.97702500000000003</c:v>
                </c:pt>
                <c:pt idx="10877">
                  <c:v>0.98514199999999996</c:v>
                </c:pt>
                <c:pt idx="10878">
                  <c:v>0.99306799999999995</c:v>
                </c:pt>
                <c:pt idx="10879">
                  <c:v>1.00088</c:v>
                </c:pt>
                <c:pt idx="10880">
                  <c:v>1.0085900000000001</c:v>
                </c:pt>
                <c:pt idx="10881">
                  <c:v>1.0148900000000001</c:v>
                </c:pt>
                <c:pt idx="10882">
                  <c:v>1.0210999999999999</c:v>
                </c:pt>
                <c:pt idx="10883">
                  <c:v>1.02702</c:v>
                </c:pt>
                <c:pt idx="10884">
                  <c:v>1.0325500000000001</c:v>
                </c:pt>
                <c:pt idx="10885">
                  <c:v>1.0378400000000001</c:v>
                </c:pt>
                <c:pt idx="10886">
                  <c:v>1.04294</c:v>
                </c:pt>
                <c:pt idx="10887">
                  <c:v>1.04776</c:v>
                </c:pt>
                <c:pt idx="10888">
                  <c:v>1.0521499999999999</c:v>
                </c:pt>
                <c:pt idx="10889">
                  <c:v>1.05619</c:v>
                </c:pt>
                <c:pt idx="10890">
                  <c:v>1.05985</c:v>
                </c:pt>
                <c:pt idx="10891">
                  <c:v>1.0631200000000001</c:v>
                </c:pt>
                <c:pt idx="10892">
                  <c:v>1.0662</c:v>
                </c:pt>
                <c:pt idx="10893">
                  <c:v>1.06931</c:v>
                </c:pt>
                <c:pt idx="10894">
                  <c:v>1.07239</c:v>
                </c:pt>
                <c:pt idx="10895">
                  <c:v>1.07535</c:v>
                </c:pt>
                <c:pt idx="10896">
                  <c:v>1.0781700000000001</c:v>
                </c:pt>
                <c:pt idx="10897">
                  <c:v>1.0808899999999999</c:v>
                </c:pt>
                <c:pt idx="10898">
                  <c:v>1.08358</c:v>
                </c:pt>
                <c:pt idx="10899">
                  <c:v>1.0863400000000001</c:v>
                </c:pt>
                <c:pt idx="10900">
                  <c:v>1.08874</c:v>
                </c:pt>
                <c:pt idx="10901">
                  <c:v>1.0900000000000001</c:v>
                </c:pt>
                <c:pt idx="10902">
                  <c:v>1.0903799999999999</c:v>
                </c:pt>
                <c:pt idx="10903">
                  <c:v>1.0909599999999999</c:v>
                </c:pt>
                <c:pt idx="10904">
                  <c:v>1.09169</c:v>
                </c:pt>
                <c:pt idx="10905">
                  <c:v>1.0924499999999999</c:v>
                </c:pt>
                <c:pt idx="10906">
                  <c:v>1.09311</c:v>
                </c:pt>
                <c:pt idx="10907">
                  <c:v>1.09375</c:v>
                </c:pt>
                <c:pt idx="10908">
                  <c:v>1.09443</c:v>
                </c:pt>
                <c:pt idx="10909">
                  <c:v>1.09507</c:v>
                </c:pt>
                <c:pt idx="10910">
                  <c:v>1.0950899999999999</c:v>
                </c:pt>
                <c:pt idx="10911">
                  <c:v>1.09456</c:v>
                </c:pt>
                <c:pt idx="10912">
                  <c:v>1.09372</c:v>
                </c:pt>
                <c:pt idx="10913">
                  <c:v>1.09243</c:v>
                </c:pt>
                <c:pt idx="10914">
                  <c:v>1.0908</c:v>
                </c:pt>
                <c:pt idx="10915">
                  <c:v>1.0891500000000001</c:v>
                </c:pt>
                <c:pt idx="10916">
                  <c:v>1.08775</c:v>
                </c:pt>
                <c:pt idx="10917">
                  <c:v>1.0866400000000001</c:v>
                </c:pt>
                <c:pt idx="10918">
                  <c:v>1.08571</c:v>
                </c:pt>
                <c:pt idx="10919">
                  <c:v>1.08484</c:v>
                </c:pt>
                <c:pt idx="10920">
                  <c:v>1.08396</c:v>
                </c:pt>
                <c:pt idx="10921">
                  <c:v>1.08301</c:v>
                </c:pt>
                <c:pt idx="10922">
                  <c:v>1.0818700000000001</c:v>
                </c:pt>
                <c:pt idx="10923">
                  <c:v>1.0805499999999999</c:v>
                </c:pt>
                <c:pt idx="10924">
                  <c:v>1.07911</c:v>
                </c:pt>
                <c:pt idx="10925">
                  <c:v>1.0776399999999999</c:v>
                </c:pt>
                <c:pt idx="10926">
                  <c:v>1.0762</c:v>
                </c:pt>
                <c:pt idx="10927">
                  <c:v>1.0748200000000001</c:v>
                </c:pt>
                <c:pt idx="10928">
                  <c:v>1.07338</c:v>
                </c:pt>
                <c:pt idx="10929">
                  <c:v>1.0717300000000001</c:v>
                </c:pt>
                <c:pt idx="10930">
                  <c:v>1.06978</c:v>
                </c:pt>
                <c:pt idx="10931">
                  <c:v>1.0679799999999999</c:v>
                </c:pt>
                <c:pt idx="10932">
                  <c:v>1.0661700000000001</c:v>
                </c:pt>
                <c:pt idx="10933">
                  <c:v>1.0641700000000001</c:v>
                </c:pt>
                <c:pt idx="10934">
                  <c:v>1.0619499999999999</c:v>
                </c:pt>
                <c:pt idx="10935">
                  <c:v>1.05951</c:v>
                </c:pt>
                <c:pt idx="10936">
                  <c:v>1.0567599999999999</c:v>
                </c:pt>
                <c:pt idx="10937">
                  <c:v>1.05365</c:v>
                </c:pt>
                <c:pt idx="10938">
                  <c:v>1.05017</c:v>
                </c:pt>
                <c:pt idx="10939">
                  <c:v>1.04626</c:v>
                </c:pt>
                <c:pt idx="10940">
                  <c:v>1.0419799999999999</c:v>
                </c:pt>
                <c:pt idx="10941">
                  <c:v>1.0373600000000001</c:v>
                </c:pt>
                <c:pt idx="10942">
                  <c:v>1.0325200000000001</c:v>
                </c:pt>
                <c:pt idx="10943">
                  <c:v>1.02759</c:v>
                </c:pt>
                <c:pt idx="10944">
                  <c:v>1.0226999999999999</c:v>
                </c:pt>
                <c:pt idx="10945">
                  <c:v>1.0182100000000001</c:v>
                </c:pt>
                <c:pt idx="10946">
                  <c:v>1.0141</c:v>
                </c:pt>
                <c:pt idx="10947">
                  <c:v>1.0101899999999999</c:v>
                </c:pt>
                <c:pt idx="10948">
                  <c:v>1.00634</c:v>
                </c:pt>
                <c:pt idx="10949">
                  <c:v>1.00237</c:v>
                </c:pt>
                <c:pt idx="10950">
                  <c:v>0.99830700000000006</c:v>
                </c:pt>
                <c:pt idx="10951">
                  <c:v>0.99435399999999996</c:v>
                </c:pt>
                <c:pt idx="10952">
                  <c:v>0.99076799999999998</c:v>
                </c:pt>
                <c:pt idx="10953">
                  <c:v>0.987595</c:v>
                </c:pt>
                <c:pt idx="10954">
                  <c:v>0.98441100000000004</c:v>
                </c:pt>
                <c:pt idx="10955">
                  <c:v>0.980765</c:v>
                </c:pt>
                <c:pt idx="10956">
                  <c:v>0.97652899999999998</c:v>
                </c:pt>
                <c:pt idx="10957">
                  <c:v>0.97216199999999997</c:v>
                </c:pt>
                <c:pt idx="10958">
                  <c:v>0.968499</c:v>
                </c:pt>
                <c:pt idx="10959">
                  <c:v>0.96606499999999995</c:v>
                </c:pt>
                <c:pt idx="10960">
                  <c:v>0.96484899999999996</c:v>
                </c:pt>
                <c:pt idx="10961">
                  <c:v>0.96446200000000004</c:v>
                </c:pt>
                <c:pt idx="10962">
                  <c:v>0.96455800000000003</c:v>
                </c:pt>
                <c:pt idx="10963">
                  <c:v>0.96496099999999996</c:v>
                </c:pt>
                <c:pt idx="10964">
                  <c:v>0.965777</c:v>
                </c:pt>
                <c:pt idx="10965">
                  <c:v>0.96722900000000001</c:v>
                </c:pt>
                <c:pt idx="10966">
                  <c:v>0.96946699999999997</c:v>
                </c:pt>
                <c:pt idx="10967">
                  <c:v>0.97247799999999995</c:v>
                </c:pt>
                <c:pt idx="10968">
                  <c:v>0.976128</c:v>
                </c:pt>
                <c:pt idx="10969">
                  <c:v>0.98025600000000002</c:v>
                </c:pt>
                <c:pt idx="10970">
                  <c:v>0.984765</c:v>
                </c:pt>
                <c:pt idx="10971">
                  <c:v>0.98966900000000002</c:v>
                </c:pt>
                <c:pt idx="10972">
                  <c:v>0.99506499999999998</c:v>
                </c:pt>
                <c:pt idx="10973">
                  <c:v>1.00102</c:v>
                </c:pt>
                <c:pt idx="10974">
                  <c:v>1.0073700000000001</c:v>
                </c:pt>
                <c:pt idx="10975">
                  <c:v>1.0139899999999999</c:v>
                </c:pt>
                <c:pt idx="10976">
                  <c:v>1.0207900000000001</c:v>
                </c:pt>
                <c:pt idx="10977">
                  <c:v>1.02763</c:v>
                </c:pt>
                <c:pt idx="10978">
                  <c:v>1.0344599999999999</c:v>
                </c:pt>
                <c:pt idx="10979">
                  <c:v>1.0412300000000001</c:v>
                </c:pt>
                <c:pt idx="10980">
                  <c:v>1.0471299999999999</c:v>
                </c:pt>
                <c:pt idx="10981">
                  <c:v>1.0514300000000001</c:v>
                </c:pt>
                <c:pt idx="10982">
                  <c:v>1.0549999999999999</c:v>
                </c:pt>
                <c:pt idx="10983">
                  <c:v>1.0584199999999999</c:v>
                </c:pt>
                <c:pt idx="10984">
                  <c:v>1.0618399999999999</c:v>
                </c:pt>
                <c:pt idx="10985">
                  <c:v>1.06497</c:v>
                </c:pt>
                <c:pt idx="10986">
                  <c:v>1.06776</c:v>
                </c:pt>
                <c:pt idx="10987">
                  <c:v>1.07077</c:v>
                </c:pt>
                <c:pt idx="10988">
                  <c:v>1.07396</c:v>
                </c:pt>
                <c:pt idx="10989">
                  <c:v>1.07721</c:v>
                </c:pt>
                <c:pt idx="10990">
                  <c:v>1.08039</c:v>
                </c:pt>
                <c:pt idx="10991">
                  <c:v>1.0833900000000001</c:v>
                </c:pt>
                <c:pt idx="10992">
                  <c:v>1.0862000000000001</c:v>
                </c:pt>
                <c:pt idx="10993">
                  <c:v>1.08893</c:v>
                </c:pt>
                <c:pt idx="10994">
                  <c:v>1.0916600000000001</c:v>
                </c:pt>
                <c:pt idx="10995">
                  <c:v>1.09443</c:v>
                </c:pt>
                <c:pt idx="10996">
                  <c:v>1.09721</c:v>
                </c:pt>
                <c:pt idx="10997">
                  <c:v>1.09995</c:v>
                </c:pt>
                <c:pt idx="10998">
                  <c:v>1.1026199999999999</c:v>
                </c:pt>
                <c:pt idx="10999">
                  <c:v>1.10493</c:v>
                </c:pt>
                <c:pt idx="11000">
                  <c:v>1.10625</c:v>
                </c:pt>
                <c:pt idx="11001">
                  <c:v>1.1071</c:v>
                </c:pt>
                <c:pt idx="11002">
                  <c:v>1.10799</c:v>
                </c:pt>
                <c:pt idx="11003">
                  <c:v>1.1088499999999999</c:v>
                </c:pt>
                <c:pt idx="11004">
                  <c:v>1.1097399999999999</c:v>
                </c:pt>
                <c:pt idx="11005">
                  <c:v>1.11059</c:v>
                </c:pt>
                <c:pt idx="11006">
                  <c:v>1.1113900000000001</c:v>
                </c:pt>
                <c:pt idx="11007">
                  <c:v>1.11216</c:v>
                </c:pt>
                <c:pt idx="11008">
                  <c:v>1.11293</c:v>
                </c:pt>
                <c:pt idx="11009">
                  <c:v>1.1137900000000001</c:v>
                </c:pt>
                <c:pt idx="11010">
                  <c:v>1.1147</c:v>
                </c:pt>
                <c:pt idx="11011">
                  <c:v>1.1150199999999999</c:v>
                </c:pt>
                <c:pt idx="11012">
                  <c:v>1.11565</c:v>
                </c:pt>
                <c:pt idx="11013">
                  <c:v>1.1166700000000001</c:v>
                </c:pt>
                <c:pt idx="11014">
                  <c:v>1.11805</c:v>
                </c:pt>
                <c:pt idx="11015">
                  <c:v>1.11974</c:v>
                </c:pt>
                <c:pt idx="11016">
                  <c:v>1.12174</c:v>
                </c:pt>
                <c:pt idx="11017">
                  <c:v>1.1241000000000001</c:v>
                </c:pt>
                <c:pt idx="11018">
                  <c:v>1.1264700000000001</c:v>
                </c:pt>
                <c:pt idx="11019">
                  <c:v>1.1287400000000001</c:v>
                </c:pt>
                <c:pt idx="11020">
                  <c:v>1.1309800000000001</c:v>
                </c:pt>
                <c:pt idx="11021">
                  <c:v>1.1334599999999999</c:v>
                </c:pt>
                <c:pt idx="11022">
                  <c:v>1.1364799999999999</c:v>
                </c:pt>
                <c:pt idx="11023">
                  <c:v>1.1400399999999999</c:v>
                </c:pt>
                <c:pt idx="11024">
                  <c:v>1.1439600000000001</c:v>
                </c:pt>
                <c:pt idx="11025">
                  <c:v>1.14801</c:v>
                </c:pt>
                <c:pt idx="11026">
                  <c:v>1.15219</c:v>
                </c:pt>
                <c:pt idx="11027">
                  <c:v>1.15659</c:v>
                </c:pt>
                <c:pt idx="11028">
                  <c:v>1.16127</c:v>
                </c:pt>
                <c:pt idx="11029">
                  <c:v>1.16574</c:v>
                </c:pt>
                <c:pt idx="11030">
                  <c:v>1.16995</c:v>
                </c:pt>
                <c:pt idx="11031">
                  <c:v>1.1742999999999999</c:v>
                </c:pt>
                <c:pt idx="11032">
                  <c:v>1.1790400000000001</c:v>
                </c:pt>
                <c:pt idx="11033">
                  <c:v>1.18415</c:v>
                </c:pt>
                <c:pt idx="11034">
                  <c:v>1.18946</c:v>
                </c:pt>
                <c:pt idx="11035">
                  <c:v>1.19485</c:v>
                </c:pt>
                <c:pt idx="11036">
                  <c:v>1.2002900000000001</c:v>
                </c:pt>
                <c:pt idx="11037">
                  <c:v>1.2055</c:v>
                </c:pt>
                <c:pt idx="11038">
                  <c:v>1.2104600000000001</c:v>
                </c:pt>
                <c:pt idx="11039">
                  <c:v>1.2152700000000001</c:v>
                </c:pt>
                <c:pt idx="11040">
                  <c:v>1.2199199999999999</c:v>
                </c:pt>
                <c:pt idx="11041">
                  <c:v>1.22434</c:v>
                </c:pt>
                <c:pt idx="11042">
                  <c:v>1.22868</c:v>
                </c:pt>
                <c:pt idx="11043">
                  <c:v>1.23322</c:v>
                </c:pt>
                <c:pt idx="11044">
                  <c:v>1.2380100000000001</c:v>
                </c:pt>
                <c:pt idx="11045">
                  <c:v>1.24298</c:v>
                </c:pt>
                <c:pt idx="11046">
                  <c:v>1.2480800000000001</c:v>
                </c:pt>
                <c:pt idx="11047">
                  <c:v>1.25325</c:v>
                </c:pt>
                <c:pt idx="11048">
                  <c:v>1.25847</c:v>
                </c:pt>
                <c:pt idx="11049">
                  <c:v>1.2632000000000001</c:v>
                </c:pt>
                <c:pt idx="11050">
                  <c:v>1.2675099999999999</c:v>
                </c:pt>
                <c:pt idx="11051">
                  <c:v>1.27129</c:v>
                </c:pt>
                <c:pt idx="11052">
                  <c:v>1.27437</c:v>
                </c:pt>
                <c:pt idx="11053">
                  <c:v>1.27701</c:v>
                </c:pt>
                <c:pt idx="11054">
                  <c:v>1.27946</c:v>
                </c:pt>
                <c:pt idx="11055">
                  <c:v>1.2817000000000001</c:v>
                </c:pt>
                <c:pt idx="11056">
                  <c:v>1.2837000000000001</c:v>
                </c:pt>
                <c:pt idx="11057">
                  <c:v>1.28555</c:v>
                </c:pt>
                <c:pt idx="11058">
                  <c:v>1.28718</c:v>
                </c:pt>
                <c:pt idx="11059">
                  <c:v>1.2884599999999999</c:v>
                </c:pt>
                <c:pt idx="11060">
                  <c:v>1.2893300000000001</c:v>
                </c:pt>
                <c:pt idx="11061">
                  <c:v>1.28973</c:v>
                </c:pt>
                <c:pt idx="11062">
                  <c:v>1.28966</c:v>
                </c:pt>
                <c:pt idx="11063">
                  <c:v>1.2894600000000001</c:v>
                </c:pt>
                <c:pt idx="11064">
                  <c:v>1.28905</c:v>
                </c:pt>
                <c:pt idx="11065">
                  <c:v>1.28857</c:v>
                </c:pt>
                <c:pt idx="11066">
                  <c:v>1.2879100000000001</c:v>
                </c:pt>
                <c:pt idx="11067">
                  <c:v>1.2870600000000001</c:v>
                </c:pt>
                <c:pt idx="11068">
                  <c:v>1.28606</c:v>
                </c:pt>
                <c:pt idx="11069">
                  <c:v>1.2850600000000001</c:v>
                </c:pt>
                <c:pt idx="11070">
                  <c:v>1.28413</c:v>
                </c:pt>
                <c:pt idx="11071">
                  <c:v>1.28332</c:v>
                </c:pt>
                <c:pt idx="11072">
                  <c:v>1.2826200000000001</c:v>
                </c:pt>
                <c:pt idx="11073">
                  <c:v>1.2819799999999999</c:v>
                </c:pt>
                <c:pt idx="11074">
                  <c:v>1.28135</c:v>
                </c:pt>
                <c:pt idx="11075">
                  <c:v>1.28074</c:v>
                </c:pt>
                <c:pt idx="11076">
                  <c:v>1.2804199999999999</c:v>
                </c:pt>
                <c:pt idx="11077">
                  <c:v>1.28009</c:v>
                </c:pt>
                <c:pt idx="11078">
                  <c:v>1.27966</c:v>
                </c:pt>
                <c:pt idx="11079">
                  <c:v>1.27928</c:v>
                </c:pt>
                <c:pt idx="11080">
                  <c:v>1.27895</c:v>
                </c:pt>
                <c:pt idx="11081">
                  <c:v>1.2786999999999999</c:v>
                </c:pt>
                <c:pt idx="11082">
                  <c:v>1.2785200000000001</c:v>
                </c:pt>
                <c:pt idx="11083">
                  <c:v>1.27841</c:v>
                </c:pt>
                <c:pt idx="11084">
                  <c:v>1.2783800000000001</c:v>
                </c:pt>
                <c:pt idx="11085">
                  <c:v>1.2784599999999999</c:v>
                </c:pt>
                <c:pt idx="11086">
                  <c:v>1.2786599999999999</c:v>
                </c:pt>
                <c:pt idx="11087">
                  <c:v>1.27888</c:v>
                </c:pt>
                <c:pt idx="11088">
                  <c:v>1.27912</c:v>
                </c:pt>
                <c:pt idx="11089">
                  <c:v>1.27945</c:v>
                </c:pt>
                <c:pt idx="11090">
                  <c:v>1.27976</c:v>
                </c:pt>
                <c:pt idx="11091">
                  <c:v>1.2799700000000001</c:v>
                </c:pt>
                <c:pt idx="11092">
                  <c:v>1.2799700000000001</c:v>
                </c:pt>
                <c:pt idx="11093">
                  <c:v>1.2798099999999999</c:v>
                </c:pt>
                <c:pt idx="11094">
                  <c:v>1.27966</c:v>
                </c:pt>
                <c:pt idx="11095">
                  <c:v>1.27965</c:v>
                </c:pt>
                <c:pt idx="11096">
                  <c:v>1.2797499999999999</c:v>
                </c:pt>
                <c:pt idx="11097">
                  <c:v>1.2799</c:v>
                </c:pt>
                <c:pt idx="11098">
                  <c:v>1.2800100000000001</c:v>
                </c:pt>
                <c:pt idx="11099">
                  <c:v>1.28</c:v>
                </c:pt>
                <c:pt idx="11100">
                  <c:v>1.2798099999999999</c:v>
                </c:pt>
                <c:pt idx="11101">
                  <c:v>1.2795300000000001</c:v>
                </c:pt>
                <c:pt idx="11102">
                  <c:v>1.2789699999999999</c:v>
                </c:pt>
                <c:pt idx="11103">
                  <c:v>1.2781499999999999</c:v>
                </c:pt>
                <c:pt idx="11104">
                  <c:v>1.2771999999999999</c:v>
                </c:pt>
                <c:pt idx="11105">
                  <c:v>1.2761199999999999</c:v>
                </c:pt>
                <c:pt idx="11106">
                  <c:v>1.2749999999999999</c:v>
                </c:pt>
                <c:pt idx="11107">
                  <c:v>1.27372</c:v>
                </c:pt>
                <c:pt idx="11108">
                  <c:v>1.27233</c:v>
                </c:pt>
                <c:pt idx="11109">
                  <c:v>1.2708900000000001</c:v>
                </c:pt>
                <c:pt idx="11110">
                  <c:v>1.2694000000000001</c:v>
                </c:pt>
                <c:pt idx="11111">
                  <c:v>1.2679</c:v>
                </c:pt>
                <c:pt idx="11112">
                  <c:v>1.26644</c:v>
                </c:pt>
                <c:pt idx="11113">
                  <c:v>1.2650300000000001</c:v>
                </c:pt>
                <c:pt idx="11114">
                  <c:v>1.26389</c:v>
                </c:pt>
                <c:pt idx="11115">
                  <c:v>1.26302</c:v>
                </c:pt>
                <c:pt idx="11116">
                  <c:v>1.2622</c:v>
                </c:pt>
                <c:pt idx="11117">
                  <c:v>1.2614300000000001</c:v>
                </c:pt>
                <c:pt idx="11118">
                  <c:v>1.26071</c:v>
                </c:pt>
                <c:pt idx="11119">
                  <c:v>1.2601500000000001</c:v>
                </c:pt>
                <c:pt idx="11120">
                  <c:v>1.2598199999999999</c:v>
                </c:pt>
                <c:pt idx="11121">
                  <c:v>1.2595799999999999</c:v>
                </c:pt>
                <c:pt idx="11122">
                  <c:v>1.25939</c:v>
                </c:pt>
                <c:pt idx="11123">
                  <c:v>1.2592000000000001</c:v>
                </c:pt>
                <c:pt idx="11124">
                  <c:v>1.2589399999999999</c:v>
                </c:pt>
                <c:pt idx="11125">
                  <c:v>1.2588299999999999</c:v>
                </c:pt>
                <c:pt idx="11126">
                  <c:v>1.25878</c:v>
                </c:pt>
                <c:pt idx="11127">
                  <c:v>1.2587900000000001</c:v>
                </c:pt>
                <c:pt idx="11128">
                  <c:v>1.2588999999999999</c:v>
                </c:pt>
                <c:pt idx="11129">
                  <c:v>1.2592300000000001</c:v>
                </c:pt>
                <c:pt idx="11130">
                  <c:v>1.25936</c:v>
                </c:pt>
                <c:pt idx="11131">
                  <c:v>1.25928</c:v>
                </c:pt>
                <c:pt idx="11132">
                  <c:v>1.25912</c:v>
                </c:pt>
                <c:pt idx="11133">
                  <c:v>1.2588299999999999</c:v>
                </c:pt>
                <c:pt idx="11134">
                  <c:v>1.2583500000000001</c:v>
                </c:pt>
                <c:pt idx="11135">
                  <c:v>1.2578</c:v>
                </c:pt>
                <c:pt idx="11136">
                  <c:v>1.2572099999999999</c:v>
                </c:pt>
                <c:pt idx="11137">
                  <c:v>1.2566999999999999</c:v>
                </c:pt>
                <c:pt idx="11138">
                  <c:v>1.25644</c:v>
                </c:pt>
                <c:pt idx="11139">
                  <c:v>1.25654</c:v>
                </c:pt>
                <c:pt idx="11140">
                  <c:v>1.2568900000000001</c:v>
                </c:pt>
                <c:pt idx="11141">
                  <c:v>1.25702</c:v>
                </c:pt>
                <c:pt idx="11142">
                  <c:v>1.25708</c:v>
                </c:pt>
                <c:pt idx="11143">
                  <c:v>1.2572300000000001</c:v>
                </c:pt>
                <c:pt idx="11144">
                  <c:v>1.2573000000000001</c:v>
                </c:pt>
                <c:pt idx="11145">
                  <c:v>1.25742</c:v>
                </c:pt>
                <c:pt idx="11146">
                  <c:v>1.2576499999999999</c:v>
                </c:pt>
                <c:pt idx="11147">
                  <c:v>1.2579800000000001</c:v>
                </c:pt>
                <c:pt idx="11148">
                  <c:v>1.2582899999999999</c:v>
                </c:pt>
                <c:pt idx="11149">
                  <c:v>1.25858</c:v>
                </c:pt>
                <c:pt idx="11150">
                  <c:v>1.2587900000000001</c:v>
                </c:pt>
                <c:pt idx="11151">
                  <c:v>1.25888</c:v>
                </c:pt>
                <c:pt idx="11152">
                  <c:v>1.25885</c:v>
                </c:pt>
                <c:pt idx="11153">
                  <c:v>1.25864</c:v>
                </c:pt>
                <c:pt idx="11154">
                  <c:v>1.2582800000000001</c:v>
                </c:pt>
                <c:pt idx="11155">
                  <c:v>1.25766</c:v>
                </c:pt>
                <c:pt idx="11156">
                  <c:v>1.2569399999999999</c:v>
                </c:pt>
                <c:pt idx="11157">
                  <c:v>1.2562500000000001</c:v>
                </c:pt>
                <c:pt idx="11158">
                  <c:v>1.25566</c:v>
                </c:pt>
                <c:pt idx="11159">
                  <c:v>1.2552300000000001</c:v>
                </c:pt>
                <c:pt idx="11160">
                  <c:v>1.25502</c:v>
                </c:pt>
                <c:pt idx="11161">
                  <c:v>1.25491</c:v>
                </c:pt>
                <c:pt idx="11162">
                  <c:v>1.2548600000000001</c:v>
                </c:pt>
                <c:pt idx="11163">
                  <c:v>1.25484</c:v>
                </c:pt>
                <c:pt idx="11164">
                  <c:v>1.25481</c:v>
                </c:pt>
                <c:pt idx="11165">
                  <c:v>1.2547699999999999</c:v>
                </c:pt>
                <c:pt idx="11166">
                  <c:v>1.2546900000000001</c:v>
                </c:pt>
                <c:pt idx="11167">
                  <c:v>1.2545900000000001</c:v>
                </c:pt>
                <c:pt idx="11168">
                  <c:v>1.25448</c:v>
                </c:pt>
                <c:pt idx="11169">
                  <c:v>1.2543200000000001</c:v>
                </c:pt>
                <c:pt idx="11170">
                  <c:v>1.2540899999999999</c:v>
                </c:pt>
                <c:pt idx="11171">
                  <c:v>1.2537499999999999</c:v>
                </c:pt>
                <c:pt idx="11172">
                  <c:v>1.2533700000000001</c:v>
                </c:pt>
                <c:pt idx="11173">
                  <c:v>1.25295</c:v>
                </c:pt>
                <c:pt idx="11174">
                  <c:v>1.25247</c:v>
                </c:pt>
                <c:pt idx="11175">
                  <c:v>1.25196</c:v>
                </c:pt>
                <c:pt idx="11176">
                  <c:v>1.25143</c:v>
                </c:pt>
                <c:pt idx="11177">
                  <c:v>1.2509300000000001</c:v>
                </c:pt>
                <c:pt idx="11178">
                  <c:v>1.2504299999999999</c:v>
                </c:pt>
                <c:pt idx="11179">
                  <c:v>1.2499400000000001</c:v>
                </c:pt>
                <c:pt idx="11180">
                  <c:v>1.24939</c:v>
                </c:pt>
                <c:pt idx="11181">
                  <c:v>1.2486699999999999</c:v>
                </c:pt>
                <c:pt idx="11182">
                  <c:v>1.24794</c:v>
                </c:pt>
                <c:pt idx="11183">
                  <c:v>1.24725</c:v>
                </c:pt>
                <c:pt idx="11184">
                  <c:v>1.2465299999999999</c:v>
                </c:pt>
                <c:pt idx="11185">
                  <c:v>1.2457199999999999</c:v>
                </c:pt>
                <c:pt idx="11186">
                  <c:v>1.24491</c:v>
                </c:pt>
                <c:pt idx="11187">
                  <c:v>1.24413</c:v>
                </c:pt>
                <c:pt idx="11188">
                  <c:v>1.2432799999999999</c:v>
                </c:pt>
                <c:pt idx="11189">
                  <c:v>1.2424299999999999</c:v>
                </c:pt>
                <c:pt idx="11190">
                  <c:v>1.2415700000000001</c:v>
                </c:pt>
                <c:pt idx="11191">
                  <c:v>1.2406699999999999</c:v>
                </c:pt>
                <c:pt idx="11192">
                  <c:v>1.23969</c:v>
                </c:pt>
                <c:pt idx="11193">
                  <c:v>1.2386999999999999</c:v>
                </c:pt>
                <c:pt idx="11194">
                  <c:v>1.23767</c:v>
                </c:pt>
                <c:pt idx="11195">
                  <c:v>1.2365900000000001</c:v>
                </c:pt>
                <c:pt idx="11196">
                  <c:v>1.2354400000000001</c:v>
                </c:pt>
                <c:pt idx="11197">
                  <c:v>1.2342299999999999</c:v>
                </c:pt>
                <c:pt idx="11198">
                  <c:v>1.23291</c:v>
                </c:pt>
                <c:pt idx="11199">
                  <c:v>1.2314499999999999</c:v>
                </c:pt>
                <c:pt idx="11200">
                  <c:v>1.22993</c:v>
                </c:pt>
                <c:pt idx="11201">
                  <c:v>1.22837</c:v>
                </c:pt>
                <c:pt idx="11202">
                  <c:v>1.2268600000000001</c:v>
                </c:pt>
                <c:pt idx="11203">
                  <c:v>1.2255</c:v>
                </c:pt>
                <c:pt idx="11204">
                  <c:v>1.2243599999999999</c:v>
                </c:pt>
                <c:pt idx="11205">
                  <c:v>1.22339</c:v>
                </c:pt>
                <c:pt idx="11206">
                  <c:v>1.22254</c:v>
                </c:pt>
                <c:pt idx="11207">
                  <c:v>1.22166</c:v>
                </c:pt>
                <c:pt idx="11208">
                  <c:v>1.22065</c:v>
                </c:pt>
                <c:pt idx="11209">
                  <c:v>1.21959</c:v>
                </c:pt>
                <c:pt idx="11210">
                  <c:v>1.21854</c:v>
                </c:pt>
                <c:pt idx="11211">
                  <c:v>1.2174799999999999</c:v>
                </c:pt>
                <c:pt idx="11212">
                  <c:v>1.2164200000000001</c:v>
                </c:pt>
                <c:pt idx="11213">
                  <c:v>1.21543</c:v>
                </c:pt>
                <c:pt idx="11214">
                  <c:v>1.21451</c:v>
                </c:pt>
                <c:pt idx="11215">
                  <c:v>1.2136</c:v>
                </c:pt>
                <c:pt idx="11216">
                  <c:v>1.2127300000000001</c:v>
                </c:pt>
                <c:pt idx="11217">
                  <c:v>1.2117899999999999</c:v>
                </c:pt>
                <c:pt idx="11218">
                  <c:v>1.21072</c:v>
                </c:pt>
                <c:pt idx="11219">
                  <c:v>1.2095499999999999</c:v>
                </c:pt>
                <c:pt idx="11220">
                  <c:v>1.20827</c:v>
                </c:pt>
                <c:pt idx="11221">
                  <c:v>1.20695</c:v>
                </c:pt>
                <c:pt idx="11222">
                  <c:v>1.20564</c:v>
                </c:pt>
                <c:pt idx="11223">
                  <c:v>1.2043299999999999</c:v>
                </c:pt>
                <c:pt idx="11224">
                  <c:v>1.2029000000000001</c:v>
                </c:pt>
                <c:pt idx="11225">
                  <c:v>1.20146</c:v>
                </c:pt>
                <c:pt idx="11226">
                  <c:v>1.2001599999999999</c:v>
                </c:pt>
                <c:pt idx="11227">
                  <c:v>1.1989000000000001</c:v>
                </c:pt>
                <c:pt idx="11228">
                  <c:v>1.1975100000000001</c:v>
                </c:pt>
                <c:pt idx="11229">
                  <c:v>1.19604</c:v>
                </c:pt>
                <c:pt idx="11230">
                  <c:v>1.1945699999999999</c:v>
                </c:pt>
                <c:pt idx="11231">
                  <c:v>1.1932</c:v>
                </c:pt>
                <c:pt idx="11232">
                  <c:v>1.19194</c:v>
                </c:pt>
                <c:pt idx="11233">
                  <c:v>1.1908000000000001</c:v>
                </c:pt>
                <c:pt idx="11234">
                  <c:v>1.1897200000000001</c:v>
                </c:pt>
                <c:pt idx="11235">
                  <c:v>1.18858</c:v>
                </c:pt>
                <c:pt idx="11236">
                  <c:v>1.1873400000000001</c:v>
                </c:pt>
                <c:pt idx="11237">
                  <c:v>1.1859900000000001</c:v>
                </c:pt>
                <c:pt idx="11238">
                  <c:v>1.1845300000000001</c:v>
                </c:pt>
                <c:pt idx="11239">
                  <c:v>1.18306</c:v>
                </c:pt>
                <c:pt idx="11240">
                  <c:v>1.1816</c:v>
                </c:pt>
                <c:pt idx="11241">
                  <c:v>1.1801600000000001</c:v>
                </c:pt>
                <c:pt idx="11242">
                  <c:v>1.1787099999999999</c:v>
                </c:pt>
                <c:pt idx="11243">
                  <c:v>1.1772400000000001</c:v>
                </c:pt>
                <c:pt idx="11244">
                  <c:v>1.1757599999999999</c:v>
                </c:pt>
                <c:pt idx="11245">
                  <c:v>1.17425</c:v>
                </c:pt>
                <c:pt idx="11246">
                  <c:v>1.1727099999999999</c:v>
                </c:pt>
                <c:pt idx="11247">
                  <c:v>1.1711199999999999</c:v>
                </c:pt>
                <c:pt idx="11248">
                  <c:v>1.16944</c:v>
                </c:pt>
                <c:pt idx="11249">
                  <c:v>1.16761</c:v>
                </c:pt>
                <c:pt idx="11250">
                  <c:v>1.1656599999999999</c:v>
                </c:pt>
                <c:pt idx="11251">
                  <c:v>1.1636599999999999</c:v>
                </c:pt>
                <c:pt idx="11252">
                  <c:v>1.16157</c:v>
                </c:pt>
                <c:pt idx="11253">
                  <c:v>1.1592199999999999</c:v>
                </c:pt>
                <c:pt idx="11254">
                  <c:v>1.1567799999999999</c:v>
                </c:pt>
                <c:pt idx="11255">
                  <c:v>1.1543399999999999</c:v>
                </c:pt>
                <c:pt idx="11256">
                  <c:v>1.15185</c:v>
                </c:pt>
                <c:pt idx="11257">
                  <c:v>1.1495599999999999</c:v>
                </c:pt>
                <c:pt idx="11258">
                  <c:v>1.1476</c:v>
                </c:pt>
                <c:pt idx="11259">
                  <c:v>1.1459900000000001</c:v>
                </c:pt>
                <c:pt idx="11260">
                  <c:v>1.1448</c:v>
                </c:pt>
                <c:pt idx="11261">
                  <c:v>1.14401</c:v>
                </c:pt>
                <c:pt idx="11262">
                  <c:v>1.1435599999999999</c:v>
                </c:pt>
                <c:pt idx="11263">
                  <c:v>1.1432599999999999</c:v>
                </c:pt>
                <c:pt idx="11264">
                  <c:v>1.14297</c:v>
                </c:pt>
                <c:pt idx="11265">
                  <c:v>1.1427400000000001</c:v>
                </c:pt>
                <c:pt idx="11266">
                  <c:v>1.14259</c:v>
                </c:pt>
                <c:pt idx="11267">
                  <c:v>1.1425700000000001</c:v>
                </c:pt>
                <c:pt idx="11268">
                  <c:v>1.14272</c:v>
                </c:pt>
                <c:pt idx="11269">
                  <c:v>1.1430100000000001</c:v>
                </c:pt>
                <c:pt idx="11270">
                  <c:v>1.1434299999999999</c:v>
                </c:pt>
                <c:pt idx="11271">
                  <c:v>1.1439299999999999</c:v>
                </c:pt>
                <c:pt idx="11272">
                  <c:v>1.1444099999999999</c:v>
                </c:pt>
                <c:pt idx="11273">
                  <c:v>1.1448199999999999</c:v>
                </c:pt>
                <c:pt idx="11274">
                  <c:v>1.1451</c:v>
                </c:pt>
                <c:pt idx="11275">
                  <c:v>1.1453500000000001</c:v>
                </c:pt>
                <c:pt idx="11276">
                  <c:v>1.1457900000000001</c:v>
                </c:pt>
                <c:pt idx="11277">
                  <c:v>1.1460999999999999</c:v>
                </c:pt>
                <c:pt idx="11278">
                  <c:v>1.14608</c:v>
                </c:pt>
                <c:pt idx="11279">
                  <c:v>1.1456999999999999</c:v>
                </c:pt>
                <c:pt idx="11280">
                  <c:v>1.14524</c:v>
                </c:pt>
                <c:pt idx="11281">
                  <c:v>1.14499</c:v>
                </c:pt>
                <c:pt idx="11282">
                  <c:v>1.1450400000000001</c:v>
                </c:pt>
                <c:pt idx="11283">
                  <c:v>1.1455200000000001</c:v>
                </c:pt>
                <c:pt idx="11284">
                  <c:v>1.1463399999999999</c:v>
                </c:pt>
                <c:pt idx="11285">
                  <c:v>1.14723</c:v>
                </c:pt>
                <c:pt idx="11286">
                  <c:v>1.14802</c:v>
                </c:pt>
                <c:pt idx="11287">
                  <c:v>1.14866</c:v>
                </c:pt>
                <c:pt idx="11288">
                  <c:v>1.1492199999999999</c:v>
                </c:pt>
                <c:pt idx="11289">
                  <c:v>1.14968</c:v>
                </c:pt>
                <c:pt idx="11290">
                  <c:v>1.15002</c:v>
                </c:pt>
                <c:pt idx="11291">
                  <c:v>1.1504000000000001</c:v>
                </c:pt>
                <c:pt idx="11292">
                  <c:v>1.1509100000000001</c:v>
                </c:pt>
                <c:pt idx="11293">
                  <c:v>1.1515500000000001</c:v>
                </c:pt>
                <c:pt idx="11294">
                  <c:v>1.1522699999999999</c:v>
                </c:pt>
                <c:pt idx="11295">
                  <c:v>1.1530100000000001</c:v>
                </c:pt>
                <c:pt idx="11296">
                  <c:v>1.15374</c:v>
                </c:pt>
                <c:pt idx="11297">
                  <c:v>1.1544099999999999</c:v>
                </c:pt>
                <c:pt idx="11298">
                  <c:v>1.15499</c:v>
                </c:pt>
                <c:pt idx="11299">
                  <c:v>1.15547</c:v>
                </c:pt>
                <c:pt idx="11300">
                  <c:v>1.1558600000000001</c:v>
                </c:pt>
                <c:pt idx="11301">
                  <c:v>1.1561999999999999</c:v>
                </c:pt>
                <c:pt idx="11302">
                  <c:v>1.1564000000000001</c:v>
                </c:pt>
                <c:pt idx="11303">
                  <c:v>1.1567499999999999</c:v>
                </c:pt>
                <c:pt idx="11304">
                  <c:v>1.1573899999999999</c:v>
                </c:pt>
                <c:pt idx="11305">
                  <c:v>1.15818</c:v>
                </c:pt>
                <c:pt idx="11306">
                  <c:v>1.1585399999999999</c:v>
                </c:pt>
                <c:pt idx="11307">
                  <c:v>1.15825</c:v>
                </c:pt>
                <c:pt idx="11308">
                  <c:v>1.1578999999999999</c:v>
                </c:pt>
                <c:pt idx="11309">
                  <c:v>1.1574500000000001</c:v>
                </c:pt>
                <c:pt idx="11310">
                  <c:v>1.1569700000000001</c:v>
                </c:pt>
                <c:pt idx="11311">
                  <c:v>1.1563099999999999</c:v>
                </c:pt>
                <c:pt idx="11312">
                  <c:v>1.15554</c:v>
                </c:pt>
                <c:pt idx="11313">
                  <c:v>1.15476</c:v>
                </c:pt>
                <c:pt idx="11314">
                  <c:v>1.15408</c:v>
                </c:pt>
                <c:pt idx="11315">
                  <c:v>1.1536</c:v>
                </c:pt>
                <c:pt idx="11316">
                  <c:v>1.1531400000000001</c:v>
                </c:pt>
                <c:pt idx="11317">
                  <c:v>1.15273</c:v>
                </c:pt>
                <c:pt idx="11318">
                  <c:v>1.15229</c:v>
                </c:pt>
                <c:pt idx="11319">
                  <c:v>1.1516900000000001</c:v>
                </c:pt>
                <c:pt idx="11320">
                  <c:v>1.1509100000000001</c:v>
                </c:pt>
                <c:pt idx="11321">
                  <c:v>1.1499200000000001</c:v>
                </c:pt>
                <c:pt idx="11322">
                  <c:v>1.14882</c:v>
                </c:pt>
                <c:pt idx="11323">
                  <c:v>1.14768</c:v>
                </c:pt>
                <c:pt idx="11324">
                  <c:v>1.1466799999999999</c:v>
                </c:pt>
                <c:pt idx="11325">
                  <c:v>1.14581</c:v>
                </c:pt>
                <c:pt idx="11326">
                  <c:v>1.14497</c:v>
                </c:pt>
                <c:pt idx="11327">
                  <c:v>1.1440300000000001</c:v>
                </c:pt>
                <c:pt idx="11328">
                  <c:v>1.1429400000000001</c:v>
                </c:pt>
                <c:pt idx="11329">
                  <c:v>1.1416500000000001</c:v>
                </c:pt>
                <c:pt idx="11330">
                  <c:v>1.1402600000000001</c:v>
                </c:pt>
                <c:pt idx="11331">
                  <c:v>1.1388400000000001</c:v>
                </c:pt>
                <c:pt idx="11332">
                  <c:v>1.1374</c:v>
                </c:pt>
                <c:pt idx="11333">
                  <c:v>1.1359399999999999</c:v>
                </c:pt>
                <c:pt idx="11334">
                  <c:v>1.13442</c:v>
                </c:pt>
                <c:pt idx="11335">
                  <c:v>1.13283</c:v>
                </c:pt>
                <c:pt idx="11336">
                  <c:v>1.1311899999999999</c:v>
                </c:pt>
                <c:pt idx="11337">
                  <c:v>1.1294900000000001</c:v>
                </c:pt>
                <c:pt idx="11338">
                  <c:v>1.1277699999999999</c:v>
                </c:pt>
                <c:pt idx="11339">
                  <c:v>1.12605</c:v>
                </c:pt>
                <c:pt idx="11340">
                  <c:v>1.1243300000000001</c:v>
                </c:pt>
                <c:pt idx="11341">
                  <c:v>1.1226</c:v>
                </c:pt>
                <c:pt idx="11342">
                  <c:v>1.12083</c:v>
                </c:pt>
                <c:pt idx="11343">
                  <c:v>1.119</c:v>
                </c:pt>
                <c:pt idx="11344">
                  <c:v>1.1171199999999999</c:v>
                </c:pt>
                <c:pt idx="11345">
                  <c:v>1.1152</c:v>
                </c:pt>
                <c:pt idx="11346">
                  <c:v>1.1132599999999999</c:v>
                </c:pt>
                <c:pt idx="11347">
                  <c:v>1.11131</c:v>
                </c:pt>
                <c:pt idx="11348">
                  <c:v>1.1093500000000001</c:v>
                </c:pt>
                <c:pt idx="11349">
                  <c:v>1.10734</c:v>
                </c:pt>
                <c:pt idx="11350">
                  <c:v>1.1052900000000001</c:v>
                </c:pt>
                <c:pt idx="11351">
                  <c:v>1.10331</c:v>
                </c:pt>
                <c:pt idx="11352">
                  <c:v>1.10158</c:v>
                </c:pt>
                <c:pt idx="11353">
                  <c:v>1.0999300000000001</c:v>
                </c:pt>
                <c:pt idx="11354">
                  <c:v>1.09842</c:v>
                </c:pt>
                <c:pt idx="11355">
                  <c:v>1.0969899999999999</c:v>
                </c:pt>
                <c:pt idx="11356">
                  <c:v>1.0954699999999999</c:v>
                </c:pt>
                <c:pt idx="11357">
                  <c:v>1.09382</c:v>
                </c:pt>
                <c:pt idx="11358">
                  <c:v>1.0921400000000001</c:v>
                </c:pt>
                <c:pt idx="11359">
                  <c:v>1.0904499999999999</c:v>
                </c:pt>
                <c:pt idx="11360">
                  <c:v>1.08884</c:v>
                </c:pt>
                <c:pt idx="11361">
                  <c:v>1.0873699999999999</c:v>
                </c:pt>
                <c:pt idx="11362">
                  <c:v>1.0860000000000001</c:v>
                </c:pt>
                <c:pt idx="11363">
                  <c:v>1.0847199999999999</c:v>
                </c:pt>
                <c:pt idx="11364">
                  <c:v>1.0834900000000001</c:v>
                </c:pt>
                <c:pt idx="11365">
                  <c:v>1.08233</c:v>
                </c:pt>
                <c:pt idx="11366">
                  <c:v>1.08128</c:v>
                </c:pt>
                <c:pt idx="11367">
                  <c:v>1.0804</c:v>
                </c:pt>
                <c:pt idx="11368">
                  <c:v>1.07972</c:v>
                </c:pt>
                <c:pt idx="11369">
                  <c:v>1.0792200000000001</c:v>
                </c:pt>
                <c:pt idx="11370">
                  <c:v>1.0788800000000001</c:v>
                </c:pt>
                <c:pt idx="11371">
                  <c:v>1.0786899999999999</c:v>
                </c:pt>
                <c:pt idx="11372">
                  <c:v>1.0786899999999999</c:v>
                </c:pt>
                <c:pt idx="11373">
                  <c:v>1.07877</c:v>
                </c:pt>
                <c:pt idx="11374">
                  <c:v>1.07874</c:v>
                </c:pt>
                <c:pt idx="11375">
                  <c:v>1.07866</c:v>
                </c:pt>
                <c:pt idx="11376">
                  <c:v>1.0786199999999999</c:v>
                </c:pt>
                <c:pt idx="11377">
                  <c:v>1.0787199999999999</c:v>
                </c:pt>
                <c:pt idx="11378">
                  <c:v>1.0790299999999999</c:v>
                </c:pt>
                <c:pt idx="11379">
                  <c:v>1.0795600000000001</c:v>
                </c:pt>
                <c:pt idx="11380">
                  <c:v>1.0803199999999999</c:v>
                </c:pt>
                <c:pt idx="11381">
                  <c:v>1.0812600000000001</c:v>
                </c:pt>
                <c:pt idx="11382">
                  <c:v>1.08223</c:v>
                </c:pt>
                <c:pt idx="11383">
                  <c:v>1.0832299999999999</c:v>
                </c:pt>
                <c:pt idx="11384">
                  <c:v>1.08433</c:v>
                </c:pt>
                <c:pt idx="11385">
                  <c:v>1.0854699999999999</c:v>
                </c:pt>
                <c:pt idx="11386">
                  <c:v>1.08663</c:v>
                </c:pt>
                <c:pt idx="11387">
                  <c:v>1.08778</c:v>
                </c:pt>
                <c:pt idx="11388">
                  <c:v>1.08894</c:v>
                </c:pt>
                <c:pt idx="11389">
                  <c:v>1.0901099999999999</c:v>
                </c:pt>
                <c:pt idx="11390">
                  <c:v>1.0912599999999999</c:v>
                </c:pt>
                <c:pt idx="11391">
                  <c:v>1.09243</c:v>
                </c:pt>
                <c:pt idx="11392">
                  <c:v>1.0936300000000001</c:v>
                </c:pt>
                <c:pt idx="11393">
                  <c:v>1.0948899999999999</c:v>
                </c:pt>
                <c:pt idx="11394">
                  <c:v>1.09623</c:v>
                </c:pt>
                <c:pt idx="11395">
                  <c:v>1.09754</c:v>
                </c:pt>
                <c:pt idx="11396">
                  <c:v>1.0988199999999999</c:v>
                </c:pt>
                <c:pt idx="11397">
                  <c:v>1.10006</c:v>
                </c:pt>
                <c:pt idx="11398">
                  <c:v>1.1012500000000001</c:v>
                </c:pt>
                <c:pt idx="11399">
                  <c:v>1.10242</c:v>
                </c:pt>
                <c:pt idx="11400">
                  <c:v>1.10354</c:v>
                </c:pt>
                <c:pt idx="11401">
                  <c:v>1.10446</c:v>
                </c:pt>
                <c:pt idx="11402">
                  <c:v>1.1050599999999999</c:v>
                </c:pt>
                <c:pt idx="11403">
                  <c:v>1.10544</c:v>
                </c:pt>
                <c:pt idx="11404">
                  <c:v>1.1055699999999999</c:v>
                </c:pt>
                <c:pt idx="11405">
                  <c:v>1.10551</c:v>
                </c:pt>
                <c:pt idx="11406">
                  <c:v>1.10528</c:v>
                </c:pt>
                <c:pt idx="11407">
                  <c:v>1.1049800000000001</c:v>
                </c:pt>
                <c:pt idx="11408">
                  <c:v>1.1046</c:v>
                </c:pt>
                <c:pt idx="11409">
                  <c:v>1.10416</c:v>
                </c:pt>
                <c:pt idx="11410">
                  <c:v>1.10365</c:v>
                </c:pt>
                <c:pt idx="11411">
                  <c:v>1.1031200000000001</c:v>
                </c:pt>
                <c:pt idx="11412">
                  <c:v>1.1025499999999999</c:v>
                </c:pt>
                <c:pt idx="11413">
                  <c:v>1.1020000000000001</c:v>
                </c:pt>
                <c:pt idx="11414">
                  <c:v>1.1014299999999999</c:v>
                </c:pt>
                <c:pt idx="11415">
                  <c:v>1.10084</c:v>
                </c:pt>
                <c:pt idx="11416">
                  <c:v>1.10036</c:v>
                </c:pt>
                <c:pt idx="11417">
                  <c:v>1.1000000000000001</c:v>
                </c:pt>
                <c:pt idx="11418">
                  <c:v>1.09965</c:v>
                </c:pt>
                <c:pt idx="11419">
                  <c:v>1.0993200000000001</c:v>
                </c:pt>
                <c:pt idx="11420">
                  <c:v>1.0991299999999999</c:v>
                </c:pt>
                <c:pt idx="11421">
                  <c:v>1.09914</c:v>
                </c:pt>
                <c:pt idx="11422">
                  <c:v>1.09935</c:v>
                </c:pt>
                <c:pt idx="11423">
                  <c:v>1.0998399999999999</c:v>
                </c:pt>
                <c:pt idx="11424">
                  <c:v>1.1006</c:v>
                </c:pt>
                <c:pt idx="11425">
                  <c:v>1.1015200000000001</c:v>
                </c:pt>
                <c:pt idx="11426">
                  <c:v>1.1025199999999999</c:v>
                </c:pt>
                <c:pt idx="11427">
                  <c:v>1.1032999999999999</c:v>
                </c:pt>
                <c:pt idx="11428">
                  <c:v>1.10345</c:v>
                </c:pt>
                <c:pt idx="11429">
                  <c:v>1.1033999999999999</c:v>
                </c:pt>
                <c:pt idx="11430">
                  <c:v>1.10327</c:v>
                </c:pt>
                <c:pt idx="11431">
                  <c:v>1.10293</c:v>
                </c:pt>
                <c:pt idx="11432">
                  <c:v>1.1023499999999999</c:v>
                </c:pt>
                <c:pt idx="11433">
                  <c:v>1.10171</c:v>
                </c:pt>
                <c:pt idx="11434">
                  <c:v>1.10101</c:v>
                </c:pt>
                <c:pt idx="11435">
                  <c:v>1.1003000000000001</c:v>
                </c:pt>
                <c:pt idx="11436">
                  <c:v>1.0997300000000001</c:v>
                </c:pt>
                <c:pt idx="11437">
                  <c:v>1.0994299999999999</c:v>
                </c:pt>
                <c:pt idx="11438">
                  <c:v>1.09931</c:v>
                </c:pt>
                <c:pt idx="11439">
                  <c:v>1.0990500000000001</c:v>
                </c:pt>
                <c:pt idx="11440">
                  <c:v>1.0984799999999999</c:v>
                </c:pt>
                <c:pt idx="11441">
                  <c:v>1.0979099999999999</c:v>
                </c:pt>
                <c:pt idx="11442">
                  <c:v>1.0973200000000001</c:v>
                </c:pt>
                <c:pt idx="11443">
                  <c:v>1.0966899999999999</c:v>
                </c:pt>
                <c:pt idx="11444">
                  <c:v>1.09605</c:v>
                </c:pt>
                <c:pt idx="11445">
                  <c:v>1.09541</c:v>
                </c:pt>
                <c:pt idx="11446">
                  <c:v>1.0947800000000001</c:v>
                </c:pt>
                <c:pt idx="11447">
                  <c:v>1.0942099999999999</c:v>
                </c:pt>
                <c:pt idx="11448">
                  <c:v>1.0936900000000001</c:v>
                </c:pt>
                <c:pt idx="11449">
                  <c:v>1.09317</c:v>
                </c:pt>
                <c:pt idx="11450">
                  <c:v>1.09257</c:v>
                </c:pt>
                <c:pt idx="11451">
                  <c:v>1.0918300000000001</c:v>
                </c:pt>
                <c:pt idx="11452">
                  <c:v>1.09083</c:v>
                </c:pt>
                <c:pt idx="11453">
                  <c:v>1.0898099999999999</c:v>
                </c:pt>
                <c:pt idx="11454">
                  <c:v>1.0888800000000001</c:v>
                </c:pt>
                <c:pt idx="11455">
                  <c:v>1.08815</c:v>
                </c:pt>
                <c:pt idx="11456">
                  <c:v>1.0875900000000001</c:v>
                </c:pt>
                <c:pt idx="11457">
                  <c:v>1.08721</c:v>
                </c:pt>
                <c:pt idx="11458">
                  <c:v>1.0867199999999999</c:v>
                </c:pt>
                <c:pt idx="11459">
                  <c:v>1.08602</c:v>
                </c:pt>
                <c:pt idx="11460">
                  <c:v>1.0850299999999999</c:v>
                </c:pt>
                <c:pt idx="11461">
                  <c:v>1.08395</c:v>
                </c:pt>
                <c:pt idx="11462">
                  <c:v>1.0828599999999999</c:v>
                </c:pt>
                <c:pt idx="11463">
                  <c:v>1.0818399999999999</c:v>
                </c:pt>
                <c:pt idx="11464">
                  <c:v>1.0807599999999999</c:v>
                </c:pt>
                <c:pt idx="11465">
                  <c:v>1.07948</c:v>
                </c:pt>
                <c:pt idx="11466">
                  <c:v>1.07799</c:v>
                </c:pt>
                <c:pt idx="11467">
                  <c:v>1.0764</c:v>
                </c:pt>
                <c:pt idx="11468">
                  <c:v>1.07544</c:v>
                </c:pt>
                <c:pt idx="11469">
                  <c:v>1.0746800000000001</c:v>
                </c:pt>
                <c:pt idx="11470">
                  <c:v>1.07426</c:v>
                </c:pt>
                <c:pt idx="11471">
                  <c:v>1.07372</c:v>
                </c:pt>
                <c:pt idx="11472">
                  <c:v>1.07267</c:v>
                </c:pt>
                <c:pt idx="11473">
                  <c:v>1.0712299999999999</c:v>
                </c:pt>
                <c:pt idx="11474">
                  <c:v>1.0695600000000001</c:v>
                </c:pt>
                <c:pt idx="11475">
                  <c:v>1.06786</c:v>
                </c:pt>
                <c:pt idx="11476">
                  <c:v>1.0662</c:v>
                </c:pt>
                <c:pt idx="11477">
                  <c:v>1.0647500000000001</c:v>
                </c:pt>
                <c:pt idx="11478">
                  <c:v>1.0634999999999999</c:v>
                </c:pt>
                <c:pt idx="11479">
                  <c:v>1.0625500000000001</c:v>
                </c:pt>
                <c:pt idx="11480">
                  <c:v>1.0619400000000001</c:v>
                </c:pt>
                <c:pt idx="11481">
                  <c:v>1.06172</c:v>
                </c:pt>
                <c:pt idx="11482">
                  <c:v>1.0611900000000001</c:v>
                </c:pt>
                <c:pt idx="11483">
                  <c:v>1.0602100000000001</c:v>
                </c:pt>
                <c:pt idx="11484">
                  <c:v>1.0591200000000001</c:v>
                </c:pt>
                <c:pt idx="11485">
                  <c:v>1.0582400000000001</c:v>
                </c:pt>
                <c:pt idx="11486">
                  <c:v>1.0575399999999999</c:v>
                </c:pt>
                <c:pt idx="11487">
                  <c:v>1.05677</c:v>
                </c:pt>
                <c:pt idx="11488">
                  <c:v>1.0558000000000001</c:v>
                </c:pt>
                <c:pt idx="11489">
                  <c:v>1.0550900000000001</c:v>
                </c:pt>
                <c:pt idx="11490">
                  <c:v>1.0543100000000001</c:v>
                </c:pt>
                <c:pt idx="11491">
                  <c:v>1.0531600000000001</c:v>
                </c:pt>
                <c:pt idx="11492">
                  <c:v>1.05162</c:v>
                </c:pt>
                <c:pt idx="11493">
                  <c:v>1.05033</c:v>
                </c:pt>
                <c:pt idx="11494">
                  <c:v>1.04983</c:v>
                </c:pt>
                <c:pt idx="11495">
                  <c:v>1.04935</c:v>
                </c:pt>
                <c:pt idx="11496">
                  <c:v>1.04901</c:v>
                </c:pt>
                <c:pt idx="11497">
                  <c:v>1.0488500000000001</c:v>
                </c:pt>
                <c:pt idx="11498">
                  <c:v>1.04871</c:v>
                </c:pt>
                <c:pt idx="11499">
                  <c:v>1.0485500000000001</c:v>
                </c:pt>
                <c:pt idx="11500">
                  <c:v>1.04837</c:v>
                </c:pt>
                <c:pt idx="11501">
                  <c:v>1.0480700000000001</c:v>
                </c:pt>
                <c:pt idx="11502">
                  <c:v>1.0482100000000001</c:v>
                </c:pt>
                <c:pt idx="11503">
                  <c:v>1.0482400000000001</c:v>
                </c:pt>
                <c:pt idx="11504">
                  <c:v>1.0482400000000001</c:v>
                </c:pt>
                <c:pt idx="11505">
                  <c:v>1.0482400000000001</c:v>
                </c:pt>
                <c:pt idx="11506">
                  <c:v>1.0482400000000001</c:v>
                </c:pt>
                <c:pt idx="11507">
                  <c:v>1.0482400000000001</c:v>
                </c:pt>
                <c:pt idx="11508">
                  <c:v>1.0482400000000001</c:v>
                </c:pt>
                <c:pt idx="11509">
                  <c:v>1.0482400000000001</c:v>
                </c:pt>
                <c:pt idx="11510">
                  <c:v>1.0482400000000001</c:v>
                </c:pt>
                <c:pt idx="11511">
                  <c:v>1.0482400000000001</c:v>
                </c:pt>
                <c:pt idx="11512">
                  <c:v>1.0482400000000001</c:v>
                </c:pt>
                <c:pt idx="11513">
                  <c:v>1.0482400000000001</c:v>
                </c:pt>
                <c:pt idx="11514">
                  <c:v>1.0482400000000001</c:v>
                </c:pt>
                <c:pt idx="11515">
                  <c:v>1.0482400000000001</c:v>
                </c:pt>
                <c:pt idx="11516">
                  <c:v>1.0482400000000001</c:v>
                </c:pt>
                <c:pt idx="11517">
                  <c:v>1.0482400000000001</c:v>
                </c:pt>
                <c:pt idx="11518">
                  <c:v>1.0482400000000001</c:v>
                </c:pt>
                <c:pt idx="11519">
                  <c:v>1.0482400000000001</c:v>
                </c:pt>
                <c:pt idx="11520">
                  <c:v>1.0482400000000001</c:v>
                </c:pt>
                <c:pt idx="11521">
                  <c:v>1.0482499999999999</c:v>
                </c:pt>
                <c:pt idx="11522">
                  <c:v>1.0482499999999999</c:v>
                </c:pt>
                <c:pt idx="11523">
                  <c:v>1.0482499999999999</c:v>
                </c:pt>
                <c:pt idx="11524">
                  <c:v>1.0482499999999999</c:v>
                </c:pt>
                <c:pt idx="11525">
                  <c:v>1.0482499999999999</c:v>
                </c:pt>
                <c:pt idx="11526">
                  <c:v>1.0482499999999999</c:v>
                </c:pt>
                <c:pt idx="11527">
                  <c:v>1.0482499999999999</c:v>
                </c:pt>
                <c:pt idx="11528">
                  <c:v>1.0482499999999999</c:v>
                </c:pt>
                <c:pt idx="11529">
                  <c:v>1.0482499999999999</c:v>
                </c:pt>
                <c:pt idx="11530">
                  <c:v>1.0482499999999999</c:v>
                </c:pt>
                <c:pt idx="11531">
                  <c:v>1.0482499999999999</c:v>
                </c:pt>
                <c:pt idx="11532">
                  <c:v>1.0482499999999999</c:v>
                </c:pt>
                <c:pt idx="11533">
                  <c:v>1.0482499999999999</c:v>
                </c:pt>
                <c:pt idx="11534">
                  <c:v>1.0482499999999999</c:v>
                </c:pt>
                <c:pt idx="11535">
                  <c:v>1.0482499999999999</c:v>
                </c:pt>
                <c:pt idx="11536">
                  <c:v>1.0482499999999999</c:v>
                </c:pt>
                <c:pt idx="11537">
                  <c:v>1.0482499999999999</c:v>
                </c:pt>
                <c:pt idx="11538">
                  <c:v>1.0482499999999999</c:v>
                </c:pt>
                <c:pt idx="11539">
                  <c:v>1.0482499999999999</c:v>
                </c:pt>
                <c:pt idx="11540">
                  <c:v>1.0482499999999999</c:v>
                </c:pt>
                <c:pt idx="11541">
                  <c:v>1.0482499999999999</c:v>
                </c:pt>
                <c:pt idx="11542">
                  <c:v>1.0482499999999999</c:v>
                </c:pt>
                <c:pt idx="11543">
                  <c:v>1.0482499999999999</c:v>
                </c:pt>
                <c:pt idx="11544">
                  <c:v>1.0482499999999999</c:v>
                </c:pt>
                <c:pt idx="11545">
                  <c:v>1.0482499999999999</c:v>
                </c:pt>
                <c:pt idx="11546">
                  <c:v>1.0482499999999999</c:v>
                </c:pt>
                <c:pt idx="11547">
                  <c:v>1.0482499999999999</c:v>
                </c:pt>
                <c:pt idx="11548">
                  <c:v>1.0482499999999999</c:v>
                </c:pt>
                <c:pt idx="11549">
                  <c:v>1.0482499999999999</c:v>
                </c:pt>
                <c:pt idx="11550">
                  <c:v>1.0482499999999999</c:v>
                </c:pt>
                <c:pt idx="11551">
                  <c:v>1.0486500000000001</c:v>
                </c:pt>
                <c:pt idx="11552">
                  <c:v>1.04989</c:v>
                </c:pt>
                <c:pt idx="11553">
                  <c:v>1.05139</c:v>
                </c:pt>
                <c:pt idx="11554">
                  <c:v>1.0527899999999999</c:v>
                </c:pt>
                <c:pt idx="11555">
                  <c:v>1.0540400000000001</c:v>
                </c:pt>
                <c:pt idx="11556">
                  <c:v>1.0552600000000001</c:v>
                </c:pt>
                <c:pt idx="11557">
                  <c:v>1.0566800000000001</c:v>
                </c:pt>
                <c:pt idx="11558">
                  <c:v>1.0583100000000001</c:v>
                </c:pt>
                <c:pt idx="11559">
                  <c:v>1.05979</c:v>
                </c:pt>
                <c:pt idx="11560">
                  <c:v>1.06087</c:v>
                </c:pt>
                <c:pt idx="11561">
                  <c:v>1.0620000000000001</c:v>
                </c:pt>
                <c:pt idx="11562">
                  <c:v>1.0636000000000001</c:v>
                </c:pt>
                <c:pt idx="11563">
                  <c:v>1.06525</c:v>
                </c:pt>
                <c:pt idx="11564">
                  <c:v>1.0669</c:v>
                </c:pt>
                <c:pt idx="11565">
                  <c:v>1.06857</c:v>
                </c:pt>
                <c:pt idx="11566">
                  <c:v>1.07026</c:v>
                </c:pt>
                <c:pt idx="11567">
                  <c:v>1.07199</c:v>
                </c:pt>
                <c:pt idx="11568">
                  <c:v>1.07362</c:v>
                </c:pt>
                <c:pt idx="11569">
                  <c:v>1.0752600000000001</c:v>
                </c:pt>
                <c:pt idx="11570">
                  <c:v>1.0769</c:v>
                </c:pt>
                <c:pt idx="11571">
                  <c:v>1.0785499999999999</c:v>
                </c:pt>
                <c:pt idx="11572">
                  <c:v>1.08009</c:v>
                </c:pt>
                <c:pt idx="11573">
                  <c:v>1.08142</c:v>
                </c:pt>
                <c:pt idx="11574">
                  <c:v>1.0826800000000001</c:v>
                </c:pt>
                <c:pt idx="11575">
                  <c:v>1.08395</c:v>
                </c:pt>
                <c:pt idx="11576">
                  <c:v>1.0852900000000001</c:v>
                </c:pt>
                <c:pt idx="11577">
                  <c:v>1.0867899999999999</c:v>
                </c:pt>
                <c:pt idx="11578">
                  <c:v>1.0884400000000001</c:v>
                </c:pt>
                <c:pt idx="11579">
                  <c:v>1.0901000000000001</c:v>
                </c:pt>
                <c:pt idx="11580">
                  <c:v>1.09175</c:v>
                </c:pt>
                <c:pt idx="11581">
                  <c:v>1.09341</c:v>
                </c:pt>
                <c:pt idx="11582">
                  <c:v>1.0950200000000001</c:v>
                </c:pt>
                <c:pt idx="11583">
                  <c:v>1.0965499999999999</c:v>
                </c:pt>
                <c:pt idx="11584">
                  <c:v>1.09809</c:v>
                </c:pt>
                <c:pt idx="11585">
                  <c:v>1.0996999999999999</c:v>
                </c:pt>
                <c:pt idx="11586">
                  <c:v>1.1013599999999999</c:v>
                </c:pt>
                <c:pt idx="11587">
                  <c:v>1.1030199999999999</c:v>
                </c:pt>
                <c:pt idx="11588">
                  <c:v>1.1046800000000001</c:v>
                </c:pt>
                <c:pt idx="11589">
                  <c:v>1.1063400000000001</c:v>
                </c:pt>
                <c:pt idx="11590">
                  <c:v>1.1080000000000001</c:v>
                </c:pt>
                <c:pt idx="11591">
                  <c:v>1.10965</c:v>
                </c:pt>
                <c:pt idx="11592">
                  <c:v>1.11131</c:v>
                </c:pt>
                <c:pt idx="11593">
                  <c:v>1.11297</c:v>
                </c:pt>
                <c:pt idx="11594">
                  <c:v>1.11463</c:v>
                </c:pt>
                <c:pt idx="11595">
                  <c:v>1.11629</c:v>
                </c:pt>
                <c:pt idx="11596">
                  <c:v>1.11795</c:v>
                </c:pt>
                <c:pt idx="11597">
                  <c:v>1.11961</c:v>
                </c:pt>
                <c:pt idx="11598">
                  <c:v>1.12127</c:v>
                </c:pt>
                <c:pt idx="11599">
                  <c:v>1.12293</c:v>
                </c:pt>
                <c:pt idx="11600">
                  <c:v>1.1245799999999999</c:v>
                </c:pt>
                <c:pt idx="11601">
                  <c:v>1.1259699999999999</c:v>
                </c:pt>
                <c:pt idx="11602">
                  <c:v>1.12663</c:v>
                </c:pt>
                <c:pt idx="11603">
                  <c:v>1.1268199999999999</c:v>
                </c:pt>
                <c:pt idx="11604">
                  <c:v>1.12677</c:v>
                </c:pt>
                <c:pt idx="11605">
                  <c:v>1.12649</c:v>
                </c:pt>
                <c:pt idx="11606">
                  <c:v>1.12592</c:v>
                </c:pt>
                <c:pt idx="11607">
                  <c:v>1.1251599999999999</c:v>
                </c:pt>
                <c:pt idx="11608">
                  <c:v>1.12436</c:v>
                </c:pt>
                <c:pt idx="11609">
                  <c:v>1.12357</c:v>
                </c:pt>
                <c:pt idx="11610">
                  <c:v>1.1226799999999999</c:v>
                </c:pt>
                <c:pt idx="11611">
                  <c:v>1.12157</c:v>
                </c:pt>
                <c:pt idx="11612">
                  <c:v>1.1202700000000001</c:v>
                </c:pt>
                <c:pt idx="11613">
                  <c:v>1.1187499999999999</c:v>
                </c:pt>
                <c:pt idx="11614">
                  <c:v>1.11714</c:v>
                </c:pt>
                <c:pt idx="11615">
                  <c:v>1.1156200000000001</c:v>
                </c:pt>
                <c:pt idx="11616">
                  <c:v>1.11425</c:v>
                </c:pt>
                <c:pt idx="11617">
                  <c:v>1.113</c:v>
                </c:pt>
                <c:pt idx="11618">
                  <c:v>1.1117999999999999</c:v>
                </c:pt>
                <c:pt idx="11619">
                  <c:v>1.11063</c:v>
                </c:pt>
                <c:pt idx="11620">
                  <c:v>1.1095299999999999</c:v>
                </c:pt>
                <c:pt idx="11621">
                  <c:v>1.1084700000000001</c:v>
                </c:pt>
                <c:pt idx="11622">
                  <c:v>1.10741</c:v>
                </c:pt>
                <c:pt idx="11623">
                  <c:v>1.1063400000000001</c:v>
                </c:pt>
                <c:pt idx="11624">
                  <c:v>1.1052299999999999</c:v>
                </c:pt>
                <c:pt idx="11625">
                  <c:v>1.10398</c:v>
                </c:pt>
                <c:pt idx="11626">
                  <c:v>1.10259</c:v>
                </c:pt>
                <c:pt idx="11627">
                  <c:v>1.1011500000000001</c:v>
                </c:pt>
                <c:pt idx="11628">
                  <c:v>1.0998000000000001</c:v>
                </c:pt>
                <c:pt idx="11629">
                  <c:v>1.09863</c:v>
                </c:pt>
                <c:pt idx="11630">
                  <c:v>1.09737</c:v>
                </c:pt>
                <c:pt idx="11631">
                  <c:v>1.0960000000000001</c:v>
                </c:pt>
                <c:pt idx="11632">
                  <c:v>1.0945800000000001</c:v>
                </c:pt>
                <c:pt idx="11633">
                  <c:v>1.09314</c:v>
                </c:pt>
                <c:pt idx="11634">
                  <c:v>1.0916300000000001</c:v>
                </c:pt>
                <c:pt idx="11635">
                  <c:v>1.0899700000000001</c:v>
                </c:pt>
                <c:pt idx="11636">
                  <c:v>1.08822</c:v>
                </c:pt>
                <c:pt idx="11637">
                  <c:v>1.0865400000000001</c:v>
                </c:pt>
                <c:pt idx="11638">
                  <c:v>1.0849500000000001</c:v>
                </c:pt>
                <c:pt idx="11639">
                  <c:v>1.0832900000000001</c:v>
                </c:pt>
                <c:pt idx="11640">
                  <c:v>1.08161</c:v>
                </c:pt>
                <c:pt idx="11641">
                  <c:v>1.0799399999999999</c:v>
                </c:pt>
                <c:pt idx="11642">
                  <c:v>1.0783199999999999</c:v>
                </c:pt>
                <c:pt idx="11643">
                  <c:v>1.0767100000000001</c:v>
                </c:pt>
                <c:pt idx="11644">
                  <c:v>1.0751299999999999</c:v>
                </c:pt>
                <c:pt idx="11645">
                  <c:v>1.07359</c:v>
                </c:pt>
                <c:pt idx="11646">
                  <c:v>1.07212</c:v>
                </c:pt>
                <c:pt idx="11647">
                  <c:v>1.0706199999999999</c:v>
                </c:pt>
                <c:pt idx="11648">
                  <c:v>1.06897</c:v>
                </c:pt>
                <c:pt idx="11649">
                  <c:v>1.0672999999999999</c:v>
                </c:pt>
                <c:pt idx="11650">
                  <c:v>1.0656300000000001</c:v>
                </c:pt>
                <c:pt idx="11651">
                  <c:v>1.0640799999999999</c:v>
                </c:pt>
                <c:pt idx="11652">
                  <c:v>1.06212</c:v>
                </c:pt>
                <c:pt idx="11653">
                  <c:v>1.0599700000000001</c:v>
                </c:pt>
                <c:pt idx="11654">
                  <c:v>1.0577399999999999</c:v>
                </c:pt>
                <c:pt idx="11655">
                  <c:v>1.05558</c:v>
                </c:pt>
                <c:pt idx="11656">
                  <c:v>1.0534399999999999</c:v>
                </c:pt>
                <c:pt idx="11657">
                  <c:v>1.0511699999999999</c:v>
                </c:pt>
                <c:pt idx="11658">
                  <c:v>1.04887</c:v>
                </c:pt>
                <c:pt idx="11659">
                  <c:v>1.0466200000000001</c:v>
                </c:pt>
                <c:pt idx="11660">
                  <c:v>1.0456399999999999</c:v>
                </c:pt>
                <c:pt idx="11661">
                  <c:v>1.04573</c:v>
                </c:pt>
                <c:pt idx="11662">
                  <c:v>1.0465899999999999</c:v>
                </c:pt>
                <c:pt idx="11663">
                  <c:v>1.04806</c:v>
                </c:pt>
                <c:pt idx="11664">
                  <c:v>1.04992</c:v>
                </c:pt>
                <c:pt idx="11665">
                  <c:v>1.05182</c:v>
                </c:pt>
                <c:pt idx="11666">
                  <c:v>1.0534699999999999</c:v>
                </c:pt>
                <c:pt idx="11667">
                  <c:v>1.0550200000000001</c:v>
                </c:pt>
                <c:pt idx="11668">
                  <c:v>1.05661</c:v>
                </c:pt>
                <c:pt idx="11669">
                  <c:v>1.0583400000000001</c:v>
                </c:pt>
                <c:pt idx="11670">
                  <c:v>1.0602100000000001</c:v>
                </c:pt>
                <c:pt idx="11671">
                  <c:v>1.06179</c:v>
                </c:pt>
                <c:pt idx="11672">
                  <c:v>1.0633900000000001</c:v>
                </c:pt>
                <c:pt idx="11673">
                  <c:v>1.0649900000000001</c:v>
                </c:pt>
                <c:pt idx="11674">
                  <c:v>1.06657</c:v>
                </c:pt>
                <c:pt idx="11675">
                  <c:v>1.0680700000000001</c:v>
                </c:pt>
                <c:pt idx="11676">
                  <c:v>1.06938</c:v>
                </c:pt>
                <c:pt idx="11677">
                  <c:v>1.0704800000000001</c:v>
                </c:pt>
                <c:pt idx="11678">
                  <c:v>1.07128</c:v>
                </c:pt>
                <c:pt idx="11679">
                  <c:v>1.07158</c:v>
                </c:pt>
                <c:pt idx="11680">
                  <c:v>1.07131</c:v>
                </c:pt>
                <c:pt idx="11681">
                  <c:v>1.0708</c:v>
                </c:pt>
                <c:pt idx="11682">
                  <c:v>1.07053</c:v>
                </c:pt>
                <c:pt idx="11683">
                  <c:v>1.07056</c:v>
                </c:pt>
                <c:pt idx="11684">
                  <c:v>1.0707</c:v>
                </c:pt>
                <c:pt idx="11685">
                  <c:v>1.0707899999999999</c:v>
                </c:pt>
                <c:pt idx="11686">
                  <c:v>1.0708599999999999</c:v>
                </c:pt>
                <c:pt idx="11687">
                  <c:v>1.0710599999999999</c:v>
                </c:pt>
                <c:pt idx="11688">
                  <c:v>1.0714600000000001</c:v>
                </c:pt>
                <c:pt idx="11689">
                  <c:v>1.07202</c:v>
                </c:pt>
                <c:pt idx="11690">
                  <c:v>1.0726500000000001</c:v>
                </c:pt>
                <c:pt idx="11691">
                  <c:v>1.07335</c:v>
                </c:pt>
                <c:pt idx="11692">
                  <c:v>1.0741499999999999</c:v>
                </c:pt>
                <c:pt idx="11693">
                  <c:v>1.07507</c:v>
                </c:pt>
                <c:pt idx="11694">
                  <c:v>1.0761000000000001</c:v>
                </c:pt>
                <c:pt idx="11695">
                  <c:v>1.07717</c:v>
                </c:pt>
                <c:pt idx="11696">
                  <c:v>1.0782099999999999</c:v>
                </c:pt>
                <c:pt idx="11697">
                  <c:v>1.07921</c:v>
                </c:pt>
                <c:pt idx="11698">
                  <c:v>1.0801799999999999</c:v>
                </c:pt>
                <c:pt idx="11699">
                  <c:v>1.08114</c:v>
                </c:pt>
                <c:pt idx="11700">
                  <c:v>1.0820799999999999</c:v>
                </c:pt>
                <c:pt idx="11701">
                  <c:v>1.0828100000000001</c:v>
                </c:pt>
                <c:pt idx="11702">
                  <c:v>1.0831299999999999</c:v>
                </c:pt>
                <c:pt idx="11703">
                  <c:v>1.0829500000000001</c:v>
                </c:pt>
                <c:pt idx="11704">
                  <c:v>1.08203</c:v>
                </c:pt>
                <c:pt idx="11705">
                  <c:v>1.08063</c:v>
                </c:pt>
                <c:pt idx="11706">
                  <c:v>1.07918</c:v>
                </c:pt>
                <c:pt idx="11707">
                  <c:v>1.07816</c:v>
                </c:pt>
                <c:pt idx="11708">
                  <c:v>1.0776699999999999</c:v>
                </c:pt>
                <c:pt idx="11709">
                  <c:v>1.07752</c:v>
                </c:pt>
                <c:pt idx="11710">
                  <c:v>1.07752</c:v>
                </c:pt>
                <c:pt idx="11711">
                  <c:v>1.07741</c:v>
                </c:pt>
                <c:pt idx="11712">
                  <c:v>1.0771299999999999</c:v>
                </c:pt>
                <c:pt idx="11713">
                  <c:v>1.0767</c:v>
                </c:pt>
                <c:pt idx="11714">
                  <c:v>1.0760400000000001</c:v>
                </c:pt>
                <c:pt idx="11715">
                  <c:v>1.0752600000000001</c:v>
                </c:pt>
                <c:pt idx="11716">
                  <c:v>1.07439</c:v>
                </c:pt>
                <c:pt idx="11717">
                  <c:v>1.07351</c:v>
                </c:pt>
                <c:pt idx="11718">
                  <c:v>1.07256</c:v>
                </c:pt>
                <c:pt idx="11719">
                  <c:v>1.0714300000000001</c:v>
                </c:pt>
                <c:pt idx="11720">
                  <c:v>1.07019</c:v>
                </c:pt>
                <c:pt idx="11721">
                  <c:v>1.0692999999999999</c:v>
                </c:pt>
                <c:pt idx="11722">
                  <c:v>1.0685800000000001</c:v>
                </c:pt>
                <c:pt idx="11723">
                  <c:v>1.0677300000000001</c:v>
                </c:pt>
                <c:pt idx="11724">
                  <c:v>1.06673</c:v>
                </c:pt>
                <c:pt idx="11725">
                  <c:v>1.06568</c:v>
                </c:pt>
                <c:pt idx="11726">
                  <c:v>1.06474</c:v>
                </c:pt>
                <c:pt idx="11727">
                  <c:v>1.06385</c:v>
                </c:pt>
                <c:pt idx="11728">
                  <c:v>1.0626100000000001</c:v>
                </c:pt>
                <c:pt idx="11729">
                  <c:v>1.06152</c:v>
                </c:pt>
                <c:pt idx="11730">
                  <c:v>1.0603400000000001</c:v>
                </c:pt>
                <c:pt idx="11731">
                  <c:v>1.0590599999999999</c:v>
                </c:pt>
                <c:pt idx="11732">
                  <c:v>1.0578399999999999</c:v>
                </c:pt>
                <c:pt idx="11733">
                  <c:v>1.0567800000000001</c:v>
                </c:pt>
                <c:pt idx="11734">
                  <c:v>1.05579</c:v>
                </c:pt>
                <c:pt idx="11735">
                  <c:v>1.05488</c:v>
                </c:pt>
                <c:pt idx="11736">
                  <c:v>1.0538700000000001</c:v>
                </c:pt>
                <c:pt idx="11737">
                  <c:v>1.05284</c:v>
                </c:pt>
                <c:pt idx="11738">
                  <c:v>1.05185</c:v>
                </c:pt>
                <c:pt idx="11739">
                  <c:v>1.05088</c:v>
                </c:pt>
                <c:pt idx="11740">
                  <c:v>1.04983</c:v>
                </c:pt>
                <c:pt idx="11741">
                  <c:v>1.04861</c:v>
                </c:pt>
                <c:pt idx="11742">
                  <c:v>1.0473300000000001</c:v>
                </c:pt>
                <c:pt idx="11743">
                  <c:v>1.0462</c:v>
                </c:pt>
                <c:pt idx="11744">
                  <c:v>1.0453300000000001</c:v>
                </c:pt>
                <c:pt idx="11745">
                  <c:v>1.04447</c:v>
                </c:pt>
                <c:pt idx="11746">
                  <c:v>1.04349</c:v>
                </c:pt>
                <c:pt idx="11747">
                  <c:v>1.0425</c:v>
                </c:pt>
                <c:pt idx="11748">
                  <c:v>1.04155</c:v>
                </c:pt>
                <c:pt idx="11749">
                  <c:v>1.0405899999999999</c:v>
                </c:pt>
                <c:pt idx="11750">
                  <c:v>1.0395000000000001</c:v>
                </c:pt>
                <c:pt idx="11751">
                  <c:v>1.0386200000000001</c:v>
                </c:pt>
                <c:pt idx="11752">
                  <c:v>1.03854</c:v>
                </c:pt>
                <c:pt idx="11753">
                  <c:v>1.0389200000000001</c:v>
                </c:pt>
                <c:pt idx="11754">
                  <c:v>1.0396099999999999</c:v>
                </c:pt>
                <c:pt idx="11755">
                  <c:v>1.0399700000000001</c:v>
                </c:pt>
                <c:pt idx="11756">
                  <c:v>1.04101</c:v>
                </c:pt>
                <c:pt idx="11757">
                  <c:v>1.0421800000000001</c:v>
                </c:pt>
                <c:pt idx="11758">
                  <c:v>1.0431999999999999</c:v>
                </c:pt>
                <c:pt idx="11759">
                  <c:v>1.0440799999999999</c:v>
                </c:pt>
                <c:pt idx="11760">
                  <c:v>1.0448900000000001</c:v>
                </c:pt>
                <c:pt idx="11761">
                  <c:v>1.0461400000000001</c:v>
                </c:pt>
                <c:pt idx="11762">
                  <c:v>1.04762</c:v>
                </c:pt>
                <c:pt idx="11763">
                  <c:v>1.04911</c:v>
                </c:pt>
                <c:pt idx="11764">
                  <c:v>1.05063</c:v>
                </c:pt>
                <c:pt idx="11765">
                  <c:v>1.05217</c:v>
                </c:pt>
                <c:pt idx="11766">
                  <c:v>1.05372</c:v>
                </c:pt>
                <c:pt idx="11767">
                  <c:v>1.0552900000000001</c:v>
                </c:pt>
                <c:pt idx="11768">
                  <c:v>1.05688</c:v>
                </c:pt>
                <c:pt idx="11769">
                  <c:v>1.05846</c:v>
                </c:pt>
                <c:pt idx="11770">
                  <c:v>1.0599700000000001</c:v>
                </c:pt>
                <c:pt idx="11771">
                  <c:v>1.0613600000000001</c:v>
                </c:pt>
                <c:pt idx="11772">
                  <c:v>1.0626100000000001</c:v>
                </c:pt>
                <c:pt idx="11773">
                  <c:v>1.06376</c:v>
                </c:pt>
                <c:pt idx="11774">
                  <c:v>1.0648500000000001</c:v>
                </c:pt>
                <c:pt idx="11775">
                  <c:v>1.06582</c:v>
                </c:pt>
                <c:pt idx="11776">
                  <c:v>1.06656</c:v>
                </c:pt>
                <c:pt idx="11777">
                  <c:v>1.0671299999999999</c:v>
                </c:pt>
                <c:pt idx="11778">
                  <c:v>1.06765</c:v>
                </c:pt>
                <c:pt idx="11779">
                  <c:v>1.0681799999999999</c:v>
                </c:pt>
                <c:pt idx="11780">
                  <c:v>1.06874</c:v>
                </c:pt>
                <c:pt idx="11781">
                  <c:v>1.0692900000000001</c:v>
                </c:pt>
                <c:pt idx="11782">
                  <c:v>1.0698099999999999</c:v>
                </c:pt>
                <c:pt idx="11783">
                  <c:v>1.0704400000000001</c:v>
                </c:pt>
                <c:pt idx="11784">
                  <c:v>1.0711599999999999</c:v>
                </c:pt>
                <c:pt idx="11785">
                  <c:v>1.0719000000000001</c:v>
                </c:pt>
                <c:pt idx="11786">
                  <c:v>1.07264</c:v>
                </c:pt>
                <c:pt idx="11787">
                  <c:v>1.07341</c:v>
                </c:pt>
                <c:pt idx="11788">
                  <c:v>1.07422</c:v>
                </c:pt>
                <c:pt idx="11789">
                  <c:v>1.0750999999999999</c:v>
                </c:pt>
                <c:pt idx="11790">
                  <c:v>1.07603</c:v>
                </c:pt>
                <c:pt idx="11791">
                  <c:v>1.07698</c:v>
                </c:pt>
                <c:pt idx="11792">
                  <c:v>1.0779300000000001</c:v>
                </c:pt>
                <c:pt idx="11793">
                  <c:v>1.0789200000000001</c:v>
                </c:pt>
                <c:pt idx="11794">
                  <c:v>1.0799000000000001</c:v>
                </c:pt>
                <c:pt idx="11795">
                  <c:v>1.08083</c:v>
                </c:pt>
                <c:pt idx="11796">
                  <c:v>1.0817000000000001</c:v>
                </c:pt>
                <c:pt idx="11797">
                  <c:v>1.0825400000000001</c:v>
                </c:pt>
                <c:pt idx="11798">
                  <c:v>1.0833900000000001</c:v>
                </c:pt>
                <c:pt idx="11799">
                  <c:v>1.0842799999999999</c:v>
                </c:pt>
                <c:pt idx="11800">
                  <c:v>1.08521</c:v>
                </c:pt>
                <c:pt idx="11801">
                  <c:v>1.0860799999999999</c:v>
                </c:pt>
                <c:pt idx="11802">
                  <c:v>1.0867800000000001</c:v>
                </c:pt>
                <c:pt idx="11803">
                  <c:v>1.0875900000000001</c:v>
                </c:pt>
                <c:pt idx="11804">
                  <c:v>1.0889800000000001</c:v>
                </c:pt>
                <c:pt idx="11805">
                  <c:v>1.0906899999999999</c:v>
                </c:pt>
                <c:pt idx="11806">
                  <c:v>1.09236</c:v>
                </c:pt>
                <c:pt idx="11807">
                  <c:v>1.09402</c:v>
                </c:pt>
                <c:pt idx="11808">
                  <c:v>1.0956900000000001</c:v>
                </c:pt>
                <c:pt idx="11809">
                  <c:v>1.0973599999999999</c:v>
                </c:pt>
                <c:pt idx="11810">
                  <c:v>1.0990200000000001</c:v>
                </c:pt>
                <c:pt idx="11811">
                  <c:v>1.10066</c:v>
                </c:pt>
                <c:pt idx="11812">
                  <c:v>1.10226</c:v>
                </c:pt>
                <c:pt idx="11813">
                  <c:v>1.1038399999999999</c:v>
                </c:pt>
                <c:pt idx="11814">
                  <c:v>1.10545</c:v>
                </c:pt>
                <c:pt idx="11815">
                  <c:v>1.1071</c:v>
                </c:pt>
                <c:pt idx="11816">
                  <c:v>1.1087400000000001</c:v>
                </c:pt>
                <c:pt idx="11817">
                  <c:v>1.1102000000000001</c:v>
                </c:pt>
                <c:pt idx="11818">
                  <c:v>1.11141</c:v>
                </c:pt>
                <c:pt idx="11819">
                  <c:v>1.11252</c:v>
                </c:pt>
                <c:pt idx="11820">
                  <c:v>1.11364</c:v>
                </c:pt>
                <c:pt idx="11821">
                  <c:v>1.1148</c:v>
                </c:pt>
                <c:pt idx="11822">
                  <c:v>1.1160099999999999</c:v>
                </c:pt>
                <c:pt idx="11823">
                  <c:v>1.1172599999999999</c:v>
                </c:pt>
                <c:pt idx="11824">
                  <c:v>1.1185400000000001</c:v>
                </c:pt>
                <c:pt idx="11825">
                  <c:v>1.11991</c:v>
                </c:pt>
                <c:pt idx="11826">
                  <c:v>1.1213299999999999</c:v>
                </c:pt>
                <c:pt idx="11827">
                  <c:v>1.1227400000000001</c:v>
                </c:pt>
                <c:pt idx="11828">
                  <c:v>1.12416</c:v>
                </c:pt>
                <c:pt idx="11829">
                  <c:v>1.12565</c:v>
                </c:pt>
                <c:pt idx="11830">
                  <c:v>1.1272500000000001</c:v>
                </c:pt>
                <c:pt idx="11831">
                  <c:v>1.1289199999999999</c:v>
                </c:pt>
                <c:pt idx="11832">
                  <c:v>1.1306099999999999</c:v>
                </c:pt>
                <c:pt idx="11833">
                  <c:v>1.13229</c:v>
                </c:pt>
                <c:pt idx="11834">
                  <c:v>1.1339699999999999</c:v>
                </c:pt>
                <c:pt idx="11835">
                  <c:v>1.13565</c:v>
                </c:pt>
                <c:pt idx="11836">
                  <c:v>1.13733</c:v>
                </c:pt>
                <c:pt idx="11837">
                  <c:v>1.1390100000000001</c:v>
                </c:pt>
                <c:pt idx="11838">
                  <c:v>1.1407</c:v>
                </c:pt>
                <c:pt idx="11839">
                  <c:v>1.14238</c:v>
                </c:pt>
                <c:pt idx="11840">
                  <c:v>1.1440600000000001</c:v>
                </c:pt>
                <c:pt idx="11841">
                  <c:v>1.14574</c:v>
                </c:pt>
                <c:pt idx="11842">
                  <c:v>1.1474200000000001</c:v>
                </c:pt>
                <c:pt idx="11843">
                  <c:v>1.1491100000000001</c:v>
                </c:pt>
                <c:pt idx="11844">
                  <c:v>1.15079</c:v>
                </c:pt>
                <c:pt idx="11845">
                  <c:v>1.1524700000000001</c:v>
                </c:pt>
                <c:pt idx="11846">
                  <c:v>1.15415</c:v>
                </c:pt>
                <c:pt idx="11847">
                  <c:v>1.1558299999999999</c:v>
                </c:pt>
                <c:pt idx="11848">
                  <c:v>1.15751</c:v>
                </c:pt>
                <c:pt idx="11849">
                  <c:v>1.1592</c:v>
                </c:pt>
                <c:pt idx="11850">
                  <c:v>1.1608799999999999</c:v>
                </c:pt>
                <c:pt idx="11851">
                  <c:v>1.16214</c:v>
                </c:pt>
                <c:pt idx="11852">
                  <c:v>1.16286</c:v>
                </c:pt>
                <c:pt idx="11853">
                  <c:v>1.1631899999999999</c:v>
                </c:pt>
                <c:pt idx="11854">
                  <c:v>1.16327</c:v>
                </c:pt>
                <c:pt idx="11855">
                  <c:v>1.16344</c:v>
                </c:pt>
                <c:pt idx="11856">
                  <c:v>1.16394</c:v>
                </c:pt>
                <c:pt idx="11857">
                  <c:v>1.16456</c:v>
                </c:pt>
                <c:pt idx="11858">
                  <c:v>1.1649499999999999</c:v>
                </c:pt>
                <c:pt idx="11859">
                  <c:v>1.16516</c:v>
                </c:pt>
                <c:pt idx="11860">
                  <c:v>1.1651</c:v>
                </c:pt>
                <c:pt idx="11861">
                  <c:v>1.16486</c:v>
                </c:pt>
                <c:pt idx="11862">
                  <c:v>1.1642699999999999</c:v>
                </c:pt>
                <c:pt idx="11863">
                  <c:v>1.16307</c:v>
                </c:pt>
                <c:pt idx="11864">
                  <c:v>1.1614500000000001</c:v>
                </c:pt>
                <c:pt idx="11865">
                  <c:v>1.1596200000000001</c:v>
                </c:pt>
                <c:pt idx="11866">
                  <c:v>1.1577999999999999</c:v>
                </c:pt>
                <c:pt idx="11867">
                  <c:v>1.15612</c:v>
                </c:pt>
                <c:pt idx="11868">
                  <c:v>1.15462</c:v>
                </c:pt>
                <c:pt idx="11869">
                  <c:v>1.15327</c:v>
                </c:pt>
                <c:pt idx="11870">
                  <c:v>1.1519900000000001</c:v>
                </c:pt>
                <c:pt idx="11871">
                  <c:v>1.1506700000000001</c:v>
                </c:pt>
                <c:pt idx="11872">
                  <c:v>1.1492199999999999</c:v>
                </c:pt>
                <c:pt idx="11873">
                  <c:v>1.14764</c:v>
                </c:pt>
                <c:pt idx="11874">
                  <c:v>1.1466799999999999</c:v>
                </c:pt>
                <c:pt idx="11875">
                  <c:v>1.14541</c:v>
                </c:pt>
                <c:pt idx="11876">
                  <c:v>1.1437299999999999</c:v>
                </c:pt>
                <c:pt idx="11877">
                  <c:v>1.14194</c:v>
                </c:pt>
                <c:pt idx="11878">
                  <c:v>1.14005</c:v>
                </c:pt>
                <c:pt idx="11879">
                  <c:v>1.13812</c:v>
                </c:pt>
                <c:pt idx="11880">
                  <c:v>1.1362000000000001</c:v>
                </c:pt>
                <c:pt idx="11881">
                  <c:v>1.13436</c:v>
                </c:pt>
                <c:pt idx="11882">
                  <c:v>1.13252</c:v>
                </c:pt>
                <c:pt idx="11883">
                  <c:v>1.13062</c:v>
                </c:pt>
                <c:pt idx="11884">
                  <c:v>1.1292800000000001</c:v>
                </c:pt>
                <c:pt idx="11885">
                  <c:v>1.1284700000000001</c:v>
                </c:pt>
                <c:pt idx="11886">
                  <c:v>1.12774</c:v>
                </c:pt>
                <c:pt idx="11887">
                  <c:v>1.1269899999999999</c:v>
                </c:pt>
                <c:pt idx="11888">
                  <c:v>1.1263300000000001</c:v>
                </c:pt>
                <c:pt idx="11889">
                  <c:v>1.1256699999999999</c:v>
                </c:pt>
                <c:pt idx="11890">
                  <c:v>1.1247100000000001</c:v>
                </c:pt>
                <c:pt idx="11891">
                  <c:v>1.1235599999999999</c:v>
                </c:pt>
                <c:pt idx="11892">
                  <c:v>1.1228100000000001</c:v>
                </c:pt>
                <c:pt idx="11893">
                  <c:v>1.1224799999999999</c:v>
                </c:pt>
                <c:pt idx="11894">
                  <c:v>1.1220300000000001</c:v>
                </c:pt>
                <c:pt idx="11895">
                  <c:v>1.1214200000000001</c:v>
                </c:pt>
                <c:pt idx="11896">
                  <c:v>1.1206400000000001</c:v>
                </c:pt>
                <c:pt idx="11897">
                  <c:v>1.11968</c:v>
                </c:pt>
                <c:pt idx="11898">
                  <c:v>1.1185099999999999</c:v>
                </c:pt>
                <c:pt idx="11899">
                  <c:v>1.11731</c:v>
                </c:pt>
                <c:pt idx="11900">
                  <c:v>1.1163099999999999</c:v>
                </c:pt>
                <c:pt idx="11901">
                  <c:v>1.11568</c:v>
                </c:pt>
                <c:pt idx="11902">
                  <c:v>1.1148800000000001</c:v>
                </c:pt>
                <c:pt idx="11903">
                  <c:v>1.11409</c:v>
                </c:pt>
                <c:pt idx="11904">
                  <c:v>1.1132599999999999</c:v>
                </c:pt>
                <c:pt idx="11905">
                  <c:v>1.1124400000000001</c:v>
                </c:pt>
                <c:pt idx="11906">
                  <c:v>1.11165</c:v>
                </c:pt>
                <c:pt idx="11907">
                  <c:v>1.1112599999999999</c:v>
                </c:pt>
                <c:pt idx="11908">
                  <c:v>1.1113299999999999</c:v>
                </c:pt>
                <c:pt idx="11909">
                  <c:v>1.11171</c:v>
                </c:pt>
                <c:pt idx="11910">
                  <c:v>1.1126100000000001</c:v>
                </c:pt>
                <c:pt idx="11911">
                  <c:v>1.1136200000000001</c:v>
                </c:pt>
                <c:pt idx="11912">
                  <c:v>1.1146199999999999</c:v>
                </c:pt>
                <c:pt idx="11913">
                  <c:v>1.1161000000000001</c:v>
                </c:pt>
                <c:pt idx="11914">
                  <c:v>1.11758</c:v>
                </c:pt>
                <c:pt idx="11915">
                  <c:v>1.1190899999999999</c:v>
                </c:pt>
                <c:pt idx="11916">
                  <c:v>1.1206799999999999</c:v>
                </c:pt>
                <c:pt idx="11917">
                  <c:v>1.12226</c:v>
                </c:pt>
                <c:pt idx="11918">
                  <c:v>1.12361</c:v>
                </c:pt>
                <c:pt idx="11919">
                  <c:v>1.1248499999999999</c:v>
                </c:pt>
                <c:pt idx="11920">
                  <c:v>1.12608</c:v>
                </c:pt>
                <c:pt idx="11921">
                  <c:v>1.1273899999999999</c:v>
                </c:pt>
                <c:pt idx="11922">
                  <c:v>1.1287799999999999</c:v>
                </c:pt>
                <c:pt idx="11923">
                  <c:v>1.1301600000000001</c:v>
                </c:pt>
                <c:pt idx="11924">
                  <c:v>1.13141</c:v>
                </c:pt>
                <c:pt idx="11925">
                  <c:v>1.13228</c:v>
                </c:pt>
                <c:pt idx="11926">
                  <c:v>1.1327799999999999</c:v>
                </c:pt>
                <c:pt idx="11927">
                  <c:v>1.1331</c:v>
                </c:pt>
                <c:pt idx="11928">
                  <c:v>1.13344</c:v>
                </c:pt>
                <c:pt idx="11929">
                  <c:v>1.1339399999999999</c:v>
                </c:pt>
                <c:pt idx="11930">
                  <c:v>1.1345799999999999</c:v>
                </c:pt>
                <c:pt idx="11931">
                  <c:v>1.1352500000000001</c:v>
                </c:pt>
                <c:pt idx="11932">
                  <c:v>1.1357200000000001</c:v>
                </c:pt>
                <c:pt idx="11933">
                  <c:v>1.1360399999999999</c:v>
                </c:pt>
                <c:pt idx="11934">
                  <c:v>1.1363099999999999</c:v>
                </c:pt>
                <c:pt idx="11935">
                  <c:v>1.13663</c:v>
                </c:pt>
                <c:pt idx="11936">
                  <c:v>1.1370499999999999</c:v>
                </c:pt>
                <c:pt idx="11937">
                  <c:v>1.1375999999999999</c:v>
                </c:pt>
                <c:pt idx="11938">
                  <c:v>1.13836</c:v>
                </c:pt>
                <c:pt idx="11939">
                  <c:v>1.13933</c:v>
                </c:pt>
                <c:pt idx="11940">
                  <c:v>1.14046</c:v>
                </c:pt>
                <c:pt idx="11941">
                  <c:v>1.1416500000000001</c:v>
                </c:pt>
                <c:pt idx="11942">
                  <c:v>1.14279</c:v>
                </c:pt>
                <c:pt idx="11943">
                  <c:v>1.1437200000000001</c:v>
                </c:pt>
                <c:pt idx="11944">
                  <c:v>1.14452</c:v>
                </c:pt>
                <c:pt idx="11945">
                  <c:v>1.1453</c:v>
                </c:pt>
                <c:pt idx="11946">
                  <c:v>1.1461399999999999</c:v>
                </c:pt>
                <c:pt idx="11947">
                  <c:v>1.1470899999999999</c:v>
                </c:pt>
                <c:pt idx="11948">
                  <c:v>1.14819</c:v>
                </c:pt>
                <c:pt idx="11949">
                  <c:v>1.1493800000000001</c:v>
                </c:pt>
                <c:pt idx="11950">
                  <c:v>1.15056</c:v>
                </c:pt>
                <c:pt idx="11951">
                  <c:v>1.15161</c:v>
                </c:pt>
                <c:pt idx="11952">
                  <c:v>1.1527700000000001</c:v>
                </c:pt>
                <c:pt idx="11953">
                  <c:v>1.1538299999999999</c:v>
                </c:pt>
                <c:pt idx="11954">
                  <c:v>1.1547000000000001</c:v>
                </c:pt>
                <c:pt idx="11955">
                  <c:v>1.1554500000000001</c:v>
                </c:pt>
                <c:pt idx="11956">
                  <c:v>1.1561300000000001</c:v>
                </c:pt>
                <c:pt idx="11957">
                  <c:v>1.1566099999999999</c:v>
                </c:pt>
                <c:pt idx="11958">
                  <c:v>1.1571400000000001</c:v>
                </c:pt>
                <c:pt idx="11959">
                  <c:v>1.15777</c:v>
                </c:pt>
                <c:pt idx="11960">
                  <c:v>1.15832</c:v>
                </c:pt>
                <c:pt idx="11961">
                  <c:v>1.1587700000000001</c:v>
                </c:pt>
                <c:pt idx="11962">
                  <c:v>1.15883</c:v>
                </c:pt>
                <c:pt idx="11963">
                  <c:v>1.1581399999999999</c:v>
                </c:pt>
                <c:pt idx="11964">
                  <c:v>1.1570800000000001</c:v>
                </c:pt>
                <c:pt idx="11965">
                  <c:v>1.15588</c:v>
                </c:pt>
                <c:pt idx="11966">
                  <c:v>1.1547400000000001</c:v>
                </c:pt>
                <c:pt idx="11967">
                  <c:v>1.1535299999999999</c:v>
                </c:pt>
                <c:pt idx="11968">
                  <c:v>1.1520999999999999</c:v>
                </c:pt>
                <c:pt idx="11969">
                  <c:v>1.15082</c:v>
                </c:pt>
                <c:pt idx="11970">
                  <c:v>1.14951</c:v>
                </c:pt>
                <c:pt idx="11971">
                  <c:v>1.14815</c:v>
                </c:pt>
                <c:pt idx="11972">
                  <c:v>1.1467799999999999</c:v>
                </c:pt>
                <c:pt idx="11973">
                  <c:v>1.1454200000000001</c:v>
                </c:pt>
                <c:pt idx="11974">
                  <c:v>1.1442399999999999</c:v>
                </c:pt>
                <c:pt idx="11975">
                  <c:v>1.14289</c:v>
                </c:pt>
                <c:pt idx="11976">
                  <c:v>1.1414200000000001</c:v>
                </c:pt>
                <c:pt idx="11977">
                  <c:v>1.1398900000000001</c:v>
                </c:pt>
                <c:pt idx="11978">
                  <c:v>1.13853</c:v>
                </c:pt>
                <c:pt idx="11979">
                  <c:v>1.1375</c:v>
                </c:pt>
                <c:pt idx="11980">
                  <c:v>1.1367499999999999</c:v>
                </c:pt>
                <c:pt idx="11981">
                  <c:v>1.13601</c:v>
                </c:pt>
                <c:pt idx="11982">
                  <c:v>1.13524</c:v>
                </c:pt>
                <c:pt idx="11983">
                  <c:v>1.1344399999999999</c:v>
                </c:pt>
                <c:pt idx="11984">
                  <c:v>1.1336299999999999</c:v>
                </c:pt>
                <c:pt idx="11985">
                  <c:v>1.1328100000000001</c:v>
                </c:pt>
                <c:pt idx="11986">
                  <c:v>1.1319600000000001</c:v>
                </c:pt>
                <c:pt idx="11987">
                  <c:v>1.131</c:v>
                </c:pt>
                <c:pt idx="11988">
                  <c:v>1.1300600000000001</c:v>
                </c:pt>
                <c:pt idx="11989">
                  <c:v>1.1292500000000001</c:v>
                </c:pt>
                <c:pt idx="11990">
                  <c:v>1.1286400000000001</c:v>
                </c:pt>
                <c:pt idx="11991">
                  <c:v>1.12792</c:v>
                </c:pt>
                <c:pt idx="11992">
                  <c:v>1.1271100000000001</c:v>
                </c:pt>
                <c:pt idx="11993">
                  <c:v>1.12622</c:v>
                </c:pt>
                <c:pt idx="11994">
                  <c:v>1.1253599999999999</c:v>
                </c:pt>
                <c:pt idx="11995">
                  <c:v>1.12436</c:v>
                </c:pt>
                <c:pt idx="11996">
                  <c:v>1.1231</c:v>
                </c:pt>
                <c:pt idx="11997">
                  <c:v>1.1217299999999999</c:v>
                </c:pt>
                <c:pt idx="11998">
                  <c:v>1.1204400000000001</c:v>
                </c:pt>
                <c:pt idx="11999">
                  <c:v>1.11937</c:v>
                </c:pt>
                <c:pt idx="12000">
                  <c:v>1.11859</c:v>
                </c:pt>
                <c:pt idx="12001">
                  <c:v>1.11809</c:v>
                </c:pt>
                <c:pt idx="12002">
                  <c:v>1.1181700000000001</c:v>
                </c:pt>
                <c:pt idx="12003">
                  <c:v>1.11839</c:v>
                </c:pt>
                <c:pt idx="12004">
                  <c:v>1.11842</c:v>
                </c:pt>
                <c:pt idx="12005">
                  <c:v>1.11842</c:v>
                </c:pt>
                <c:pt idx="12006">
                  <c:v>1.11842</c:v>
                </c:pt>
                <c:pt idx="12007">
                  <c:v>1.11842</c:v>
                </c:pt>
                <c:pt idx="12008">
                  <c:v>1.11842</c:v>
                </c:pt>
                <c:pt idx="12009">
                  <c:v>1.11842</c:v>
                </c:pt>
                <c:pt idx="12010">
                  <c:v>1.11842</c:v>
                </c:pt>
                <c:pt idx="12011">
                  <c:v>1.11842</c:v>
                </c:pt>
                <c:pt idx="12012">
                  <c:v>1.11842</c:v>
                </c:pt>
                <c:pt idx="12013">
                  <c:v>1.11842</c:v>
                </c:pt>
                <c:pt idx="12014">
                  <c:v>1.11842</c:v>
                </c:pt>
                <c:pt idx="12015">
                  <c:v>1.11842</c:v>
                </c:pt>
                <c:pt idx="12016">
                  <c:v>1.11842</c:v>
                </c:pt>
                <c:pt idx="12017">
                  <c:v>1.11842</c:v>
                </c:pt>
                <c:pt idx="12018">
                  <c:v>1.11842</c:v>
                </c:pt>
                <c:pt idx="12019">
                  <c:v>1.11842</c:v>
                </c:pt>
                <c:pt idx="12020">
                  <c:v>1.11842</c:v>
                </c:pt>
                <c:pt idx="12021">
                  <c:v>1.11842</c:v>
                </c:pt>
                <c:pt idx="12022">
                  <c:v>1.11842</c:v>
                </c:pt>
                <c:pt idx="12023">
                  <c:v>1.11842</c:v>
                </c:pt>
                <c:pt idx="12024">
                  <c:v>1.11842</c:v>
                </c:pt>
                <c:pt idx="12025">
                  <c:v>1.11842</c:v>
                </c:pt>
                <c:pt idx="12026">
                  <c:v>1.11842</c:v>
                </c:pt>
                <c:pt idx="12027">
                  <c:v>1.11842</c:v>
                </c:pt>
                <c:pt idx="12028">
                  <c:v>1.11842</c:v>
                </c:pt>
                <c:pt idx="12029">
                  <c:v>1.11842</c:v>
                </c:pt>
                <c:pt idx="12030">
                  <c:v>1.11842</c:v>
                </c:pt>
                <c:pt idx="12031">
                  <c:v>1.11842</c:v>
                </c:pt>
                <c:pt idx="12032">
                  <c:v>1.11842</c:v>
                </c:pt>
                <c:pt idx="12033">
                  <c:v>1.11842</c:v>
                </c:pt>
                <c:pt idx="12034">
                  <c:v>1.11842</c:v>
                </c:pt>
                <c:pt idx="12035">
                  <c:v>1.11842</c:v>
                </c:pt>
                <c:pt idx="12036">
                  <c:v>1.11842</c:v>
                </c:pt>
                <c:pt idx="12037">
                  <c:v>1.11842</c:v>
                </c:pt>
                <c:pt idx="12038">
                  <c:v>1.11842</c:v>
                </c:pt>
                <c:pt idx="12039">
                  <c:v>1.11842</c:v>
                </c:pt>
                <c:pt idx="12040">
                  <c:v>1.11842</c:v>
                </c:pt>
                <c:pt idx="12041">
                  <c:v>1.11842</c:v>
                </c:pt>
                <c:pt idx="12042">
                  <c:v>1.11842</c:v>
                </c:pt>
                <c:pt idx="12043">
                  <c:v>1.11842</c:v>
                </c:pt>
                <c:pt idx="12044">
                  <c:v>1.11842</c:v>
                </c:pt>
                <c:pt idx="12045">
                  <c:v>1.11842</c:v>
                </c:pt>
                <c:pt idx="12046">
                  <c:v>1.11842</c:v>
                </c:pt>
                <c:pt idx="12047">
                  <c:v>1.11842</c:v>
                </c:pt>
                <c:pt idx="12048">
                  <c:v>1.11842</c:v>
                </c:pt>
                <c:pt idx="12049">
                  <c:v>1.11842</c:v>
                </c:pt>
                <c:pt idx="12050">
                  <c:v>1.11842</c:v>
                </c:pt>
                <c:pt idx="12051">
                  <c:v>1.11842</c:v>
                </c:pt>
                <c:pt idx="12052">
                  <c:v>1.11842</c:v>
                </c:pt>
                <c:pt idx="12053">
                  <c:v>1.11842</c:v>
                </c:pt>
                <c:pt idx="12054">
                  <c:v>1.11843</c:v>
                </c:pt>
                <c:pt idx="12055">
                  <c:v>1.11876</c:v>
                </c:pt>
                <c:pt idx="12056">
                  <c:v>1.1194</c:v>
                </c:pt>
                <c:pt idx="12057">
                  <c:v>1.12012</c:v>
                </c:pt>
                <c:pt idx="12058">
                  <c:v>1.1209800000000001</c:v>
                </c:pt>
                <c:pt idx="12059">
                  <c:v>1.12215</c:v>
                </c:pt>
                <c:pt idx="12060">
                  <c:v>1.1235200000000001</c:v>
                </c:pt>
                <c:pt idx="12061">
                  <c:v>1.1248199999999999</c:v>
                </c:pt>
                <c:pt idx="12062">
                  <c:v>1.1259999999999999</c:v>
                </c:pt>
                <c:pt idx="12063">
                  <c:v>1.1272</c:v>
                </c:pt>
                <c:pt idx="12064">
                  <c:v>1.1285400000000001</c:v>
                </c:pt>
                <c:pt idx="12065">
                  <c:v>1.1299600000000001</c:v>
                </c:pt>
                <c:pt idx="12066">
                  <c:v>1.1314</c:v>
                </c:pt>
                <c:pt idx="12067">
                  <c:v>1.1328</c:v>
                </c:pt>
                <c:pt idx="12068">
                  <c:v>1.13412</c:v>
                </c:pt>
                <c:pt idx="12069">
                  <c:v>1.1352899999999999</c:v>
                </c:pt>
                <c:pt idx="12070">
                  <c:v>1.13629</c:v>
                </c:pt>
                <c:pt idx="12071">
                  <c:v>1.1371100000000001</c:v>
                </c:pt>
                <c:pt idx="12072">
                  <c:v>1.1378299999999999</c:v>
                </c:pt>
                <c:pt idx="12073">
                  <c:v>1.1385400000000001</c:v>
                </c:pt>
                <c:pt idx="12074">
                  <c:v>1.1393200000000001</c:v>
                </c:pt>
                <c:pt idx="12075">
                  <c:v>1.14012</c:v>
                </c:pt>
                <c:pt idx="12076">
                  <c:v>1.14086</c:v>
                </c:pt>
                <c:pt idx="12077">
                  <c:v>1.1415200000000001</c:v>
                </c:pt>
                <c:pt idx="12078">
                  <c:v>1.14209</c:v>
                </c:pt>
                <c:pt idx="12079">
                  <c:v>1.14266</c:v>
                </c:pt>
                <c:pt idx="12080">
                  <c:v>1.1432500000000001</c:v>
                </c:pt>
                <c:pt idx="12081">
                  <c:v>1.14392</c:v>
                </c:pt>
                <c:pt idx="12082">
                  <c:v>1.1446799999999999</c:v>
                </c:pt>
                <c:pt idx="12083">
                  <c:v>1.1455299999999999</c:v>
                </c:pt>
                <c:pt idx="12084">
                  <c:v>1.1464799999999999</c:v>
                </c:pt>
                <c:pt idx="12085">
                  <c:v>1.1474800000000001</c:v>
                </c:pt>
                <c:pt idx="12086">
                  <c:v>1.1485000000000001</c:v>
                </c:pt>
                <c:pt idx="12087">
                  <c:v>1.14954</c:v>
                </c:pt>
                <c:pt idx="12088">
                  <c:v>1.1506099999999999</c:v>
                </c:pt>
                <c:pt idx="12089">
                  <c:v>1.1517299999999999</c:v>
                </c:pt>
                <c:pt idx="12090">
                  <c:v>1.1529100000000001</c:v>
                </c:pt>
                <c:pt idx="12091">
                  <c:v>1.1541399999999999</c:v>
                </c:pt>
                <c:pt idx="12092">
                  <c:v>1.1554</c:v>
                </c:pt>
                <c:pt idx="12093">
                  <c:v>1.15666</c:v>
                </c:pt>
                <c:pt idx="12094">
                  <c:v>1.1578900000000001</c:v>
                </c:pt>
                <c:pt idx="12095">
                  <c:v>1.1590800000000001</c:v>
                </c:pt>
                <c:pt idx="12096">
                  <c:v>1.1602300000000001</c:v>
                </c:pt>
                <c:pt idx="12097">
                  <c:v>1.1613800000000001</c:v>
                </c:pt>
                <c:pt idx="12098">
                  <c:v>1.16255</c:v>
                </c:pt>
                <c:pt idx="12099">
                  <c:v>1.1637500000000001</c:v>
                </c:pt>
                <c:pt idx="12100">
                  <c:v>1.1649799999999999</c:v>
                </c:pt>
                <c:pt idx="12101">
                  <c:v>1.16597</c:v>
                </c:pt>
                <c:pt idx="12102">
                  <c:v>1.16638</c:v>
                </c:pt>
                <c:pt idx="12103">
                  <c:v>1.16625</c:v>
                </c:pt>
                <c:pt idx="12104">
                  <c:v>1.1658900000000001</c:v>
                </c:pt>
                <c:pt idx="12105">
                  <c:v>1.16561</c:v>
                </c:pt>
                <c:pt idx="12106">
                  <c:v>1.1653800000000001</c:v>
                </c:pt>
                <c:pt idx="12107">
                  <c:v>1.16516</c:v>
                </c:pt>
                <c:pt idx="12108">
                  <c:v>1.1648700000000001</c:v>
                </c:pt>
                <c:pt idx="12109">
                  <c:v>1.1645799999999999</c:v>
                </c:pt>
                <c:pt idx="12110">
                  <c:v>1.1643300000000001</c:v>
                </c:pt>
                <c:pt idx="12111">
                  <c:v>1.16418</c:v>
                </c:pt>
                <c:pt idx="12112">
                  <c:v>1.16418</c:v>
                </c:pt>
                <c:pt idx="12113">
                  <c:v>1.1641999999999999</c:v>
                </c:pt>
                <c:pt idx="12114">
                  <c:v>1.16422</c:v>
                </c:pt>
                <c:pt idx="12115">
                  <c:v>1.1642399999999999</c:v>
                </c:pt>
                <c:pt idx="12116">
                  <c:v>1.16414</c:v>
                </c:pt>
                <c:pt idx="12117">
                  <c:v>1.1638200000000001</c:v>
                </c:pt>
                <c:pt idx="12118">
                  <c:v>1.1632199999999999</c:v>
                </c:pt>
                <c:pt idx="12119">
                  <c:v>1.1625000000000001</c:v>
                </c:pt>
                <c:pt idx="12120">
                  <c:v>1.1616599999999999</c:v>
                </c:pt>
                <c:pt idx="12121">
                  <c:v>1.1608700000000001</c:v>
                </c:pt>
                <c:pt idx="12122">
                  <c:v>1.16004</c:v>
                </c:pt>
                <c:pt idx="12123">
                  <c:v>1.1592800000000001</c:v>
                </c:pt>
                <c:pt idx="12124">
                  <c:v>1.1586700000000001</c:v>
                </c:pt>
                <c:pt idx="12125">
                  <c:v>1.1582699999999999</c:v>
                </c:pt>
                <c:pt idx="12126">
                  <c:v>1.1577500000000001</c:v>
                </c:pt>
                <c:pt idx="12127">
                  <c:v>1.15693</c:v>
                </c:pt>
                <c:pt idx="12128">
                  <c:v>1.1559600000000001</c:v>
                </c:pt>
                <c:pt idx="12129">
                  <c:v>1.1549</c:v>
                </c:pt>
                <c:pt idx="12130">
                  <c:v>1.1536599999999999</c:v>
                </c:pt>
                <c:pt idx="12131">
                  <c:v>1.1521999999999999</c:v>
                </c:pt>
                <c:pt idx="12132">
                  <c:v>1.15066</c:v>
                </c:pt>
                <c:pt idx="12133">
                  <c:v>1.1491899999999999</c:v>
                </c:pt>
                <c:pt idx="12134">
                  <c:v>1.14794</c:v>
                </c:pt>
                <c:pt idx="12135">
                  <c:v>1.14686</c:v>
                </c:pt>
                <c:pt idx="12136">
                  <c:v>1.14574</c:v>
                </c:pt>
                <c:pt idx="12137">
                  <c:v>1.1446499999999999</c:v>
                </c:pt>
                <c:pt idx="12138">
                  <c:v>1.14358</c:v>
                </c:pt>
                <c:pt idx="12139">
                  <c:v>1.1424399999999999</c:v>
                </c:pt>
                <c:pt idx="12140">
                  <c:v>1.1412</c:v>
                </c:pt>
                <c:pt idx="12141">
                  <c:v>1.14001</c:v>
                </c:pt>
                <c:pt idx="12142">
                  <c:v>1.13889</c:v>
                </c:pt>
                <c:pt idx="12143">
                  <c:v>1.1378299999999999</c:v>
                </c:pt>
                <c:pt idx="12144">
                  <c:v>1.1368100000000001</c:v>
                </c:pt>
                <c:pt idx="12145">
                  <c:v>1.1357299999999999</c:v>
                </c:pt>
                <c:pt idx="12146">
                  <c:v>1.1346400000000001</c:v>
                </c:pt>
                <c:pt idx="12147">
                  <c:v>1.1336299999999999</c:v>
                </c:pt>
                <c:pt idx="12148">
                  <c:v>1.1326700000000001</c:v>
                </c:pt>
                <c:pt idx="12149">
                  <c:v>1.1316900000000001</c:v>
                </c:pt>
                <c:pt idx="12150">
                  <c:v>1.13073</c:v>
                </c:pt>
                <c:pt idx="12151">
                  <c:v>1.1297699999999999</c:v>
                </c:pt>
                <c:pt idx="12152">
                  <c:v>1.1287499999999999</c:v>
                </c:pt>
                <c:pt idx="12153">
                  <c:v>1.12754</c:v>
                </c:pt>
                <c:pt idx="12154">
                  <c:v>1.12612</c:v>
                </c:pt>
                <c:pt idx="12155">
                  <c:v>1.12469</c:v>
                </c:pt>
                <c:pt idx="12156">
                  <c:v>1.1232599999999999</c:v>
                </c:pt>
                <c:pt idx="12157">
                  <c:v>1.1218999999999999</c:v>
                </c:pt>
                <c:pt idx="12158">
                  <c:v>1.12063</c:v>
                </c:pt>
                <c:pt idx="12159">
                  <c:v>1.11927</c:v>
                </c:pt>
                <c:pt idx="12160">
                  <c:v>1.1179399999999999</c:v>
                </c:pt>
                <c:pt idx="12161">
                  <c:v>1.11676</c:v>
                </c:pt>
                <c:pt idx="12162">
                  <c:v>1.1156900000000001</c:v>
                </c:pt>
                <c:pt idx="12163">
                  <c:v>1.11439</c:v>
                </c:pt>
                <c:pt idx="12164">
                  <c:v>1.11307</c:v>
                </c:pt>
                <c:pt idx="12165">
                  <c:v>1.1117300000000001</c:v>
                </c:pt>
                <c:pt idx="12166">
                  <c:v>1.1104499999999999</c:v>
                </c:pt>
                <c:pt idx="12167">
                  <c:v>1.1091599999999999</c:v>
                </c:pt>
                <c:pt idx="12168">
                  <c:v>1.1077999999999999</c:v>
                </c:pt>
                <c:pt idx="12169">
                  <c:v>1.1064499999999999</c:v>
                </c:pt>
                <c:pt idx="12170">
                  <c:v>1.1051899999999999</c:v>
                </c:pt>
                <c:pt idx="12171">
                  <c:v>1.1040700000000001</c:v>
                </c:pt>
                <c:pt idx="12172">
                  <c:v>1.10284</c:v>
                </c:pt>
                <c:pt idx="12173">
                  <c:v>1.1015600000000001</c:v>
                </c:pt>
                <c:pt idx="12174">
                  <c:v>1.1002700000000001</c:v>
                </c:pt>
                <c:pt idx="12175">
                  <c:v>1.0990200000000001</c:v>
                </c:pt>
                <c:pt idx="12176">
                  <c:v>1.0977300000000001</c:v>
                </c:pt>
                <c:pt idx="12177">
                  <c:v>1.0963799999999999</c:v>
                </c:pt>
                <c:pt idx="12178">
                  <c:v>1.0950899999999999</c:v>
                </c:pt>
                <c:pt idx="12179">
                  <c:v>1.09385</c:v>
                </c:pt>
                <c:pt idx="12180">
                  <c:v>1.0926899999999999</c:v>
                </c:pt>
                <c:pt idx="12181">
                  <c:v>1.09135</c:v>
                </c:pt>
                <c:pt idx="12182">
                  <c:v>1.08996</c:v>
                </c:pt>
                <c:pt idx="12183">
                  <c:v>1.0886100000000001</c:v>
                </c:pt>
                <c:pt idx="12184">
                  <c:v>1.0873299999999999</c:v>
                </c:pt>
                <c:pt idx="12185">
                  <c:v>1.08605</c:v>
                </c:pt>
                <c:pt idx="12186">
                  <c:v>1.0847</c:v>
                </c:pt>
                <c:pt idx="12187">
                  <c:v>1.0833600000000001</c:v>
                </c:pt>
                <c:pt idx="12188">
                  <c:v>1.0820700000000001</c:v>
                </c:pt>
                <c:pt idx="12189">
                  <c:v>1.0808800000000001</c:v>
                </c:pt>
                <c:pt idx="12190">
                  <c:v>1.0795999999999999</c:v>
                </c:pt>
                <c:pt idx="12191">
                  <c:v>1.07833</c:v>
                </c:pt>
                <c:pt idx="12192">
                  <c:v>1.0770599999999999</c:v>
                </c:pt>
                <c:pt idx="12193">
                  <c:v>1.0758700000000001</c:v>
                </c:pt>
                <c:pt idx="12194">
                  <c:v>1.0746899999999999</c:v>
                </c:pt>
                <c:pt idx="12195">
                  <c:v>1.0734399999999999</c:v>
                </c:pt>
                <c:pt idx="12196">
                  <c:v>1.0722100000000001</c:v>
                </c:pt>
                <c:pt idx="12197">
                  <c:v>1.07101</c:v>
                </c:pt>
                <c:pt idx="12198">
                  <c:v>1.06992</c:v>
                </c:pt>
                <c:pt idx="12199">
                  <c:v>1.0686800000000001</c:v>
                </c:pt>
                <c:pt idx="12200">
                  <c:v>1.0673900000000001</c:v>
                </c:pt>
                <c:pt idx="12201">
                  <c:v>1.0665</c:v>
                </c:pt>
                <c:pt idx="12202">
                  <c:v>1.0658399999999999</c:v>
                </c:pt>
                <c:pt idx="12203">
                  <c:v>1.06481</c:v>
                </c:pt>
                <c:pt idx="12204">
                  <c:v>1.06332</c:v>
                </c:pt>
                <c:pt idx="12205">
                  <c:v>1.0622400000000001</c:v>
                </c:pt>
                <c:pt idx="12206">
                  <c:v>1.0613600000000001</c:v>
                </c:pt>
                <c:pt idx="12207">
                  <c:v>1.06067</c:v>
                </c:pt>
                <c:pt idx="12208">
                  <c:v>1.0603100000000001</c:v>
                </c:pt>
                <c:pt idx="12209">
                  <c:v>1.0600099999999999</c:v>
                </c:pt>
                <c:pt idx="12210">
                  <c:v>1.0599000000000001</c:v>
                </c:pt>
                <c:pt idx="12211">
                  <c:v>1.0598000000000001</c:v>
                </c:pt>
                <c:pt idx="12212">
                  <c:v>1.0597099999999999</c:v>
                </c:pt>
                <c:pt idx="12213">
                  <c:v>1.05966</c:v>
                </c:pt>
                <c:pt idx="12214">
                  <c:v>1.05966</c:v>
                </c:pt>
                <c:pt idx="12215">
                  <c:v>1.05966</c:v>
                </c:pt>
                <c:pt idx="12216">
                  <c:v>1.05966</c:v>
                </c:pt>
                <c:pt idx="12217">
                  <c:v>1.05966</c:v>
                </c:pt>
                <c:pt idx="12218">
                  <c:v>1.05966</c:v>
                </c:pt>
                <c:pt idx="12219">
                  <c:v>1.05966</c:v>
                </c:pt>
                <c:pt idx="12220">
                  <c:v>1.05966</c:v>
                </c:pt>
                <c:pt idx="12221">
                  <c:v>1.05966</c:v>
                </c:pt>
                <c:pt idx="12222">
                  <c:v>1.05966</c:v>
                </c:pt>
                <c:pt idx="12223">
                  <c:v>1.05966</c:v>
                </c:pt>
                <c:pt idx="12224">
                  <c:v>1.05966</c:v>
                </c:pt>
                <c:pt idx="12225">
                  <c:v>1.05966</c:v>
                </c:pt>
                <c:pt idx="12226">
                  <c:v>1.05966</c:v>
                </c:pt>
                <c:pt idx="12227">
                  <c:v>1.05966</c:v>
                </c:pt>
                <c:pt idx="12228">
                  <c:v>1.05966</c:v>
                </c:pt>
                <c:pt idx="12229">
                  <c:v>1.05966</c:v>
                </c:pt>
                <c:pt idx="12230">
                  <c:v>1.05966</c:v>
                </c:pt>
                <c:pt idx="12231">
                  <c:v>1.05966</c:v>
                </c:pt>
                <c:pt idx="12232">
                  <c:v>1.05966</c:v>
                </c:pt>
                <c:pt idx="12233">
                  <c:v>1.05966</c:v>
                </c:pt>
                <c:pt idx="12234">
                  <c:v>1.05966</c:v>
                </c:pt>
                <c:pt idx="12235">
                  <c:v>1.05966</c:v>
                </c:pt>
                <c:pt idx="12236">
                  <c:v>1.05966</c:v>
                </c:pt>
                <c:pt idx="12237">
                  <c:v>1.05966</c:v>
                </c:pt>
                <c:pt idx="12238">
                  <c:v>1.05966</c:v>
                </c:pt>
                <c:pt idx="12239">
                  <c:v>1.05966</c:v>
                </c:pt>
                <c:pt idx="12240">
                  <c:v>1.05966</c:v>
                </c:pt>
                <c:pt idx="12241">
                  <c:v>1.05966</c:v>
                </c:pt>
                <c:pt idx="12242">
                  <c:v>1.05966</c:v>
                </c:pt>
                <c:pt idx="12243">
                  <c:v>1.05966</c:v>
                </c:pt>
                <c:pt idx="12244">
                  <c:v>1.05966</c:v>
                </c:pt>
                <c:pt idx="12245">
                  <c:v>1.05966</c:v>
                </c:pt>
                <c:pt idx="12246">
                  <c:v>1.05966</c:v>
                </c:pt>
                <c:pt idx="12247">
                  <c:v>1.05966</c:v>
                </c:pt>
                <c:pt idx="12248">
                  <c:v>1.05966</c:v>
                </c:pt>
                <c:pt idx="12249">
                  <c:v>1.05966</c:v>
                </c:pt>
                <c:pt idx="12250">
                  <c:v>1.05966</c:v>
                </c:pt>
                <c:pt idx="12251">
                  <c:v>1.0596699999999999</c:v>
                </c:pt>
                <c:pt idx="12252">
                  <c:v>1.05958</c:v>
                </c:pt>
                <c:pt idx="12253">
                  <c:v>1.05931</c:v>
                </c:pt>
                <c:pt idx="12254">
                  <c:v>1.0590299999999999</c:v>
                </c:pt>
                <c:pt idx="12255">
                  <c:v>1.0587500000000001</c:v>
                </c:pt>
                <c:pt idx="12256">
                  <c:v>1.0585</c:v>
                </c:pt>
                <c:pt idx="12257">
                  <c:v>1.0580799999999999</c:v>
                </c:pt>
                <c:pt idx="12258">
                  <c:v>1.05816</c:v>
                </c:pt>
                <c:pt idx="12259">
                  <c:v>1.0585800000000001</c:v>
                </c:pt>
                <c:pt idx="12260">
                  <c:v>1.0587899999999999</c:v>
                </c:pt>
                <c:pt idx="12261">
                  <c:v>1.05887</c:v>
                </c:pt>
                <c:pt idx="12262">
                  <c:v>1.05837</c:v>
                </c:pt>
                <c:pt idx="12263">
                  <c:v>1.0575300000000001</c:v>
                </c:pt>
                <c:pt idx="12264">
                  <c:v>1.05664</c:v>
                </c:pt>
                <c:pt idx="12265">
                  <c:v>1.0563499999999999</c:v>
                </c:pt>
                <c:pt idx="12266">
                  <c:v>1.0564899999999999</c:v>
                </c:pt>
                <c:pt idx="12267">
                  <c:v>1.0567200000000001</c:v>
                </c:pt>
                <c:pt idx="12268">
                  <c:v>1.0567200000000001</c:v>
                </c:pt>
                <c:pt idx="12269">
                  <c:v>1.0567200000000001</c:v>
                </c:pt>
                <c:pt idx="12270">
                  <c:v>1.0567200000000001</c:v>
                </c:pt>
                <c:pt idx="12271">
                  <c:v>1.05671</c:v>
                </c:pt>
                <c:pt idx="12272">
                  <c:v>1.0567</c:v>
                </c:pt>
                <c:pt idx="12273">
                  <c:v>1.0567</c:v>
                </c:pt>
                <c:pt idx="12274">
                  <c:v>1.0567</c:v>
                </c:pt>
                <c:pt idx="12275">
                  <c:v>1.0567</c:v>
                </c:pt>
                <c:pt idx="12276">
                  <c:v>1.0567</c:v>
                </c:pt>
                <c:pt idx="12277">
                  <c:v>1.0567</c:v>
                </c:pt>
                <c:pt idx="12278">
                  <c:v>1.0567</c:v>
                </c:pt>
                <c:pt idx="12279">
                  <c:v>1.0567</c:v>
                </c:pt>
                <c:pt idx="12280">
                  <c:v>1.0567</c:v>
                </c:pt>
                <c:pt idx="12281">
                  <c:v>1.0567</c:v>
                </c:pt>
                <c:pt idx="12282">
                  <c:v>1.0567</c:v>
                </c:pt>
                <c:pt idx="12283">
                  <c:v>1.0567</c:v>
                </c:pt>
                <c:pt idx="12284">
                  <c:v>1.0567</c:v>
                </c:pt>
                <c:pt idx="12285">
                  <c:v>1.0567</c:v>
                </c:pt>
                <c:pt idx="12286">
                  <c:v>1.0567</c:v>
                </c:pt>
                <c:pt idx="12287">
                  <c:v>1.0567</c:v>
                </c:pt>
                <c:pt idx="12288">
                  <c:v>1.0567</c:v>
                </c:pt>
                <c:pt idx="12289">
                  <c:v>1.0567</c:v>
                </c:pt>
                <c:pt idx="12290">
                  <c:v>1.0567</c:v>
                </c:pt>
                <c:pt idx="12291">
                  <c:v>1.0567</c:v>
                </c:pt>
                <c:pt idx="12292">
                  <c:v>1.0567</c:v>
                </c:pt>
                <c:pt idx="12293">
                  <c:v>1.0567</c:v>
                </c:pt>
                <c:pt idx="12294">
                  <c:v>1.0567</c:v>
                </c:pt>
                <c:pt idx="12295">
                  <c:v>1.0567</c:v>
                </c:pt>
                <c:pt idx="12296">
                  <c:v>1.0567</c:v>
                </c:pt>
                <c:pt idx="12297">
                  <c:v>1.0567</c:v>
                </c:pt>
                <c:pt idx="12298">
                  <c:v>1.0567</c:v>
                </c:pt>
                <c:pt idx="12299">
                  <c:v>1.0567</c:v>
                </c:pt>
                <c:pt idx="12300">
                  <c:v>1.0567</c:v>
                </c:pt>
                <c:pt idx="12301">
                  <c:v>1.0566800000000001</c:v>
                </c:pt>
                <c:pt idx="12302">
                  <c:v>1.05647</c:v>
                </c:pt>
                <c:pt idx="12303">
                  <c:v>1.0560099999999999</c:v>
                </c:pt>
                <c:pt idx="12304">
                  <c:v>1.0552699999999999</c:v>
                </c:pt>
                <c:pt idx="12305">
                  <c:v>1.0544199999999999</c:v>
                </c:pt>
                <c:pt idx="12306">
                  <c:v>1.0544100000000001</c:v>
                </c:pt>
                <c:pt idx="12307">
                  <c:v>1.0545100000000001</c:v>
                </c:pt>
                <c:pt idx="12308">
                  <c:v>1.05457</c:v>
                </c:pt>
                <c:pt idx="12309">
                  <c:v>1.0547</c:v>
                </c:pt>
                <c:pt idx="12310">
                  <c:v>1.0548599999999999</c:v>
                </c:pt>
                <c:pt idx="12311">
                  <c:v>1.0549599999999999</c:v>
                </c:pt>
                <c:pt idx="12312">
                  <c:v>1.0549599999999999</c:v>
                </c:pt>
                <c:pt idx="12313">
                  <c:v>1.0549599999999999</c:v>
                </c:pt>
                <c:pt idx="12314">
                  <c:v>1.0549599999999999</c:v>
                </c:pt>
                <c:pt idx="12315">
                  <c:v>1.0549599999999999</c:v>
                </c:pt>
                <c:pt idx="12316">
                  <c:v>1.0549599999999999</c:v>
                </c:pt>
                <c:pt idx="12317">
                  <c:v>1.0549599999999999</c:v>
                </c:pt>
                <c:pt idx="12318">
                  <c:v>1.0549599999999999</c:v>
                </c:pt>
                <c:pt idx="12319">
                  <c:v>1.0549599999999999</c:v>
                </c:pt>
                <c:pt idx="12320">
                  <c:v>1.0549599999999999</c:v>
                </c:pt>
                <c:pt idx="12321">
                  <c:v>1.0549599999999999</c:v>
                </c:pt>
                <c:pt idx="12322">
                  <c:v>1.0549599999999999</c:v>
                </c:pt>
                <c:pt idx="12323">
                  <c:v>1.0549599999999999</c:v>
                </c:pt>
                <c:pt idx="12324">
                  <c:v>1.0549599999999999</c:v>
                </c:pt>
                <c:pt idx="12325">
                  <c:v>1.0549599999999999</c:v>
                </c:pt>
                <c:pt idx="12326">
                  <c:v>1.0549599999999999</c:v>
                </c:pt>
                <c:pt idx="12327">
                  <c:v>1.0549599999999999</c:v>
                </c:pt>
                <c:pt idx="12328">
                  <c:v>1.0549599999999999</c:v>
                </c:pt>
                <c:pt idx="12329">
                  <c:v>1.0549599999999999</c:v>
                </c:pt>
                <c:pt idx="12330">
                  <c:v>1.0549599999999999</c:v>
                </c:pt>
                <c:pt idx="12331">
                  <c:v>1.0549599999999999</c:v>
                </c:pt>
                <c:pt idx="12332">
                  <c:v>1.0549599999999999</c:v>
                </c:pt>
                <c:pt idx="12333">
                  <c:v>1.0549599999999999</c:v>
                </c:pt>
                <c:pt idx="12334">
                  <c:v>1.0549599999999999</c:v>
                </c:pt>
                <c:pt idx="12335">
                  <c:v>1.0549599999999999</c:v>
                </c:pt>
                <c:pt idx="12336">
                  <c:v>1.0549599999999999</c:v>
                </c:pt>
                <c:pt idx="12337">
                  <c:v>1.0549599999999999</c:v>
                </c:pt>
                <c:pt idx="12338">
                  <c:v>1.0549599999999999</c:v>
                </c:pt>
                <c:pt idx="12339">
                  <c:v>1.0549599999999999</c:v>
                </c:pt>
                <c:pt idx="12340">
                  <c:v>1.0549599999999999</c:v>
                </c:pt>
                <c:pt idx="12341">
                  <c:v>1.0549599999999999</c:v>
                </c:pt>
                <c:pt idx="12342">
                  <c:v>1.0549599999999999</c:v>
                </c:pt>
                <c:pt idx="12343">
                  <c:v>1.0549599999999999</c:v>
                </c:pt>
                <c:pt idx="12344">
                  <c:v>1.0549599999999999</c:v>
                </c:pt>
                <c:pt idx="12345">
                  <c:v>1.0549599999999999</c:v>
                </c:pt>
                <c:pt idx="12346">
                  <c:v>1.0549599999999999</c:v>
                </c:pt>
                <c:pt idx="12347">
                  <c:v>1.0549599999999999</c:v>
                </c:pt>
                <c:pt idx="12348">
                  <c:v>1.0549599999999999</c:v>
                </c:pt>
                <c:pt idx="12349">
                  <c:v>1.0549599999999999</c:v>
                </c:pt>
                <c:pt idx="12350">
                  <c:v>1.0549599999999999</c:v>
                </c:pt>
                <c:pt idx="12351">
                  <c:v>1.0551600000000001</c:v>
                </c:pt>
                <c:pt idx="12352">
                  <c:v>1.05542</c:v>
                </c:pt>
                <c:pt idx="12353">
                  <c:v>1.0559700000000001</c:v>
                </c:pt>
                <c:pt idx="12354">
                  <c:v>1.05687</c:v>
                </c:pt>
                <c:pt idx="12355">
                  <c:v>1.0578700000000001</c:v>
                </c:pt>
                <c:pt idx="12356">
                  <c:v>1.0587299999999999</c:v>
                </c:pt>
                <c:pt idx="12357">
                  <c:v>1.0593399999999999</c:v>
                </c:pt>
                <c:pt idx="12358">
                  <c:v>1.05992</c:v>
                </c:pt>
                <c:pt idx="12359">
                  <c:v>1.06077</c:v>
                </c:pt>
                <c:pt idx="12360">
                  <c:v>1.0619099999999999</c:v>
                </c:pt>
                <c:pt idx="12361">
                  <c:v>1.06314</c:v>
                </c:pt>
                <c:pt idx="12362">
                  <c:v>1.06433</c:v>
                </c:pt>
                <c:pt idx="12363">
                  <c:v>1.0655300000000001</c:v>
                </c:pt>
                <c:pt idx="12364">
                  <c:v>1.0667199999999999</c:v>
                </c:pt>
                <c:pt idx="12365">
                  <c:v>1.0679000000000001</c:v>
                </c:pt>
                <c:pt idx="12366">
                  <c:v>1.06904</c:v>
                </c:pt>
                <c:pt idx="12367">
                  <c:v>1.0701700000000001</c:v>
                </c:pt>
                <c:pt idx="12368">
                  <c:v>1.07134</c:v>
                </c:pt>
                <c:pt idx="12369">
                  <c:v>1.07253</c:v>
                </c:pt>
                <c:pt idx="12370">
                  <c:v>1.07372</c:v>
                </c:pt>
                <c:pt idx="12371">
                  <c:v>1.07484</c:v>
                </c:pt>
                <c:pt idx="12372">
                  <c:v>1.0758700000000001</c:v>
                </c:pt>
                <c:pt idx="12373">
                  <c:v>1.0768</c:v>
                </c:pt>
                <c:pt idx="12374">
                  <c:v>1.07769</c:v>
                </c:pt>
                <c:pt idx="12375">
                  <c:v>1.0785899999999999</c:v>
                </c:pt>
                <c:pt idx="12376">
                  <c:v>1.0795399999999999</c:v>
                </c:pt>
                <c:pt idx="12377">
                  <c:v>1.0805499999999999</c:v>
                </c:pt>
                <c:pt idx="12378">
                  <c:v>1.08162</c:v>
                </c:pt>
                <c:pt idx="12379">
                  <c:v>1.0826899999999999</c:v>
                </c:pt>
                <c:pt idx="12380">
                  <c:v>1.08371</c:v>
                </c:pt>
                <c:pt idx="12381">
                  <c:v>1.08466</c:v>
                </c:pt>
                <c:pt idx="12382">
                  <c:v>1.0855399999999999</c:v>
                </c:pt>
                <c:pt idx="12383">
                  <c:v>1.0864199999999999</c:v>
                </c:pt>
                <c:pt idx="12384">
                  <c:v>1.08734</c:v>
                </c:pt>
                <c:pt idx="12385">
                  <c:v>1.0883499999999999</c:v>
                </c:pt>
                <c:pt idx="12386">
                  <c:v>1.08945</c:v>
                </c:pt>
                <c:pt idx="12387">
                  <c:v>1.0906199999999999</c:v>
                </c:pt>
                <c:pt idx="12388">
                  <c:v>1.0918000000000001</c:v>
                </c:pt>
                <c:pt idx="12389">
                  <c:v>1.09293</c:v>
                </c:pt>
                <c:pt idx="12390">
                  <c:v>1.09402</c:v>
                </c:pt>
                <c:pt idx="12391">
                  <c:v>1.09507</c:v>
                </c:pt>
                <c:pt idx="12392">
                  <c:v>1.09612</c:v>
                </c:pt>
                <c:pt idx="12393">
                  <c:v>1.0972299999999999</c:v>
                </c:pt>
                <c:pt idx="12394">
                  <c:v>1.0984100000000001</c:v>
                </c:pt>
                <c:pt idx="12395">
                  <c:v>1.09965</c:v>
                </c:pt>
                <c:pt idx="12396">
                  <c:v>1.1009</c:v>
                </c:pt>
                <c:pt idx="12397">
                  <c:v>1.1021300000000001</c:v>
                </c:pt>
                <c:pt idx="12398">
                  <c:v>1.10331</c:v>
                </c:pt>
                <c:pt idx="12399">
                  <c:v>1.10443</c:v>
                </c:pt>
                <c:pt idx="12400">
                  <c:v>1.10554</c:v>
                </c:pt>
                <c:pt idx="12401">
                  <c:v>1.1067899999999999</c:v>
                </c:pt>
                <c:pt idx="12402">
                  <c:v>1.10816</c:v>
                </c:pt>
                <c:pt idx="12403">
                  <c:v>1.10954</c:v>
                </c:pt>
                <c:pt idx="12404">
                  <c:v>1.1109100000000001</c:v>
                </c:pt>
                <c:pt idx="12405">
                  <c:v>1.11243</c:v>
                </c:pt>
                <c:pt idx="12406">
                  <c:v>1.11399</c:v>
                </c:pt>
                <c:pt idx="12407">
                  <c:v>1.1152299999999999</c:v>
                </c:pt>
                <c:pt idx="12408">
                  <c:v>1.11622</c:v>
                </c:pt>
                <c:pt idx="12409">
                  <c:v>1.1171</c:v>
                </c:pt>
                <c:pt idx="12410">
                  <c:v>1.1181300000000001</c:v>
                </c:pt>
                <c:pt idx="12411">
                  <c:v>1.1195299999999999</c:v>
                </c:pt>
                <c:pt idx="12412">
                  <c:v>1.1211</c:v>
                </c:pt>
                <c:pt idx="12413">
                  <c:v>1.1226</c:v>
                </c:pt>
                <c:pt idx="12414">
                  <c:v>1.1240000000000001</c:v>
                </c:pt>
                <c:pt idx="12415">
                  <c:v>1.12524</c:v>
                </c:pt>
                <c:pt idx="12416">
                  <c:v>1.1263000000000001</c:v>
                </c:pt>
                <c:pt idx="12417">
                  <c:v>1.1273200000000001</c:v>
                </c:pt>
                <c:pt idx="12418">
                  <c:v>1.1285000000000001</c:v>
                </c:pt>
                <c:pt idx="12419">
                  <c:v>1.12992</c:v>
                </c:pt>
                <c:pt idx="12420">
                  <c:v>1.13144</c:v>
                </c:pt>
                <c:pt idx="12421">
                  <c:v>1.1329100000000001</c:v>
                </c:pt>
                <c:pt idx="12422">
                  <c:v>1.13435</c:v>
                </c:pt>
                <c:pt idx="12423">
                  <c:v>1.13567</c:v>
                </c:pt>
                <c:pt idx="12424">
                  <c:v>1.13672</c:v>
                </c:pt>
                <c:pt idx="12425">
                  <c:v>1.1375900000000001</c:v>
                </c:pt>
                <c:pt idx="12426">
                  <c:v>1.13846</c:v>
                </c:pt>
                <c:pt idx="12427">
                  <c:v>1.13954</c:v>
                </c:pt>
                <c:pt idx="12428">
                  <c:v>1.14093</c:v>
                </c:pt>
                <c:pt idx="12429">
                  <c:v>1.1424300000000001</c:v>
                </c:pt>
                <c:pt idx="12430">
                  <c:v>1.1438900000000001</c:v>
                </c:pt>
                <c:pt idx="12431">
                  <c:v>1.1452899999999999</c:v>
                </c:pt>
                <c:pt idx="12432">
                  <c:v>1.1465099999999999</c:v>
                </c:pt>
                <c:pt idx="12433">
                  <c:v>1.14757</c:v>
                </c:pt>
                <c:pt idx="12434">
                  <c:v>1.1485799999999999</c:v>
                </c:pt>
                <c:pt idx="12435">
                  <c:v>1.14971</c:v>
                </c:pt>
                <c:pt idx="12436">
                  <c:v>1.15107</c:v>
                </c:pt>
                <c:pt idx="12437">
                  <c:v>1.15259</c:v>
                </c:pt>
                <c:pt idx="12438">
                  <c:v>1.15408</c:v>
                </c:pt>
                <c:pt idx="12439">
                  <c:v>1.1554800000000001</c:v>
                </c:pt>
                <c:pt idx="12440">
                  <c:v>1.1567099999999999</c:v>
                </c:pt>
                <c:pt idx="12441">
                  <c:v>1.15777</c:v>
                </c:pt>
                <c:pt idx="12442">
                  <c:v>1.1587700000000001</c:v>
                </c:pt>
                <c:pt idx="12443">
                  <c:v>1.1598599999999999</c:v>
                </c:pt>
                <c:pt idx="12444">
                  <c:v>1.16116</c:v>
                </c:pt>
                <c:pt idx="12445">
                  <c:v>1.16266</c:v>
                </c:pt>
                <c:pt idx="12446">
                  <c:v>1.16415</c:v>
                </c:pt>
                <c:pt idx="12447">
                  <c:v>1.1656200000000001</c:v>
                </c:pt>
                <c:pt idx="12448">
                  <c:v>1.16709</c:v>
                </c:pt>
                <c:pt idx="12449">
                  <c:v>1.16848</c:v>
                </c:pt>
                <c:pt idx="12450">
                  <c:v>1.1698</c:v>
                </c:pt>
                <c:pt idx="12451">
                  <c:v>1.1710199999999999</c:v>
                </c:pt>
                <c:pt idx="12452">
                  <c:v>1.1719299999999999</c:v>
                </c:pt>
                <c:pt idx="12453">
                  <c:v>1.1726399999999999</c:v>
                </c:pt>
                <c:pt idx="12454">
                  <c:v>1.17333</c:v>
                </c:pt>
                <c:pt idx="12455">
                  <c:v>1.1738299999999999</c:v>
                </c:pt>
                <c:pt idx="12456">
                  <c:v>1.1740900000000001</c:v>
                </c:pt>
                <c:pt idx="12457">
                  <c:v>1.17377</c:v>
                </c:pt>
                <c:pt idx="12458">
                  <c:v>1.1729400000000001</c:v>
                </c:pt>
                <c:pt idx="12459">
                  <c:v>1.1720600000000001</c:v>
                </c:pt>
                <c:pt idx="12460">
                  <c:v>1.17123</c:v>
                </c:pt>
                <c:pt idx="12461">
                  <c:v>1.17072</c:v>
                </c:pt>
                <c:pt idx="12462">
                  <c:v>1.1702600000000001</c:v>
                </c:pt>
                <c:pt idx="12463">
                  <c:v>1.1699299999999999</c:v>
                </c:pt>
                <c:pt idx="12464">
                  <c:v>1.16957</c:v>
                </c:pt>
                <c:pt idx="12465">
                  <c:v>1.1687799999999999</c:v>
                </c:pt>
                <c:pt idx="12466">
                  <c:v>1.1677</c:v>
                </c:pt>
                <c:pt idx="12467">
                  <c:v>1.1664099999999999</c:v>
                </c:pt>
                <c:pt idx="12468">
                  <c:v>1.16506</c:v>
                </c:pt>
                <c:pt idx="12469">
                  <c:v>1.1636200000000001</c:v>
                </c:pt>
                <c:pt idx="12470">
                  <c:v>1.1619299999999999</c:v>
                </c:pt>
                <c:pt idx="12471">
                  <c:v>1.1600900000000001</c:v>
                </c:pt>
                <c:pt idx="12472">
                  <c:v>1.1582399999999999</c:v>
                </c:pt>
                <c:pt idx="12473">
                  <c:v>1.1565300000000001</c:v>
                </c:pt>
                <c:pt idx="12474">
                  <c:v>1.1549700000000001</c:v>
                </c:pt>
                <c:pt idx="12475">
                  <c:v>1.1535200000000001</c:v>
                </c:pt>
                <c:pt idx="12476">
                  <c:v>1.15218</c:v>
                </c:pt>
                <c:pt idx="12477">
                  <c:v>1.15096</c:v>
                </c:pt>
                <c:pt idx="12478">
                  <c:v>1.14971</c:v>
                </c:pt>
                <c:pt idx="12479">
                  <c:v>1.14829</c:v>
                </c:pt>
                <c:pt idx="12480">
                  <c:v>1.1467799999999999</c:v>
                </c:pt>
                <c:pt idx="12481">
                  <c:v>1.1453199999999999</c:v>
                </c:pt>
                <c:pt idx="12482">
                  <c:v>1.1438999999999999</c:v>
                </c:pt>
                <c:pt idx="12483">
                  <c:v>1.1425700000000001</c:v>
                </c:pt>
                <c:pt idx="12484">
                  <c:v>1.14117</c:v>
                </c:pt>
                <c:pt idx="12485">
                  <c:v>1.1398299999999999</c:v>
                </c:pt>
                <c:pt idx="12486">
                  <c:v>1.1385400000000001</c:v>
                </c:pt>
                <c:pt idx="12487">
                  <c:v>1.1373599999999999</c:v>
                </c:pt>
                <c:pt idx="12488">
                  <c:v>1.13628</c:v>
                </c:pt>
                <c:pt idx="12489">
                  <c:v>1.1352599999999999</c:v>
                </c:pt>
                <c:pt idx="12490">
                  <c:v>1.13426</c:v>
                </c:pt>
                <c:pt idx="12491">
                  <c:v>1.1331199999999999</c:v>
                </c:pt>
                <c:pt idx="12492">
                  <c:v>1.13185</c:v>
                </c:pt>
                <c:pt idx="12493">
                  <c:v>1.13046</c:v>
                </c:pt>
                <c:pt idx="12494">
                  <c:v>1.12907</c:v>
                </c:pt>
                <c:pt idx="12495">
                  <c:v>1.12771</c:v>
                </c:pt>
                <c:pt idx="12496">
                  <c:v>1.1264700000000001</c:v>
                </c:pt>
                <c:pt idx="12497">
                  <c:v>1.1252899999999999</c:v>
                </c:pt>
                <c:pt idx="12498">
                  <c:v>1.12415</c:v>
                </c:pt>
                <c:pt idx="12499">
                  <c:v>1.12303</c:v>
                </c:pt>
                <c:pt idx="12500">
                  <c:v>1.1218399999999999</c:v>
                </c:pt>
                <c:pt idx="12501">
                  <c:v>1.1204400000000001</c:v>
                </c:pt>
                <c:pt idx="12502">
                  <c:v>1.1189199999999999</c:v>
                </c:pt>
                <c:pt idx="12503">
                  <c:v>1.1173500000000001</c:v>
                </c:pt>
                <c:pt idx="12504">
                  <c:v>1.1155900000000001</c:v>
                </c:pt>
                <c:pt idx="12505">
                  <c:v>1.1142300000000001</c:v>
                </c:pt>
                <c:pt idx="12506">
                  <c:v>1.1127400000000001</c:v>
                </c:pt>
                <c:pt idx="12507">
                  <c:v>1.1110599999999999</c:v>
                </c:pt>
                <c:pt idx="12508">
                  <c:v>1.10944</c:v>
                </c:pt>
                <c:pt idx="12509">
                  <c:v>1.1080399999999999</c:v>
                </c:pt>
                <c:pt idx="12510">
                  <c:v>1.1065199999999999</c:v>
                </c:pt>
                <c:pt idx="12511">
                  <c:v>1.10504</c:v>
                </c:pt>
                <c:pt idx="12512">
                  <c:v>1.1036999999999999</c:v>
                </c:pt>
                <c:pt idx="12513">
                  <c:v>1.1025100000000001</c:v>
                </c:pt>
                <c:pt idx="12514">
                  <c:v>1.10145</c:v>
                </c:pt>
                <c:pt idx="12515">
                  <c:v>1.10046</c:v>
                </c:pt>
                <c:pt idx="12516">
                  <c:v>1.0992200000000001</c:v>
                </c:pt>
                <c:pt idx="12517">
                  <c:v>1.0977300000000001</c:v>
                </c:pt>
                <c:pt idx="12518">
                  <c:v>1.09622</c:v>
                </c:pt>
                <c:pt idx="12519">
                  <c:v>1.0947800000000001</c:v>
                </c:pt>
                <c:pt idx="12520">
                  <c:v>1.09348</c:v>
                </c:pt>
                <c:pt idx="12521">
                  <c:v>1.0923799999999999</c:v>
                </c:pt>
                <c:pt idx="12522">
                  <c:v>1.09144</c:v>
                </c:pt>
                <c:pt idx="12523">
                  <c:v>1.09039</c:v>
                </c:pt>
                <c:pt idx="12524">
                  <c:v>1.0891999999999999</c:v>
                </c:pt>
                <c:pt idx="12525">
                  <c:v>1.08795</c:v>
                </c:pt>
                <c:pt idx="12526">
                  <c:v>1.08673</c:v>
                </c:pt>
                <c:pt idx="12527">
                  <c:v>1.08562</c:v>
                </c:pt>
                <c:pt idx="12528">
                  <c:v>1.0846199999999999</c:v>
                </c:pt>
                <c:pt idx="12529">
                  <c:v>1.0836399999999999</c:v>
                </c:pt>
                <c:pt idx="12530">
                  <c:v>1.0825899999999999</c:v>
                </c:pt>
                <c:pt idx="12531">
                  <c:v>1.08144</c:v>
                </c:pt>
                <c:pt idx="12532">
                  <c:v>1.0801400000000001</c:v>
                </c:pt>
                <c:pt idx="12533">
                  <c:v>1.0788500000000001</c:v>
                </c:pt>
                <c:pt idx="12534">
                  <c:v>1.07759</c:v>
                </c:pt>
                <c:pt idx="12535">
                  <c:v>1.0763499999999999</c:v>
                </c:pt>
                <c:pt idx="12536">
                  <c:v>1.0750500000000001</c:v>
                </c:pt>
                <c:pt idx="12537">
                  <c:v>1.0736699999999999</c:v>
                </c:pt>
                <c:pt idx="12538">
                  <c:v>1.0723400000000001</c:v>
                </c:pt>
                <c:pt idx="12539">
                  <c:v>1.07104</c:v>
                </c:pt>
                <c:pt idx="12540">
                  <c:v>1.06975</c:v>
                </c:pt>
                <c:pt idx="12541">
                  <c:v>1.06846</c:v>
                </c:pt>
                <c:pt idx="12542">
                  <c:v>1.06725</c:v>
                </c:pt>
                <c:pt idx="12543">
                  <c:v>1.0661</c:v>
                </c:pt>
                <c:pt idx="12544">
                  <c:v>1.0649599999999999</c:v>
                </c:pt>
                <c:pt idx="12545">
                  <c:v>1.0637700000000001</c:v>
                </c:pt>
                <c:pt idx="12546">
                  <c:v>1.0625</c:v>
                </c:pt>
                <c:pt idx="12547">
                  <c:v>1.06131</c:v>
                </c:pt>
                <c:pt idx="12548">
                  <c:v>1.0601100000000001</c:v>
                </c:pt>
                <c:pt idx="12549">
                  <c:v>1.0588900000000001</c:v>
                </c:pt>
                <c:pt idx="12550">
                  <c:v>1.05762</c:v>
                </c:pt>
                <c:pt idx="12551">
                  <c:v>1.05687</c:v>
                </c:pt>
                <c:pt idx="12552">
                  <c:v>1.05698</c:v>
                </c:pt>
                <c:pt idx="12553">
                  <c:v>1.05779</c:v>
                </c:pt>
                <c:pt idx="12554">
                  <c:v>1.0593600000000001</c:v>
                </c:pt>
                <c:pt idx="12555">
                  <c:v>1.06158</c:v>
                </c:pt>
                <c:pt idx="12556">
                  <c:v>1.06386</c:v>
                </c:pt>
                <c:pt idx="12557">
                  <c:v>1.0660099999999999</c:v>
                </c:pt>
                <c:pt idx="12558">
                  <c:v>1.06758</c:v>
                </c:pt>
                <c:pt idx="12559">
                  <c:v>1.0684400000000001</c:v>
                </c:pt>
                <c:pt idx="12560">
                  <c:v>1.06932</c:v>
                </c:pt>
                <c:pt idx="12561">
                  <c:v>1.0706899999999999</c:v>
                </c:pt>
                <c:pt idx="12562">
                  <c:v>1.07237</c:v>
                </c:pt>
                <c:pt idx="12563">
                  <c:v>1.0739700000000001</c:v>
                </c:pt>
                <c:pt idx="12564">
                  <c:v>1.07552</c:v>
                </c:pt>
                <c:pt idx="12565">
                  <c:v>1.077</c:v>
                </c:pt>
                <c:pt idx="12566">
                  <c:v>1.0783199999999999</c:v>
                </c:pt>
                <c:pt idx="12567">
                  <c:v>1.07945</c:v>
                </c:pt>
                <c:pt idx="12568">
                  <c:v>1.0805499999999999</c:v>
                </c:pt>
                <c:pt idx="12569">
                  <c:v>1.0817699999999999</c:v>
                </c:pt>
                <c:pt idx="12570">
                  <c:v>1.0831599999999999</c:v>
                </c:pt>
                <c:pt idx="12571">
                  <c:v>1.08464</c:v>
                </c:pt>
                <c:pt idx="12572">
                  <c:v>1.0860799999999999</c:v>
                </c:pt>
                <c:pt idx="12573">
                  <c:v>1.0874299999999999</c:v>
                </c:pt>
                <c:pt idx="12574">
                  <c:v>1.0885899999999999</c:v>
                </c:pt>
                <c:pt idx="12575">
                  <c:v>1.0895600000000001</c:v>
                </c:pt>
                <c:pt idx="12576">
                  <c:v>1.0905400000000001</c:v>
                </c:pt>
                <c:pt idx="12577">
                  <c:v>1.0917600000000001</c:v>
                </c:pt>
                <c:pt idx="12578">
                  <c:v>1.09321</c:v>
                </c:pt>
                <c:pt idx="12579">
                  <c:v>1.0946199999999999</c:v>
                </c:pt>
                <c:pt idx="12580">
                  <c:v>1.09599</c:v>
                </c:pt>
                <c:pt idx="12581">
                  <c:v>1.09735</c:v>
                </c:pt>
                <c:pt idx="12582">
                  <c:v>1.0987199999999999</c:v>
                </c:pt>
                <c:pt idx="12583">
                  <c:v>1.1000799999999999</c:v>
                </c:pt>
                <c:pt idx="12584">
                  <c:v>1.10145</c:v>
                </c:pt>
                <c:pt idx="12585">
                  <c:v>1.1028100000000001</c:v>
                </c:pt>
                <c:pt idx="12586">
                  <c:v>1.1041799999999999</c:v>
                </c:pt>
                <c:pt idx="12587">
                  <c:v>1.10554</c:v>
                </c:pt>
                <c:pt idx="12588">
                  <c:v>1.1069100000000001</c:v>
                </c:pt>
                <c:pt idx="12589">
                  <c:v>1.1082700000000001</c:v>
                </c:pt>
                <c:pt idx="12590">
                  <c:v>1.10964</c:v>
                </c:pt>
                <c:pt idx="12591">
                  <c:v>1.111</c:v>
                </c:pt>
                <c:pt idx="12592">
                  <c:v>1.1123700000000001</c:v>
                </c:pt>
                <c:pt idx="12593">
                  <c:v>1.1137300000000001</c:v>
                </c:pt>
                <c:pt idx="12594">
                  <c:v>1.1151</c:v>
                </c:pt>
                <c:pt idx="12595">
                  <c:v>1.11646</c:v>
                </c:pt>
                <c:pt idx="12596">
                  <c:v>1.1178300000000001</c:v>
                </c:pt>
                <c:pt idx="12597">
                  <c:v>1.1191899999999999</c:v>
                </c:pt>
                <c:pt idx="12598">
                  <c:v>1.12056</c:v>
                </c:pt>
                <c:pt idx="12599">
                  <c:v>1.12192</c:v>
                </c:pt>
                <c:pt idx="12600">
                  <c:v>1.1232899999999999</c:v>
                </c:pt>
                <c:pt idx="12601">
                  <c:v>1.1246100000000001</c:v>
                </c:pt>
                <c:pt idx="12602">
                  <c:v>1.12574</c:v>
                </c:pt>
                <c:pt idx="12603">
                  <c:v>1.1266</c:v>
                </c:pt>
                <c:pt idx="12604">
                  <c:v>1.12734</c:v>
                </c:pt>
                <c:pt idx="12605">
                  <c:v>1.1282000000000001</c:v>
                </c:pt>
                <c:pt idx="12606">
                  <c:v>1.1288800000000001</c:v>
                </c:pt>
                <c:pt idx="12607">
                  <c:v>1.1295999999999999</c:v>
                </c:pt>
                <c:pt idx="12608">
                  <c:v>1.13097</c:v>
                </c:pt>
                <c:pt idx="12609">
                  <c:v>1.13262</c:v>
                </c:pt>
                <c:pt idx="12610">
                  <c:v>1.13419</c:v>
                </c:pt>
                <c:pt idx="12611">
                  <c:v>1.1356299999999999</c:v>
                </c:pt>
                <c:pt idx="12612">
                  <c:v>1.1366700000000001</c:v>
                </c:pt>
                <c:pt idx="12613">
                  <c:v>1.1371199999999999</c:v>
                </c:pt>
                <c:pt idx="12614">
                  <c:v>1.13723</c:v>
                </c:pt>
                <c:pt idx="12615">
                  <c:v>1.13751</c:v>
                </c:pt>
                <c:pt idx="12616">
                  <c:v>1.1387499999999999</c:v>
                </c:pt>
                <c:pt idx="12617">
                  <c:v>1.14036</c:v>
                </c:pt>
                <c:pt idx="12618">
                  <c:v>1.14184</c:v>
                </c:pt>
                <c:pt idx="12619">
                  <c:v>1.14324</c:v>
                </c:pt>
                <c:pt idx="12620">
                  <c:v>1.14469</c:v>
                </c:pt>
                <c:pt idx="12621">
                  <c:v>1.14575</c:v>
                </c:pt>
                <c:pt idx="12622">
                  <c:v>1.1462699999999999</c:v>
                </c:pt>
                <c:pt idx="12623">
                  <c:v>1.1464700000000001</c:v>
                </c:pt>
                <c:pt idx="12624">
                  <c:v>1.1469199999999999</c:v>
                </c:pt>
                <c:pt idx="12625">
                  <c:v>1.1482600000000001</c:v>
                </c:pt>
                <c:pt idx="12626">
                  <c:v>1.14988</c:v>
                </c:pt>
                <c:pt idx="12627">
                  <c:v>1.15133</c:v>
                </c:pt>
                <c:pt idx="12628">
                  <c:v>1.15272</c:v>
                </c:pt>
                <c:pt idx="12629">
                  <c:v>1.1538999999999999</c:v>
                </c:pt>
                <c:pt idx="12630">
                  <c:v>1.15456</c:v>
                </c:pt>
                <c:pt idx="12631">
                  <c:v>1.15482</c:v>
                </c:pt>
                <c:pt idx="12632">
                  <c:v>1.1551100000000001</c:v>
                </c:pt>
                <c:pt idx="12633">
                  <c:v>1.1560699999999999</c:v>
                </c:pt>
                <c:pt idx="12634">
                  <c:v>1.15767</c:v>
                </c:pt>
                <c:pt idx="12635">
                  <c:v>1.1591400000000001</c:v>
                </c:pt>
                <c:pt idx="12636">
                  <c:v>1.16055</c:v>
                </c:pt>
                <c:pt idx="12637">
                  <c:v>1.16195</c:v>
                </c:pt>
                <c:pt idx="12638">
                  <c:v>1.16326</c:v>
                </c:pt>
                <c:pt idx="12639">
                  <c:v>1.1641699999999999</c:v>
                </c:pt>
                <c:pt idx="12640">
                  <c:v>1.1648499999999999</c:v>
                </c:pt>
                <c:pt idx="12641">
                  <c:v>1.1657999999999999</c:v>
                </c:pt>
                <c:pt idx="12642">
                  <c:v>1.1672800000000001</c:v>
                </c:pt>
                <c:pt idx="12643">
                  <c:v>1.16879</c:v>
                </c:pt>
                <c:pt idx="12644">
                  <c:v>1.17022</c:v>
                </c:pt>
                <c:pt idx="12645">
                  <c:v>1.17164</c:v>
                </c:pt>
                <c:pt idx="12646">
                  <c:v>1.17306</c:v>
                </c:pt>
                <c:pt idx="12647">
                  <c:v>1.1743699999999999</c:v>
                </c:pt>
                <c:pt idx="12648">
                  <c:v>1.17544</c:v>
                </c:pt>
                <c:pt idx="12649">
                  <c:v>1.1765399999999999</c:v>
                </c:pt>
                <c:pt idx="12650">
                  <c:v>1.1779599999999999</c:v>
                </c:pt>
                <c:pt idx="12651">
                  <c:v>1.1793899999999999</c:v>
                </c:pt>
                <c:pt idx="12652">
                  <c:v>1.18049</c:v>
                </c:pt>
                <c:pt idx="12653">
                  <c:v>1.1811199999999999</c:v>
                </c:pt>
                <c:pt idx="12654">
                  <c:v>1.1814100000000001</c:v>
                </c:pt>
                <c:pt idx="12655">
                  <c:v>1.18119</c:v>
                </c:pt>
                <c:pt idx="12656">
                  <c:v>1.1816199999999999</c:v>
                </c:pt>
                <c:pt idx="12657">
                  <c:v>1.1829499999999999</c:v>
                </c:pt>
                <c:pt idx="12658">
                  <c:v>1.18451</c:v>
                </c:pt>
                <c:pt idx="12659">
                  <c:v>1.1860299999999999</c:v>
                </c:pt>
                <c:pt idx="12660">
                  <c:v>1.18754</c:v>
                </c:pt>
                <c:pt idx="12661">
                  <c:v>1.18909</c:v>
                </c:pt>
                <c:pt idx="12662">
                  <c:v>1.19068</c:v>
                </c:pt>
                <c:pt idx="12663">
                  <c:v>1.1920299999999999</c:v>
                </c:pt>
                <c:pt idx="12664">
                  <c:v>1.1930700000000001</c:v>
                </c:pt>
                <c:pt idx="12665">
                  <c:v>1.19387</c:v>
                </c:pt>
                <c:pt idx="12666">
                  <c:v>1.1948300000000001</c:v>
                </c:pt>
                <c:pt idx="12667">
                  <c:v>1.19642</c:v>
                </c:pt>
                <c:pt idx="12668">
                  <c:v>1.1980500000000001</c:v>
                </c:pt>
                <c:pt idx="12669">
                  <c:v>1.19963</c:v>
                </c:pt>
                <c:pt idx="12670">
                  <c:v>1.2011799999999999</c:v>
                </c:pt>
                <c:pt idx="12671">
                  <c:v>1.2025399999999999</c:v>
                </c:pt>
                <c:pt idx="12672">
                  <c:v>1.2034</c:v>
                </c:pt>
                <c:pt idx="12673">
                  <c:v>1.20397</c:v>
                </c:pt>
                <c:pt idx="12674">
                  <c:v>1.2046699999999999</c:v>
                </c:pt>
                <c:pt idx="12675">
                  <c:v>1.2059200000000001</c:v>
                </c:pt>
                <c:pt idx="12676">
                  <c:v>1.2075400000000001</c:v>
                </c:pt>
                <c:pt idx="12677">
                  <c:v>1.2091099999999999</c:v>
                </c:pt>
                <c:pt idx="12678">
                  <c:v>1.21065</c:v>
                </c:pt>
                <c:pt idx="12679">
                  <c:v>1.21214</c:v>
                </c:pt>
                <c:pt idx="12680">
                  <c:v>1.2134199999999999</c:v>
                </c:pt>
                <c:pt idx="12681">
                  <c:v>1.2144200000000001</c:v>
                </c:pt>
                <c:pt idx="12682">
                  <c:v>1.21536</c:v>
                </c:pt>
                <c:pt idx="12683">
                  <c:v>1.2165900000000001</c:v>
                </c:pt>
                <c:pt idx="12684">
                  <c:v>1.2181999999999999</c:v>
                </c:pt>
                <c:pt idx="12685">
                  <c:v>1.21977</c:v>
                </c:pt>
                <c:pt idx="12686">
                  <c:v>1.2213000000000001</c:v>
                </c:pt>
                <c:pt idx="12687">
                  <c:v>1.2228000000000001</c:v>
                </c:pt>
                <c:pt idx="12688">
                  <c:v>1.22431</c:v>
                </c:pt>
                <c:pt idx="12689">
                  <c:v>1.2257199999999999</c:v>
                </c:pt>
                <c:pt idx="12690">
                  <c:v>1.22706</c:v>
                </c:pt>
                <c:pt idx="12691">
                  <c:v>1.2284900000000001</c:v>
                </c:pt>
                <c:pt idx="12692">
                  <c:v>1.2300800000000001</c:v>
                </c:pt>
                <c:pt idx="12693">
                  <c:v>1.2316499999999999</c:v>
                </c:pt>
                <c:pt idx="12694">
                  <c:v>1.2331700000000001</c:v>
                </c:pt>
                <c:pt idx="12695">
                  <c:v>1.2346699999999999</c:v>
                </c:pt>
                <c:pt idx="12696">
                  <c:v>1.2361800000000001</c:v>
                </c:pt>
                <c:pt idx="12697">
                  <c:v>1.23769</c:v>
                </c:pt>
                <c:pt idx="12698">
                  <c:v>1.2391799999999999</c:v>
                </c:pt>
                <c:pt idx="12699">
                  <c:v>1.2406900000000001</c:v>
                </c:pt>
                <c:pt idx="12700">
                  <c:v>1.2422899999999999</c:v>
                </c:pt>
                <c:pt idx="12701">
                  <c:v>1.24359</c:v>
                </c:pt>
                <c:pt idx="12702">
                  <c:v>1.2443500000000001</c:v>
                </c:pt>
                <c:pt idx="12703">
                  <c:v>1.2446600000000001</c:v>
                </c:pt>
                <c:pt idx="12704">
                  <c:v>1.24461</c:v>
                </c:pt>
                <c:pt idx="12705">
                  <c:v>1.2443500000000001</c:v>
                </c:pt>
                <c:pt idx="12706">
                  <c:v>1.2438199999999999</c:v>
                </c:pt>
                <c:pt idx="12707">
                  <c:v>1.2428999999999999</c:v>
                </c:pt>
                <c:pt idx="12708">
                  <c:v>1.2414499999999999</c:v>
                </c:pt>
                <c:pt idx="12709">
                  <c:v>1.2395700000000001</c:v>
                </c:pt>
                <c:pt idx="12710">
                  <c:v>1.23776</c:v>
                </c:pt>
                <c:pt idx="12711">
                  <c:v>1.2362</c:v>
                </c:pt>
                <c:pt idx="12712">
                  <c:v>1.2351300000000001</c:v>
                </c:pt>
                <c:pt idx="12713">
                  <c:v>1.2343900000000001</c:v>
                </c:pt>
                <c:pt idx="12714">
                  <c:v>1.2335799999999999</c:v>
                </c:pt>
                <c:pt idx="12715">
                  <c:v>1.23254</c:v>
                </c:pt>
                <c:pt idx="12716">
                  <c:v>1.2311000000000001</c:v>
                </c:pt>
                <c:pt idx="12717">
                  <c:v>1.2296499999999999</c:v>
                </c:pt>
                <c:pt idx="12718">
                  <c:v>1.2281599999999999</c:v>
                </c:pt>
                <c:pt idx="12719">
                  <c:v>1.22665</c:v>
                </c:pt>
                <c:pt idx="12720">
                  <c:v>1.2251399999999999</c:v>
                </c:pt>
                <c:pt idx="12721">
                  <c:v>1.22353</c:v>
                </c:pt>
                <c:pt idx="12722">
                  <c:v>1.2218599999999999</c:v>
                </c:pt>
                <c:pt idx="12723">
                  <c:v>1.2201200000000001</c:v>
                </c:pt>
                <c:pt idx="12724">
                  <c:v>1.21845</c:v>
                </c:pt>
                <c:pt idx="12725">
                  <c:v>1.21689</c:v>
                </c:pt>
                <c:pt idx="12726">
                  <c:v>1.21546</c:v>
                </c:pt>
                <c:pt idx="12727">
                  <c:v>1.21414</c:v>
                </c:pt>
                <c:pt idx="12728">
                  <c:v>1.2127699999999999</c:v>
                </c:pt>
                <c:pt idx="12729">
                  <c:v>1.21129</c:v>
                </c:pt>
                <c:pt idx="12730">
                  <c:v>1.2097599999999999</c:v>
                </c:pt>
                <c:pt idx="12731">
                  <c:v>1.2081900000000001</c:v>
                </c:pt>
                <c:pt idx="12732">
                  <c:v>1.20665</c:v>
                </c:pt>
                <c:pt idx="12733">
                  <c:v>1.2052099999999999</c:v>
                </c:pt>
                <c:pt idx="12734">
                  <c:v>1.2038</c:v>
                </c:pt>
                <c:pt idx="12735">
                  <c:v>1.2023999999999999</c:v>
                </c:pt>
                <c:pt idx="12736">
                  <c:v>1.2010400000000001</c:v>
                </c:pt>
                <c:pt idx="12737">
                  <c:v>1.1997199999999999</c:v>
                </c:pt>
                <c:pt idx="12738">
                  <c:v>1.19842</c:v>
                </c:pt>
                <c:pt idx="12739">
                  <c:v>1.1970799999999999</c:v>
                </c:pt>
                <c:pt idx="12740">
                  <c:v>1.19564</c:v>
                </c:pt>
                <c:pt idx="12741">
                  <c:v>1.1941900000000001</c:v>
                </c:pt>
                <c:pt idx="12742">
                  <c:v>1.1927399999999999</c:v>
                </c:pt>
                <c:pt idx="12743">
                  <c:v>1.19129</c:v>
                </c:pt>
                <c:pt idx="12744">
                  <c:v>1.1898299999999999</c:v>
                </c:pt>
                <c:pt idx="12745">
                  <c:v>1.1883999999999999</c:v>
                </c:pt>
                <c:pt idx="12746">
                  <c:v>1.18699</c:v>
                </c:pt>
                <c:pt idx="12747">
                  <c:v>1.1855199999999999</c:v>
                </c:pt>
                <c:pt idx="12748">
                  <c:v>1.1840200000000001</c:v>
                </c:pt>
                <c:pt idx="12749">
                  <c:v>1.18258</c:v>
                </c:pt>
                <c:pt idx="12750">
                  <c:v>1.18113</c:v>
                </c:pt>
                <c:pt idx="12751">
                  <c:v>1.18062</c:v>
                </c:pt>
                <c:pt idx="12752">
                  <c:v>1.1805399999999999</c:v>
                </c:pt>
                <c:pt idx="12753">
                  <c:v>1.1801999999999999</c:v>
                </c:pt>
                <c:pt idx="12754">
                  <c:v>1.1797599999999999</c:v>
                </c:pt>
                <c:pt idx="12755">
                  <c:v>1.1792400000000001</c:v>
                </c:pt>
                <c:pt idx="12756">
                  <c:v>1.17842</c:v>
                </c:pt>
                <c:pt idx="12757">
                  <c:v>1.17791</c:v>
                </c:pt>
                <c:pt idx="12758">
                  <c:v>1.17822</c:v>
                </c:pt>
                <c:pt idx="12759">
                  <c:v>1.17848</c:v>
                </c:pt>
                <c:pt idx="12760">
                  <c:v>1.1787799999999999</c:v>
                </c:pt>
                <c:pt idx="12761">
                  <c:v>1.1788700000000001</c:v>
                </c:pt>
                <c:pt idx="12762">
                  <c:v>1.1789000000000001</c:v>
                </c:pt>
                <c:pt idx="12763">
                  <c:v>1.17893</c:v>
                </c:pt>
                <c:pt idx="12764">
                  <c:v>1.17893</c:v>
                </c:pt>
                <c:pt idx="12765">
                  <c:v>1.17885</c:v>
                </c:pt>
                <c:pt idx="12766">
                  <c:v>1.1788000000000001</c:v>
                </c:pt>
                <c:pt idx="12767">
                  <c:v>1.17872</c:v>
                </c:pt>
                <c:pt idx="12768">
                  <c:v>1.1786300000000001</c:v>
                </c:pt>
                <c:pt idx="12769">
                  <c:v>1.17855</c:v>
                </c:pt>
                <c:pt idx="12770">
                  <c:v>1.17862</c:v>
                </c:pt>
                <c:pt idx="12771">
                  <c:v>1.17882</c:v>
                </c:pt>
                <c:pt idx="12772">
                  <c:v>1.17882</c:v>
                </c:pt>
                <c:pt idx="12773">
                  <c:v>1.17882</c:v>
                </c:pt>
                <c:pt idx="12774">
                  <c:v>1.17882</c:v>
                </c:pt>
                <c:pt idx="12775">
                  <c:v>1.17882</c:v>
                </c:pt>
                <c:pt idx="12776">
                  <c:v>1.17882</c:v>
                </c:pt>
                <c:pt idx="12777">
                  <c:v>1.17882</c:v>
                </c:pt>
                <c:pt idx="12778">
                  <c:v>1.17882</c:v>
                </c:pt>
                <c:pt idx="12779">
                  <c:v>1.17882</c:v>
                </c:pt>
                <c:pt idx="12780">
                  <c:v>1.17882</c:v>
                </c:pt>
                <c:pt idx="12781">
                  <c:v>1.17882</c:v>
                </c:pt>
                <c:pt idx="12782">
                  <c:v>1.17882</c:v>
                </c:pt>
                <c:pt idx="12783">
                  <c:v>1.17882</c:v>
                </c:pt>
                <c:pt idx="12784">
                  <c:v>1.17882</c:v>
                </c:pt>
                <c:pt idx="12785">
                  <c:v>1.17882</c:v>
                </c:pt>
                <c:pt idx="12786">
                  <c:v>1.17882</c:v>
                </c:pt>
                <c:pt idx="12787">
                  <c:v>1.17882</c:v>
                </c:pt>
                <c:pt idx="12788">
                  <c:v>1.17882</c:v>
                </c:pt>
                <c:pt idx="12789">
                  <c:v>1.17882</c:v>
                </c:pt>
                <c:pt idx="12790">
                  <c:v>1.17882</c:v>
                </c:pt>
                <c:pt idx="12791">
                  <c:v>1.17882</c:v>
                </c:pt>
                <c:pt idx="12792">
                  <c:v>1.17882</c:v>
                </c:pt>
                <c:pt idx="12793">
                  <c:v>1.17882</c:v>
                </c:pt>
                <c:pt idx="12794">
                  <c:v>1.17882</c:v>
                </c:pt>
                <c:pt idx="12795">
                  <c:v>1.17882</c:v>
                </c:pt>
                <c:pt idx="12796">
                  <c:v>1.17882</c:v>
                </c:pt>
                <c:pt idx="12797">
                  <c:v>1.17882</c:v>
                </c:pt>
                <c:pt idx="12798">
                  <c:v>1.17882</c:v>
                </c:pt>
                <c:pt idx="12799">
                  <c:v>1.17882</c:v>
                </c:pt>
                <c:pt idx="12800">
                  <c:v>1.17882</c:v>
                </c:pt>
                <c:pt idx="12801">
                  <c:v>1.17886</c:v>
                </c:pt>
                <c:pt idx="12802">
                  <c:v>1.1789099999999999</c:v>
                </c:pt>
                <c:pt idx="12803">
                  <c:v>1.1789099999999999</c:v>
                </c:pt>
                <c:pt idx="12804">
                  <c:v>1.17892</c:v>
                </c:pt>
                <c:pt idx="12805">
                  <c:v>1.1793899999999999</c:v>
                </c:pt>
                <c:pt idx="12806">
                  <c:v>1.18076</c:v>
                </c:pt>
                <c:pt idx="12807">
                  <c:v>1.18235</c:v>
                </c:pt>
                <c:pt idx="12808">
                  <c:v>1.1839299999999999</c:v>
                </c:pt>
                <c:pt idx="12809">
                  <c:v>1.18546</c:v>
                </c:pt>
                <c:pt idx="12810">
                  <c:v>1.18689</c:v>
                </c:pt>
                <c:pt idx="12811">
                  <c:v>1.1878299999999999</c:v>
                </c:pt>
                <c:pt idx="12812">
                  <c:v>1.1883900000000001</c:v>
                </c:pt>
                <c:pt idx="12813">
                  <c:v>1.18913</c:v>
                </c:pt>
                <c:pt idx="12814">
                  <c:v>1.1906399999999999</c:v>
                </c:pt>
                <c:pt idx="12815">
                  <c:v>1.19234</c:v>
                </c:pt>
                <c:pt idx="12816">
                  <c:v>1.1938899999999999</c:v>
                </c:pt>
                <c:pt idx="12817">
                  <c:v>1.19539</c:v>
                </c:pt>
                <c:pt idx="12818">
                  <c:v>1.1968799999999999</c:v>
                </c:pt>
                <c:pt idx="12819">
                  <c:v>1.19807</c:v>
                </c:pt>
                <c:pt idx="12820">
                  <c:v>1.1988099999999999</c:v>
                </c:pt>
                <c:pt idx="12821">
                  <c:v>1.1994800000000001</c:v>
                </c:pt>
                <c:pt idx="12822">
                  <c:v>1.2004900000000001</c:v>
                </c:pt>
                <c:pt idx="12823">
                  <c:v>1.20204</c:v>
                </c:pt>
                <c:pt idx="12824">
                  <c:v>1.2035400000000001</c:v>
                </c:pt>
                <c:pt idx="12825">
                  <c:v>1.20503</c:v>
                </c:pt>
                <c:pt idx="12826">
                  <c:v>1.2065600000000001</c:v>
                </c:pt>
                <c:pt idx="12827">
                  <c:v>1.2081500000000001</c:v>
                </c:pt>
                <c:pt idx="12828">
                  <c:v>1.2098199999999999</c:v>
                </c:pt>
                <c:pt idx="12829">
                  <c:v>1.2115400000000001</c:v>
                </c:pt>
                <c:pt idx="12830">
                  <c:v>1.2131799999999999</c:v>
                </c:pt>
                <c:pt idx="12831">
                  <c:v>1.21475</c:v>
                </c:pt>
                <c:pt idx="12832">
                  <c:v>1.21628</c:v>
                </c:pt>
                <c:pt idx="12833">
                  <c:v>1.21777</c:v>
                </c:pt>
                <c:pt idx="12834">
                  <c:v>1.2192499999999999</c:v>
                </c:pt>
                <c:pt idx="12835">
                  <c:v>1.22075</c:v>
                </c:pt>
                <c:pt idx="12836">
                  <c:v>1.22227</c:v>
                </c:pt>
                <c:pt idx="12837">
                  <c:v>1.2238199999999999</c:v>
                </c:pt>
                <c:pt idx="12838">
                  <c:v>1.2253700000000001</c:v>
                </c:pt>
                <c:pt idx="12839">
                  <c:v>1.22692</c:v>
                </c:pt>
                <c:pt idx="12840">
                  <c:v>1.2284299999999999</c:v>
                </c:pt>
                <c:pt idx="12841">
                  <c:v>1.2299100000000001</c:v>
                </c:pt>
                <c:pt idx="12842">
                  <c:v>1.2314000000000001</c:v>
                </c:pt>
                <c:pt idx="12843">
                  <c:v>1.23289</c:v>
                </c:pt>
                <c:pt idx="12844">
                  <c:v>1.23438</c:v>
                </c:pt>
                <c:pt idx="12845">
                  <c:v>1.23587</c:v>
                </c:pt>
                <c:pt idx="12846">
                  <c:v>1.23736</c:v>
                </c:pt>
                <c:pt idx="12847">
                  <c:v>1.23885</c:v>
                </c:pt>
                <c:pt idx="12848">
                  <c:v>1.24034</c:v>
                </c:pt>
                <c:pt idx="12849">
                  <c:v>1.24183</c:v>
                </c:pt>
                <c:pt idx="12850">
                  <c:v>1.2433099999999999</c:v>
                </c:pt>
                <c:pt idx="12851">
                  <c:v>1.24448</c:v>
                </c:pt>
                <c:pt idx="12852">
                  <c:v>1.24499</c:v>
                </c:pt>
                <c:pt idx="12853">
                  <c:v>1.2449399999999999</c:v>
                </c:pt>
                <c:pt idx="12854">
                  <c:v>1.24475</c:v>
                </c:pt>
                <c:pt idx="12855">
                  <c:v>1.24455</c:v>
                </c:pt>
                <c:pt idx="12856">
                  <c:v>1.2445200000000001</c:v>
                </c:pt>
                <c:pt idx="12857">
                  <c:v>1.2444999999999999</c:v>
                </c:pt>
                <c:pt idx="12858">
                  <c:v>1.2444599999999999</c:v>
                </c:pt>
                <c:pt idx="12859">
                  <c:v>1.24437</c:v>
                </c:pt>
                <c:pt idx="12860">
                  <c:v>1.2444299999999999</c:v>
                </c:pt>
                <c:pt idx="12861">
                  <c:v>1.2445900000000001</c:v>
                </c:pt>
                <c:pt idx="12862">
                  <c:v>1.24458</c:v>
                </c:pt>
                <c:pt idx="12863">
                  <c:v>1.24458</c:v>
                </c:pt>
                <c:pt idx="12864">
                  <c:v>1.24458</c:v>
                </c:pt>
                <c:pt idx="12865">
                  <c:v>1.24458</c:v>
                </c:pt>
                <c:pt idx="12866">
                  <c:v>1.24458</c:v>
                </c:pt>
                <c:pt idx="12867">
                  <c:v>1.24458</c:v>
                </c:pt>
                <c:pt idx="12868">
                  <c:v>1.24458</c:v>
                </c:pt>
                <c:pt idx="12869">
                  <c:v>1.24458</c:v>
                </c:pt>
                <c:pt idx="12870">
                  <c:v>1.24458</c:v>
                </c:pt>
                <c:pt idx="12871">
                  <c:v>1.24458</c:v>
                </c:pt>
                <c:pt idx="12872">
                  <c:v>1.24458</c:v>
                </c:pt>
                <c:pt idx="12873">
                  <c:v>1.24458</c:v>
                </c:pt>
                <c:pt idx="12874">
                  <c:v>1.24458</c:v>
                </c:pt>
                <c:pt idx="12875">
                  <c:v>1.24458</c:v>
                </c:pt>
                <c:pt idx="12876">
                  <c:v>1.24458</c:v>
                </c:pt>
                <c:pt idx="12877">
                  <c:v>1.24458</c:v>
                </c:pt>
                <c:pt idx="12878">
                  <c:v>1.24458</c:v>
                </c:pt>
                <c:pt idx="12879">
                  <c:v>1.24458</c:v>
                </c:pt>
                <c:pt idx="12880">
                  <c:v>1.24458</c:v>
                </c:pt>
                <c:pt idx="12881">
                  <c:v>1.24458</c:v>
                </c:pt>
                <c:pt idx="12882">
                  <c:v>1.24458</c:v>
                </c:pt>
                <c:pt idx="12883">
                  <c:v>1.24458</c:v>
                </c:pt>
                <c:pt idx="12884">
                  <c:v>1.24458</c:v>
                </c:pt>
                <c:pt idx="12885">
                  <c:v>1.24458</c:v>
                </c:pt>
                <c:pt idx="12886">
                  <c:v>1.24458</c:v>
                </c:pt>
                <c:pt idx="12887">
                  <c:v>1.24458</c:v>
                </c:pt>
                <c:pt idx="12888">
                  <c:v>1.24458</c:v>
                </c:pt>
                <c:pt idx="12889">
                  <c:v>1.24458</c:v>
                </c:pt>
                <c:pt idx="12890">
                  <c:v>1.24458</c:v>
                </c:pt>
                <c:pt idx="12891">
                  <c:v>1.24458</c:v>
                </c:pt>
                <c:pt idx="12892">
                  <c:v>1.24458</c:v>
                </c:pt>
                <c:pt idx="12893">
                  <c:v>1.24458</c:v>
                </c:pt>
                <c:pt idx="12894">
                  <c:v>1.24458</c:v>
                </c:pt>
                <c:pt idx="12895">
                  <c:v>1.24458</c:v>
                </c:pt>
                <c:pt idx="12896">
                  <c:v>1.24458</c:v>
                </c:pt>
                <c:pt idx="12897">
                  <c:v>1.24458</c:v>
                </c:pt>
                <c:pt idx="12898">
                  <c:v>1.24458</c:v>
                </c:pt>
                <c:pt idx="12899">
                  <c:v>1.24458</c:v>
                </c:pt>
                <c:pt idx="12900">
                  <c:v>1.24458</c:v>
                </c:pt>
                <c:pt idx="12901">
                  <c:v>1.24515</c:v>
                </c:pt>
                <c:pt idx="12902">
                  <c:v>1.24682</c:v>
                </c:pt>
                <c:pt idx="12903">
                  <c:v>1.2486999999999999</c:v>
                </c:pt>
                <c:pt idx="12904">
                  <c:v>1.2502</c:v>
                </c:pt>
                <c:pt idx="12905">
                  <c:v>1.2515000000000001</c:v>
                </c:pt>
                <c:pt idx="12906">
                  <c:v>1.2531699999999999</c:v>
                </c:pt>
                <c:pt idx="12907">
                  <c:v>1.25491</c:v>
                </c:pt>
                <c:pt idx="12908">
                  <c:v>1.25665</c:v>
                </c:pt>
                <c:pt idx="12909">
                  <c:v>1.25837</c:v>
                </c:pt>
                <c:pt idx="12910">
                  <c:v>1.26007</c:v>
                </c:pt>
                <c:pt idx="12911">
                  <c:v>1.2617499999999999</c:v>
                </c:pt>
                <c:pt idx="12912">
                  <c:v>1.26342</c:v>
                </c:pt>
                <c:pt idx="12913">
                  <c:v>1.26509</c:v>
                </c:pt>
                <c:pt idx="12914">
                  <c:v>1.26675</c:v>
                </c:pt>
                <c:pt idx="12915">
                  <c:v>1.2684200000000001</c:v>
                </c:pt>
                <c:pt idx="12916">
                  <c:v>1.2700800000000001</c:v>
                </c:pt>
                <c:pt idx="12917">
                  <c:v>1.2717400000000001</c:v>
                </c:pt>
                <c:pt idx="12918">
                  <c:v>1.27338</c:v>
                </c:pt>
                <c:pt idx="12919">
                  <c:v>1.27502</c:v>
                </c:pt>
                <c:pt idx="12920">
                  <c:v>1.2766500000000001</c:v>
                </c:pt>
                <c:pt idx="12921">
                  <c:v>1.2782899999999999</c:v>
                </c:pt>
                <c:pt idx="12922">
                  <c:v>1.2799199999999999</c:v>
                </c:pt>
                <c:pt idx="12923">
                  <c:v>1.28156</c:v>
                </c:pt>
                <c:pt idx="12924">
                  <c:v>1.2831999999999999</c:v>
                </c:pt>
                <c:pt idx="12925">
                  <c:v>1.2848299999999999</c:v>
                </c:pt>
                <c:pt idx="12926">
                  <c:v>1.28644</c:v>
                </c:pt>
                <c:pt idx="12927">
                  <c:v>1.28803</c:v>
                </c:pt>
                <c:pt idx="12928">
                  <c:v>1.28962</c:v>
                </c:pt>
                <c:pt idx="12929">
                  <c:v>1.2911900000000001</c:v>
                </c:pt>
                <c:pt idx="12930">
                  <c:v>1.2927500000000001</c:v>
                </c:pt>
                <c:pt idx="12931">
                  <c:v>1.2943199999999999</c:v>
                </c:pt>
                <c:pt idx="12932">
                  <c:v>1.2958799999999999</c:v>
                </c:pt>
                <c:pt idx="12933">
                  <c:v>1.2974300000000001</c:v>
                </c:pt>
                <c:pt idx="12934">
                  <c:v>1.29898</c:v>
                </c:pt>
                <c:pt idx="12935">
                  <c:v>1.30053</c:v>
                </c:pt>
                <c:pt idx="12936">
                  <c:v>1.3020700000000001</c:v>
                </c:pt>
                <c:pt idx="12937">
                  <c:v>1.30362</c:v>
                </c:pt>
                <c:pt idx="12938">
                  <c:v>1.3051699999999999</c:v>
                </c:pt>
                <c:pt idx="12939">
                  <c:v>1.3067200000000001</c:v>
                </c:pt>
                <c:pt idx="12940">
                  <c:v>1.30826</c:v>
                </c:pt>
                <c:pt idx="12941">
                  <c:v>1.3098099999999999</c:v>
                </c:pt>
                <c:pt idx="12942">
                  <c:v>1.3113600000000001</c:v>
                </c:pt>
                <c:pt idx="12943">
                  <c:v>1.31291</c:v>
                </c:pt>
                <c:pt idx="12944">
                  <c:v>1.31446</c:v>
                </c:pt>
                <c:pt idx="12945">
                  <c:v>1.3160000000000001</c:v>
                </c:pt>
                <c:pt idx="12946">
                  <c:v>1.31755</c:v>
                </c:pt>
                <c:pt idx="12947">
                  <c:v>1.3190999999999999</c:v>
                </c:pt>
                <c:pt idx="12948">
                  <c:v>1.3206500000000001</c:v>
                </c:pt>
                <c:pt idx="12949">
                  <c:v>1.3222</c:v>
                </c:pt>
                <c:pt idx="12950">
                  <c:v>1.3237399999999999</c:v>
                </c:pt>
                <c:pt idx="12951">
                  <c:v>1.3248500000000001</c:v>
                </c:pt>
                <c:pt idx="12952">
                  <c:v>1.3250599999999999</c:v>
                </c:pt>
                <c:pt idx="12953">
                  <c:v>1.32437</c:v>
                </c:pt>
                <c:pt idx="12954">
                  <c:v>1.3229500000000001</c:v>
                </c:pt>
                <c:pt idx="12955">
                  <c:v>1.3213299999999999</c:v>
                </c:pt>
                <c:pt idx="12956">
                  <c:v>1.3196300000000001</c:v>
                </c:pt>
                <c:pt idx="12957">
                  <c:v>1.31839</c:v>
                </c:pt>
                <c:pt idx="12958">
                  <c:v>1.31715</c:v>
                </c:pt>
                <c:pt idx="12959">
                  <c:v>1.31589</c:v>
                </c:pt>
                <c:pt idx="12960">
                  <c:v>1.3145899999999999</c:v>
                </c:pt>
                <c:pt idx="12961">
                  <c:v>1.3132200000000001</c:v>
                </c:pt>
                <c:pt idx="12962">
                  <c:v>1.3119499999999999</c:v>
                </c:pt>
                <c:pt idx="12963">
                  <c:v>1.3107500000000001</c:v>
                </c:pt>
                <c:pt idx="12964">
                  <c:v>1.30996</c:v>
                </c:pt>
                <c:pt idx="12965">
                  <c:v>1.30928</c:v>
                </c:pt>
                <c:pt idx="12966">
                  <c:v>1.30843</c:v>
                </c:pt>
                <c:pt idx="12967">
                  <c:v>1.3075300000000001</c:v>
                </c:pt>
                <c:pt idx="12968">
                  <c:v>1.3067800000000001</c:v>
                </c:pt>
                <c:pt idx="12969">
                  <c:v>1.3058799999999999</c:v>
                </c:pt>
                <c:pt idx="12970">
                  <c:v>1.3048200000000001</c:v>
                </c:pt>
                <c:pt idx="12971">
                  <c:v>1.3034300000000001</c:v>
                </c:pt>
                <c:pt idx="12972">
                  <c:v>1.30189</c:v>
                </c:pt>
                <c:pt idx="12973">
                  <c:v>1.30037</c:v>
                </c:pt>
                <c:pt idx="12974">
                  <c:v>1.2988200000000001</c:v>
                </c:pt>
                <c:pt idx="12975">
                  <c:v>1.2972900000000001</c:v>
                </c:pt>
                <c:pt idx="12976">
                  <c:v>1.29573</c:v>
                </c:pt>
                <c:pt idx="12977">
                  <c:v>1.29416</c:v>
                </c:pt>
                <c:pt idx="12978">
                  <c:v>1.2925800000000001</c:v>
                </c:pt>
                <c:pt idx="12979">
                  <c:v>1.2910699999999999</c:v>
                </c:pt>
                <c:pt idx="12980">
                  <c:v>1.2895700000000001</c:v>
                </c:pt>
                <c:pt idx="12981">
                  <c:v>1.2880799999999999</c:v>
                </c:pt>
                <c:pt idx="12982">
                  <c:v>1.2865500000000001</c:v>
                </c:pt>
                <c:pt idx="12983">
                  <c:v>1.28494</c:v>
                </c:pt>
                <c:pt idx="12984">
                  <c:v>1.28328</c:v>
                </c:pt>
                <c:pt idx="12985">
                  <c:v>1.2816000000000001</c:v>
                </c:pt>
                <c:pt idx="12986">
                  <c:v>1.2799799999999999</c:v>
                </c:pt>
                <c:pt idx="12987">
                  <c:v>1.27847</c:v>
                </c:pt>
                <c:pt idx="12988">
                  <c:v>1.27698</c:v>
                </c:pt>
                <c:pt idx="12989">
                  <c:v>1.27549</c:v>
                </c:pt>
                <c:pt idx="12990">
                  <c:v>1.27399</c:v>
                </c:pt>
                <c:pt idx="12991">
                  <c:v>1.2724500000000001</c:v>
                </c:pt>
                <c:pt idx="12992">
                  <c:v>1.2708200000000001</c:v>
                </c:pt>
                <c:pt idx="12993">
                  <c:v>1.26915</c:v>
                </c:pt>
                <c:pt idx="12994">
                  <c:v>1.2675099999999999</c:v>
                </c:pt>
                <c:pt idx="12995">
                  <c:v>1.2659499999999999</c:v>
                </c:pt>
                <c:pt idx="12996">
                  <c:v>1.2644599999999999</c:v>
                </c:pt>
                <c:pt idx="12997">
                  <c:v>1.26298</c:v>
                </c:pt>
                <c:pt idx="12998">
                  <c:v>1.26149</c:v>
                </c:pt>
                <c:pt idx="12999">
                  <c:v>1.26</c:v>
                </c:pt>
                <c:pt idx="13000">
                  <c:v>1.2584900000000001</c:v>
                </c:pt>
                <c:pt idx="13001">
                  <c:v>1.2570399999999999</c:v>
                </c:pt>
                <c:pt idx="13002">
                  <c:v>1.25587</c:v>
                </c:pt>
                <c:pt idx="13003">
                  <c:v>1.25542</c:v>
                </c:pt>
                <c:pt idx="13004">
                  <c:v>1.2553099999999999</c:v>
                </c:pt>
                <c:pt idx="13005">
                  <c:v>1.25528</c:v>
                </c:pt>
                <c:pt idx="13006">
                  <c:v>1.25519</c:v>
                </c:pt>
                <c:pt idx="13007">
                  <c:v>1.2544900000000001</c:v>
                </c:pt>
                <c:pt idx="13008">
                  <c:v>1.2537100000000001</c:v>
                </c:pt>
                <c:pt idx="13009">
                  <c:v>1.2539</c:v>
                </c:pt>
                <c:pt idx="13010">
                  <c:v>1.25526</c:v>
                </c:pt>
                <c:pt idx="13011">
                  <c:v>1.2565900000000001</c:v>
                </c:pt>
                <c:pt idx="13012">
                  <c:v>1.2577499999999999</c:v>
                </c:pt>
                <c:pt idx="13013">
                  <c:v>1.25895</c:v>
                </c:pt>
                <c:pt idx="13014">
                  <c:v>1.26024</c:v>
                </c:pt>
                <c:pt idx="13015">
                  <c:v>1.2616099999999999</c:v>
                </c:pt>
                <c:pt idx="13016">
                  <c:v>1.2632399999999999</c:v>
                </c:pt>
                <c:pt idx="13017">
                  <c:v>1.26494</c:v>
                </c:pt>
                <c:pt idx="13018">
                  <c:v>1.26675</c:v>
                </c:pt>
                <c:pt idx="13019">
                  <c:v>1.2685200000000001</c:v>
                </c:pt>
                <c:pt idx="13020">
                  <c:v>1.26999</c:v>
                </c:pt>
                <c:pt idx="13021">
                  <c:v>1.2712000000000001</c:v>
                </c:pt>
                <c:pt idx="13022">
                  <c:v>1.2718499999999999</c:v>
                </c:pt>
                <c:pt idx="13023">
                  <c:v>1.2720899999999999</c:v>
                </c:pt>
                <c:pt idx="13024">
                  <c:v>1.27224</c:v>
                </c:pt>
                <c:pt idx="13025">
                  <c:v>1.2733300000000001</c:v>
                </c:pt>
                <c:pt idx="13026">
                  <c:v>1.27501</c:v>
                </c:pt>
                <c:pt idx="13027">
                  <c:v>1.2766999999999999</c:v>
                </c:pt>
                <c:pt idx="13028">
                  <c:v>1.2783199999999999</c:v>
                </c:pt>
                <c:pt idx="13029">
                  <c:v>1.2799700000000001</c:v>
                </c:pt>
                <c:pt idx="13030">
                  <c:v>1.2817000000000001</c:v>
                </c:pt>
                <c:pt idx="13031">
                  <c:v>1.28356</c:v>
                </c:pt>
                <c:pt idx="13032">
                  <c:v>1.28535</c:v>
                </c:pt>
                <c:pt idx="13033">
                  <c:v>1.2870200000000001</c:v>
                </c:pt>
                <c:pt idx="13034">
                  <c:v>1.28853</c:v>
                </c:pt>
                <c:pt idx="13035">
                  <c:v>1.28969</c:v>
                </c:pt>
                <c:pt idx="13036">
                  <c:v>1.2907500000000001</c:v>
                </c:pt>
                <c:pt idx="13037">
                  <c:v>1.2921800000000001</c:v>
                </c:pt>
                <c:pt idx="13038">
                  <c:v>1.29392</c:v>
                </c:pt>
                <c:pt idx="13039">
                  <c:v>1.2956300000000001</c:v>
                </c:pt>
                <c:pt idx="13040">
                  <c:v>1.2972900000000001</c:v>
                </c:pt>
                <c:pt idx="13041">
                  <c:v>1.2989200000000001</c:v>
                </c:pt>
                <c:pt idx="13042">
                  <c:v>1.30054</c:v>
                </c:pt>
                <c:pt idx="13043">
                  <c:v>1.30217</c:v>
                </c:pt>
                <c:pt idx="13044">
                  <c:v>1.3037399999999999</c:v>
                </c:pt>
                <c:pt idx="13045">
                  <c:v>1.30532</c:v>
                </c:pt>
                <c:pt idx="13046">
                  <c:v>1.3069900000000001</c:v>
                </c:pt>
                <c:pt idx="13047">
                  <c:v>1.3086500000000001</c:v>
                </c:pt>
                <c:pt idx="13048">
                  <c:v>1.31027</c:v>
                </c:pt>
                <c:pt idx="13049">
                  <c:v>1.31186</c:v>
                </c:pt>
                <c:pt idx="13050">
                  <c:v>1.3134399999999999</c:v>
                </c:pt>
                <c:pt idx="13051">
                  <c:v>1.31488</c:v>
                </c:pt>
                <c:pt idx="13052">
                  <c:v>1.31586</c:v>
                </c:pt>
                <c:pt idx="13053">
                  <c:v>1.3161700000000001</c:v>
                </c:pt>
                <c:pt idx="13054">
                  <c:v>1.3158700000000001</c:v>
                </c:pt>
                <c:pt idx="13055">
                  <c:v>1.3151900000000001</c:v>
                </c:pt>
                <c:pt idx="13056">
                  <c:v>1.3143899999999999</c:v>
                </c:pt>
                <c:pt idx="13057">
                  <c:v>1.31348</c:v>
                </c:pt>
                <c:pt idx="13058">
                  <c:v>1.3124</c:v>
                </c:pt>
                <c:pt idx="13059">
                  <c:v>1.31135</c:v>
                </c:pt>
                <c:pt idx="13060">
                  <c:v>1.3103899999999999</c:v>
                </c:pt>
                <c:pt idx="13061">
                  <c:v>1.3093699999999999</c:v>
                </c:pt>
                <c:pt idx="13062">
                  <c:v>1.30853</c:v>
                </c:pt>
                <c:pt idx="13063">
                  <c:v>1.3080000000000001</c:v>
                </c:pt>
                <c:pt idx="13064">
                  <c:v>1.30768</c:v>
                </c:pt>
                <c:pt idx="13065">
                  <c:v>1.3072900000000001</c:v>
                </c:pt>
                <c:pt idx="13066">
                  <c:v>1.3064899999999999</c:v>
                </c:pt>
                <c:pt idx="13067">
                  <c:v>1.30531</c:v>
                </c:pt>
                <c:pt idx="13068">
                  <c:v>1.3038000000000001</c:v>
                </c:pt>
                <c:pt idx="13069">
                  <c:v>1.3023100000000001</c:v>
                </c:pt>
                <c:pt idx="13070">
                  <c:v>1.30097</c:v>
                </c:pt>
                <c:pt idx="13071">
                  <c:v>1.29969</c:v>
                </c:pt>
                <c:pt idx="13072">
                  <c:v>1.29823</c:v>
                </c:pt>
                <c:pt idx="13073">
                  <c:v>1.2967</c:v>
                </c:pt>
                <c:pt idx="13074">
                  <c:v>1.2951299999999999</c:v>
                </c:pt>
                <c:pt idx="13075">
                  <c:v>1.2934399999999999</c:v>
                </c:pt>
                <c:pt idx="13076">
                  <c:v>1.29179</c:v>
                </c:pt>
                <c:pt idx="13077">
                  <c:v>1.29023</c:v>
                </c:pt>
                <c:pt idx="13078">
                  <c:v>1.28878</c:v>
                </c:pt>
                <c:pt idx="13079">
                  <c:v>1.2874000000000001</c:v>
                </c:pt>
                <c:pt idx="13080">
                  <c:v>1.286</c:v>
                </c:pt>
                <c:pt idx="13081">
                  <c:v>1.2845500000000001</c:v>
                </c:pt>
                <c:pt idx="13082">
                  <c:v>1.2831300000000001</c:v>
                </c:pt>
                <c:pt idx="13083">
                  <c:v>1.28169</c:v>
                </c:pt>
                <c:pt idx="13084">
                  <c:v>1.2801800000000001</c:v>
                </c:pt>
                <c:pt idx="13085">
                  <c:v>1.2786999999999999</c:v>
                </c:pt>
                <c:pt idx="13086">
                  <c:v>1.2772300000000001</c:v>
                </c:pt>
                <c:pt idx="13087">
                  <c:v>1.27576</c:v>
                </c:pt>
                <c:pt idx="13088">
                  <c:v>1.2743199999999999</c:v>
                </c:pt>
                <c:pt idx="13089">
                  <c:v>1.27285</c:v>
                </c:pt>
                <c:pt idx="13090">
                  <c:v>1.27135</c:v>
                </c:pt>
                <c:pt idx="13091">
                  <c:v>1.26986</c:v>
                </c:pt>
                <c:pt idx="13092">
                  <c:v>1.26834</c:v>
                </c:pt>
                <c:pt idx="13093">
                  <c:v>1.2668299999999999</c:v>
                </c:pt>
                <c:pt idx="13094">
                  <c:v>1.2653700000000001</c:v>
                </c:pt>
                <c:pt idx="13095">
                  <c:v>1.2639100000000001</c:v>
                </c:pt>
                <c:pt idx="13096">
                  <c:v>1.2624500000000001</c:v>
                </c:pt>
                <c:pt idx="13097">
                  <c:v>1.26098</c:v>
                </c:pt>
                <c:pt idx="13098">
                  <c:v>1.2594000000000001</c:v>
                </c:pt>
                <c:pt idx="13099">
                  <c:v>1.25776</c:v>
                </c:pt>
                <c:pt idx="13100">
                  <c:v>1.2561</c:v>
                </c:pt>
                <c:pt idx="13101">
                  <c:v>1.25457</c:v>
                </c:pt>
                <c:pt idx="13102">
                  <c:v>1.25332</c:v>
                </c:pt>
                <c:pt idx="13103">
                  <c:v>1.25271</c:v>
                </c:pt>
                <c:pt idx="13104">
                  <c:v>1.25237</c:v>
                </c:pt>
                <c:pt idx="13105">
                  <c:v>1.25231</c:v>
                </c:pt>
                <c:pt idx="13106">
                  <c:v>1.25356</c:v>
                </c:pt>
                <c:pt idx="13107">
                  <c:v>1.2553000000000001</c:v>
                </c:pt>
                <c:pt idx="13108">
                  <c:v>1.2569999999999999</c:v>
                </c:pt>
                <c:pt idx="13109">
                  <c:v>1.25857</c:v>
                </c:pt>
                <c:pt idx="13110">
                  <c:v>1.2601599999999999</c:v>
                </c:pt>
                <c:pt idx="13111">
                  <c:v>1.2618400000000001</c:v>
                </c:pt>
                <c:pt idx="13112">
                  <c:v>1.2637</c:v>
                </c:pt>
                <c:pt idx="13113">
                  <c:v>1.26467</c:v>
                </c:pt>
                <c:pt idx="13114">
                  <c:v>1.2659199999999999</c:v>
                </c:pt>
                <c:pt idx="13115">
                  <c:v>1.26736</c:v>
                </c:pt>
                <c:pt idx="13116">
                  <c:v>1.2687600000000001</c:v>
                </c:pt>
                <c:pt idx="13117">
                  <c:v>1.2702599999999999</c:v>
                </c:pt>
                <c:pt idx="13118">
                  <c:v>1.2717499999999999</c:v>
                </c:pt>
                <c:pt idx="13119">
                  <c:v>1.27321</c:v>
                </c:pt>
                <c:pt idx="13120">
                  <c:v>1.27467</c:v>
                </c:pt>
                <c:pt idx="13121">
                  <c:v>1.27613</c:v>
                </c:pt>
                <c:pt idx="13122">
                  <c:v>1.2776000000000001</c:v>
                </c:pt>
                <c:pt idx="13123">
                  <c:v>1.27902</c:v>
                </c:pt>
                <c:pt idx="13124">
                  <c:v>1.2804</c:v>
                </c:pt>
                <c:pt idx="13125">
                  <c:v>1.2819100000000001</c:v>
                </c:pt>
                <c:pt idx="13126">
                  <c:v>1.28349</c:v>
                </c:pt>
                <c:pt idx="13127">
                  <c:v>1.2850699999999999</c:v>
                </c:pt>
                <c:pt idx="13128">
                  <c:v>1.28664</c:v>
                </c:pt>
                <c:pt idx="13129">
                  <c:v>1.2882</c:v>
                </c:pt>
                <c:pt idx="13130">
                  <c:v>1.2897700000000001</c:v>
                </c:pt>
                <c:pt idx="13131">
                  <c:v>1.2913600000000001</c:v>
                </c:pt>
                <c:pt idx="13132">
                  <c:v>1.2929900000000001</c:v>
                </c:pt>
                <c:pt idx="13133">
                  <c:v>1.2946299999999999</c:v>
                </c:pt>
                <c:pt idx="13134">
                  <c:v>1.2962899999999999</c:v>
                </c:pt>
                <c:pt idx="13135">
                  <c:v>1.2979499999999999</c:v>
                </c:pt>
                <c:pt idx="13136">
                  <c:v>1.29959</c:v>
                </c:pt>
                <c:pt idx="13137">
                  <c:v>1.30122</c:v>
                </c:pt>
                <c:pt idx="13138">
                  <c:v>1.3028200000000001</c:v>
                </c:pt>
                <c:pt idx="13139">
                  <c:v>1.3044199999999999</c:v>
                </c:pt>
                <c:pt idx="13140">
                  <c:v>1.3060099999999999</c:v>
                </c:pt>
                <c:pt idx="13141">
                  <c:v>1.3076099999999999</c:v>
                </c:pt>
                <c:pt idx="13142">
                  <c:v>1.30921</c:v>
                </c:pt>
                <c:pt idx="13143">
                  <c:v>1.31081</c:v>
                </c:pt>
                <c:pt idx="13144">
                  <c:v>1.3124</c:v>
                </c:pt>
                <c:pt idx="13145">
                  <c:v>1.3139700000000001</c:v>
                </c:pt>
                <c:pt idx="13146">
                  <c:v>1.31552</c:v>
                </c:pt>
                <c:pt idx="13147">
                  <c:v>1.3170500000000001</c:v>
                </c:pt>
                <c:pt idx="13148">
                  <c:v>1.3185800000000001</c:v>
                </c:pt>
                <c:pt idx="13149">
                  <c:v>1.3201099999999999</c:v>
                </c:pt>
                <c:pt idx="13150">
                  <c:v>1.32165</c:v>
                </c:pt>
                <c:pt idx="13151">
                  <c:v>1.3231900000000001</c:v>
                </c:pt>
                <c:pt idx="13152">
                  <c:v>1.3246599999999999</c:v>
                </c:pt>
                <c:pt idx="13153">
                  <c:v>1.3259399999999999</c:v>
                </c:pt>
                <c:pt idx="13154">
                  <c:v>1.3271299999999999</c:v>
                </c:pt>
                <c:pt idx="13155">
                  <c:v>1.32843</c:v>
                </c:pt>
                <c:pt idx="13156">
                  <c:v>1.3298000000000001</c:v>
                </c:pt>
                <c:pt idx="13157">
                  <c:v>1.33125</c:v>
                </c:pt>
                <c:pt idx="13158">
                  <c:v>1.3329299999999999</c:v>
                </c:pt>
                <c:pt idx="13159">
                  <c:v>1.3345400000000001</c:v>
                </c:pt>
                <c:pt idx="13160">
                  <c:v>1.33609</c:v>
                </c:pt>
                <c:pt idx="13161">
                  <c:v>1.33754</c:v>
                </c:pt>
                <c:pt idx="13162">
                  <c:v>1.3388500000000001</c:v>
                </c:pt>
                <c:pt idx="13163">
                  <c:v>1.33999</c:v>
                </c:pt>
                <c:pt idx="13164">
                  <c:v>1.3413299999999999</c:v>
                </c:pt>
                <c:pt idx="13165">
                  <c:v>1.34284</c:v>
                </c:pt>
                <c:pt idx="13166">
                  <c:v>1.34429</c:v>
                </c:pt>
                <c:pt idx="13167">
                  <c:v>1.34568</c:v>
                </c:pt>
                <c:pt idx="13168">
                  <c:v>1.3470200000000001</c:v>
                </c:pt>
                <c:pt idx="13169">
                  <c:v>1.34829</c:v>
                </c:pt>
                <c:pt idx="13170">
                  <c:v>1.3495200000000001</c:v>
                </c:pt>
                <c:pt idx="13171">
                  <c:v>1.3506899999999999</c:v>
                </c:pt>
                <c:pt idx="13172">
                  <c:v>1.35182</c:v>
                </c:pt>
                <c:pt idx="13173">
                  <c:v>1.3529</c:v>
                </c:pt>
                <c:pt idx="13174">
                  <c:v>1.3539399999999999</c:v>
                </c:pt>
                <c:pt idx="13175">
                  <c:v>1.3551800000000001</c:v>
                </c:pt>
                <c:pt idx="13176">
                  <c:v>1.3569199999999999</c:v>
                </c:pt>
                <c:pt idx="13177">
                  <c:v>1.35866</c:v>
                </c:pt>
                <c:pt idx="13178">
                  <c:v>1.36036</c:v>
                </c:pt>
                <c:pt idx="13179">
                  <c:v>1.36206</c:v>
                </c:pt>
                <c:pt idx="13180">
                  <c:v>1.3637699999999999</c:v>
                </c:pt>
                <c:pt idx="13181">
                  <c:v>1.3654999999999999</c:v>
                </c:pt>
                <c:pt idx="13182">
                  <c:v>1.3672500000000001</c:v>
                </c:pt>
                <c:pt idx="13183">
                  <c:v>1.369</c:v>
                </c:pt>
                <c:pt idx="13184">
                  <c:v>1.37076</c:v>
                </c:pt>
                <c:pt idx="13185">
                  <c:v>1.37252</c:v>
                </c:pt>
                <c:pt idx="13186">
                  <c:v>1.3742799999999999</c:v>
                </c:pt>
                <c:pt idx="13187">
                  <c:v>1.3760399999999999</c:v>
                </c:pt>
                <c:pt idx="13188">
                  <c:v>1.37781</c:v>
                </c:pt>
                <c:pt idx="13189">
                  <c:v>1.3795900000000001</c:v>
                </c:pt>
                <c:pt idx="13190">
                  <c:v>1.38137</c:v>
                </c:pt>
                <c:pt idx="13191">
                  <c:v>1.3831599999999999</c:v>
                </c:pt>
                <c:pt idx="13192">
                  <c:v>1.38496</c:v>
                </c:pt>
                <c:pt idx="13193">
                  <c:v>1.3867499999999999</c:v>
                </c:pt>
                <c:pt idx="13194">
                  <c:v>1.3885400000000001</c:v>
                </c:pt>
                <c:pt idx="13195">
                  <c:v>1.39032</c:v>
                </c:pt>
                <c:pt idx="13196">
                  <c:v>1.39208</c:v>
                </c:pt>
                <c:pt idx="13197">
                  <c:v>1.39384</c:v>
                </c:pt>
                <c:pt idx="13198">
                  <c:v>1.3955900000000001</c:v>
                </c:pt>
                <c:pt idx="13199">
                  <c:v>1.39734</c:v>
                </c:pt>
                <c:pt idx="13200">
                  <c:v>1.3990899999999999</c:v>
                </c:pt>
                <c:pt idx="13201">
                  <c:v>1.40052</c:v>
                </c:pt>
                <c:pt idx="13202">
                  <c:v>1.4014899999999999</c:v>
                </c:pt>
                <c:pt idx="13203">
                  <c:v>1.40185</c:v>
                </c:pt>
                <c:pt idx="13204">
                  <c:v>1.4015500000000001</c:v>
                </c:pt>
                <c:pt idx="13205">
                  <c:v>1.4008100000000001</c:v>
                </c:pt>
                <c:pt idx="13206">
                  <c:v>1.39985</c:v>
                </c:pt>
                <c:pt idx="13207">
                  <c:v>1.39882</c:v>
                </c:pt>
                <c:pt idx="13208">
                  <c:v>1.39791</c:v>
                </c:pt>
                <c:pt idx="13209">
                  <c:v>1.39714</c:v>
                </c:pt>
                <c:pt idx="13210">
                  <c:v>1.3965799999999999</c:v>
                </c:pt>
                <c:pt idx="13211">
                  <c:v>1.3961399999999999</c:v>
                </c:pt>
                <c:pt idx="13212">
                  <c:v>1.39554</c:v>
                </c:pt>
                <c:pt idx="13213">
                  <c:v>1.3945799999999999</c:v>
                </c:pt>
                <c:pt idx="13214">
                  <c:v>1.39314</c:v>
                </c:pt>
                <c:pt idx="13215">
                  <c:v>1.3915500000000001</c:v>
                </c:pt>
                <c:pt idx="13216">
                  <c:v>1.38995</c:v>
                </c:pt>
                <c:pt idx="13217">
                  <c:v>1.38829</c:v>
                </c:pt>
                <c:pt idx="13218">
                  <c:v>1.3865799999999999</c:v>
                </c:pt>
                <c:pt idx="13219">
                  <c:v>1.3849100000000001</c:v>
                </c:pt>
                <c:pt idx="13220">
                  <c:v>1.38317</c:v>
                </c:pt>
                <c:pt idx="13221">
                  <c:v>1.3812899999999999</c:v>
                </c:pt>
                <c:pt idx="13222">
                  <c:v>1.3794200000000001</c:v>
                </c:pt>
                <c:pt idx="13223">
                  <c:v>1.37765</c:v>
                </c:pt>
                <c:pt idx="13224">
                  <c:v>1.37592</c:v>
                </c:pt>
                <c:pt idx="13225">
                  <c:v>1.37416</c:v>
                </c:pt>
                <c:pt idx="13226">
                  <c:v>1.37232</c:v>
                </c:pt>
                <c:pt idx="13227">
                  <c:v>1.3704400000000001</c:v>
                </c:pt>
                <c:pt idx="13228">
                  <c:v>1.3685499999999999</c:v>
                </c:pt>
                <c:pt idx="13229">
                  <c:v>1.3666799999999999</c:v>
                </c:pt>
                <c:pt idx="13230">
                  <c:v>1.3648499999999999</c:v>
                </c:pt>
                <c:pt idx="13231">
                  <c:v>1.36307</c:v>
                </c:pt>
                <c:pt idx="13232">
                  <c:v>1.36134</c:v>
                </c:pt>
                <c:pt idx="13233">
                  <c:v>1.3596200000000001</c:v>
                </c:pt>
                <c:pt idx="13234">
                  <c:v>1.35789</c:v>
                </c:pt>
                <c:pt idx="13235">
                  <c:v>1.3561099999999999</c:v>
                </c:pt>
                <c:pt idx="13236">
                  <c:v>1.35429</c:v>
                </c:pt>
                <c:pt idx="13237">
                  <c:v>1.3524700000000001</c:v>
                </c:pt>
                <c:pt idx="13238">
                  <c:v>1.35067</c:v>
                </c:pt>
                <c:pt idx="13239">
                  <c:v>1.3489199999999999</c:v>
                </c:pt>
                <c:pt idx="13240">
                  <c:v>1.3472200000000001</c:v>
                </c:pt>
                <c:pt idx="13241">
                  <c:v>1.3455699999999999</c:v>
                </c:pt>
                <c:pt idx="13242">
                  <c:v>1.34392</c:v>
                </c:pt>
                <c:pt idx="13243">
                  <c:v>1.3422400000000001</c:v>
                </c:pt>
                <c:pt idx="13244">
                  <c:v>1.3405</c:v>
                </c:pt>
                <c:pt idx="13245">
                  <c:v>1.3387199999999999</c:v>
                </c:pt>
                <c:pt idx="13246">
                  <c:v>1.33693</c:v>
                </c:pt>
                <c:pt idx="13247">
                  <c:v>1.3351599999999999</c:v>
                </c:pt>
                <c:pt idx="13248">
                  <c:v>1.33342</c:v>
                </c:pt>
                <c:pt idx="13249">
                  <c:v>1.3317300000000001</c:v>
                </c:pt>
                <c:pt idx="13250">
                  <c:v>1.3300700000000001</c:v>
                </c:pt>
                <c:pt idx="13251">
                  <c:v>1.3286800000000001</c:v>
                </c:pt>
                <c:pt idx="13252">
                  <c:v>1.3273600000000001</c:v>
                </c:pt>
                <c:pt idx="13253">
                  <c:v>1.3260400000000001</c:v>
                </c:pt>
                <c:pt idx="13254">
                  <c:v>1.3244899999999999</c:v>
                </c:pt>
                <c:pt idx="13255">
                  <c:v>1.32263</c:v>
                </c:pt>
                <c:pt idx="13256">
                  <c:v>1.3217300000000001</c:v>
                </c:pt>
                <c:pt idx="13257">
                  <c:v>1.32189</c:v>
                </c:pt>
                <c:pt idx="13258">
                  <c:v>1.3222499999999999</c:v>
                </c:pt>
                <c:pt idx="13259">
                  <c:v>1.3224100000000001</c:v>
                </c:pt>
                <c:pt idx="13260">
                  <c:v>1.3224400000000001</c:v>
                </c:pt>
                <c:pt idx="13261">
                  <c:v>1.3223400000000001</c:v>
                </c:pt>
                <c:pt idx="13262">
                  <c:v>1.3221700000000001</c:v>
                </c:pt>
                <c:pt idx="13263">
                  <c:v>1.3222100000000001</c:v>
                </c:pt>
                <c:pt idx="13264">
                  <c:v>1.3230500000000001</c:v>
                </c:pt>
                <c:pt idx="13265">
                  <c:v>1.32412</c:v>
                </c:pt>
                <c:pt idx="13266">
                  <c:v>1.32525</c:v>
                </c:pt>
                <c:pt idx="13267">
                  <c:v>1.3264499999999999</c:v>
                </c:pt>
                <c:pt idx="13268">
                  <c:v>1.3276699999999999</c:v>
                </c:pt>
                <c:pt idx="13269">
                  <c:v>1.329</c:v>
                </c:pt>
                <c:pt idx="13270">
                  <c:v>1.3305</c:v>
                </c:pt>
                <c:pt idx="13271">
                  <c:v>1.33216</c:v>
                </c:pt>
                <c:pt idx="13272">
                  <c:v>1.33395</c:v>
                </c:pt>
                <c:pt idx="13273">
                  <c:v>1.3358300000000001</c:v>
                </c:pt>
                <c:pt idx="13274">
                  <c:v>1.3378300000000001</c:v>
                </c:pt>
                <c:pt idx="13275">
                  <c:v>1.3399099999999999</c:v>
                </c:pt>
                <c:pt idx="13276">
                  <c:v>1.3414999999999999</c:v>
                </c:pt>
                <c:pt idx="13277">
                  <c:v>1.3427100000000001</c:v>
                </c:pt>
                <c:pt idx="13278">
                  <c:v>1.34382</c:v>
                </c:pt>
                <c:pt idx="13279">
                  <c:v>1.34436</c:v>
                </c:pt>
                <c:pt idx="13280">
                  <c:v>1.3448199999999999</c:v>
                </c:pt>
                <c:pt idx="13281">
                  <c:v>1.3460799999999999</c:v>
                </c:pt>
                <c:pt idx="13282">
                  <c:v>1.3478000000000001</c:v>
                </c:pt>
                <c:pt idx="13283">
                  <c:v>1.34945</c:v>
                </c:pt>
                <c:pt idx="13284">
                  <c:v>1.3509899999999999</c:v>
                </c:pt>
                <c:pt idx="13285">
                  <c:v>1.35253</c:v>
                </c:pt>
                <c:pt idx="13286">
                  <c:v>1.3541799999999999</c:v>
                </c:pt>
                <c:pt idx="13287">
                  <c:v>1.35547</c:v>
                </c:pt>
                <c:pt idx="13288">
                  <c:v>1.35619</c:v>
                </c:pt>
                <c:pt idx="13289">
                  <c:v>1.35639</c:v>
                </c:pt>
                <c:pt idx="13290">
                  <c:v>1.35687</c:v>
                </c:pt>
                <c:pt idx="13291">
                  <c:v>1.3583499999999999</c:v>
                </c:pt>
                <c:pt idx="13292">
                  <c:v>1.36009</c:v>
                </c:pt>
                <c:pt idx="13293">
                  <c:v>1.36174</c:v>
                </c:pt>
                <c:pt idx="13294">
                  <c:v>1.36338</c:v>
                </c:pt>
                <c:pt idx="13295">
                  <c:v>1.36497</c:v>
                </c:pt>
                <c:pt idx="13296">
                  <c:v>1.3665700000000001</c:v>
                </c:pt>
                <c:pt idx="13297">
                  <c:v>1.36781</c:v>
                </c:pt>
                <c:pt idx="13298">
                  <c:v>1.3685700000000001</c:v>
                </c:pt>
                <c:pt idx="13299">
                  <c:v>1.3693900000000001</c:v>
                </c:pt>
                <c:pt idx="13300">
                  <c:v>1.3709199999999999</c:v>
                </c:pt>
                <c:pt idx="13301">
                  <c:v>1.3726400000000001</c:v>
                </c:pt>
                <c:pt idx="13302">
                  <c:v>1.3741000000000001</c:v>
                </c:pt>
                <c:pt idx="13303">
                  <c:v>1.3749100000000001</c:v>
                </c:pt>
                <c:pt idx="13304">
                  <c:v>1.3751500000000001</c:v>
                </c:pt>
                <c:pt idx="13305">
                  <c:v>1.3752200000000001</c:v>
                </c:pt>
                <c:pt idx="13306">
                  <c:v>1.3754299999999999</c:v>
                </c:pt>
                <c:pt idx="13307">
                  <c:v>1.3768199999999999</c:v>
                </c:pt>
                <c:pt idx="13308">
                  <c:v>1.3783000000000001</c:v>
                </c:pt>
                <c:pt idx="13309">
                  <c:v>1.38015</c:v>
                </c:pt>
                <c:pt idx="13310">
                  <c:v>1.38195</c:v>
                </c:pt>
                <c:pt idx="13311">
                  <c:v>1.38378</c:v>
                </c:pt>
                <c:pt idx="13312">
                  <c:v>1.3856999999999999</c:v>
                </c:pt>
                <c:pt idx="13313">
                  <c:v>1.3877999999999999</c:v>
                </c:pt>
                <c:pt idx="13314">
                  <c:v>1.38992</c:v>
                </c:pt>
                <c:pt idx="13315">
                  <c:v>1.39177</c:v>
                </c:pt>
                <c:pt idx="13316">
                  <c:v>1.39357</c:v>
                </c:pt>
                <c:pt idx="13317">
                  <c:v>1.39506</c:v>
                </c:pt>
                <c:pt idx="13318">
                  <c:v>1.3962600000000001</c:v>
                </c:pt>
                <c:pt idx="13319">
                  <c:v>1.3973100000000001</c:v>
                </c:pt>
                <c:pt idx="13320">
                  <c:v>1.39882</c:v>
                </c:pt>
                <c:pt idx="13321">
                  <c:v>1.40066</c:v>
                </c:pt>
                <c:pt idx="13322">
                  <c:v>1.4025000000000001</c:v>
                </c:pt>
                <c:pt idx="13323">
                  <c:v>1.40429</c:v>
                </c:pt>
                <c:pt idx="13324">
                  <c:v>1.4060600000000001</c:v>
                </c:pt>
                <c:pt idx="13325">
                  <c:v>1.4078299999999999</c:v>
                </c:pt>
                <c:pt idx="13326">
                  <c:v>1.4096</c:v>
                </c:pt>
                <c:pt idx="13327">
                  <c:v>1.41137</c:v>
                </c:pt>
                <c:pt idx="13328">
                  <c:v>1.41316</c:v>
                </c:pt>
                <c:pt idx="13329">
                  <c:v>1.4149400000000001</c:v>
                </c:pt>
                <c:pt idx="13330">
                  <c:v>1.4167099999999999</c:v>
                </c:pt>
                <c:pt idx="13331">
                  <c:v>1.4184600000000001</c:v>
                </c:pt>
                <c:pt idx="13332">
                  <c:v>1.4201900000000001</c:v>
                </c:pt>
                <c:pt idx="13333">
                  <c:v>1.42191</c:v>
                </c:pt>
                <c:pt idx="13334">
                  <c:v>1.42363</c:v>
                </c:pt>
                <c:pt idx="13335">
                  <c:v>1.42536</c:v>
                </c:pt>
                <c:pt idx="13336">
                  <c:v>1.4271</c:v>
                </c:pt>
                <c:pt idx="13337">
                  <c:v>1.42886</c:v>
                </c:pt>
                <c:pt idx="13338">
                  <c:v>1.43062</c:v>
                </c:pt>
                <c:pt idx="13339">
                  <c:v>1.43238</c:v>
                </c:pt>
                <c:pt idx="13340">
                  <c:v>1.4341200000000001</c:v>
                </c:pt>
                <c:pt idx="13341">
                  <c:v>1.4358500000000001</c:v>
                </c:pt>
                <c:pt idx="13342">
                  <c:v>1.43757</c:v>
                </c:pt>
                <c:pt idx="13343">
                  <c:v>1.4392799999999999</c:v>
                </c:pt>
                <c:pt idx="13344">
                  <c:v>1.4410000000000001</c:v>
                </c:pt>
                <c:pt idx="13345">
                  <c:v>1.4427399999999999</c:v>
                </c:pt>
                <c:pt idx="13346">
                  <c:v>1.44448</c:v>
                </c:pt>
                <c:pt idx="13347">
                  <c:v>1.44621</c:v>
                </c:pt>
                <c:pt idx="13348">
                  <c:v>1.44794</c:v>
                </c:pt>
                <c:pt idx="13349">
                  <c:v>1.4496500000000001</c:v>
                </c:pt>
                <c:pt idx="13350">
                  <c:v>1.4513499999999999</c:v>
                </c:pt>
                <c:pt idx="13351">
                  <c:v>1.4530000000000001</c:v>
                </c:pt>
                <c:pt idx="13352">
                  <c:v>1.45452</c:v>
                </c:pt>
                <c:pt idx="13353">
                  <c:v>1.4559</c:v>
                </c:pt>
                <c:pt idx="13354">
                  <c:v>1.45726</c:v>
                </c:pt>
                <c:pt idx="13355">
                  <c:v>1.45879</c:v>
                </c:pt>
                <c:pt idx="13356">
                  <c:v>1.4605399999999999</c:v>
                </c:pt>
                <c:pt idx="13357">
                  <c:v>1.4624699999999999</c:v>
                </c:pt>
                <c:pt idx="13358">
                  <c:v>1.46438</c:v>
                </c:pt>
                <c:pt idx="13359">
                  <c:v>1.46607</c:v>
                </c:pt>
                <c:pt idx="13360">
                  <c:v>1.46766</c:v>
                </c:pt>
                <c:pt idx="13361">
                  <c:v>1.46916</c:v>
                </c:pt>
                <c:pt idx="13362">
                  <c:v>1.4704699999999999</c:v>
                </c:pt>
                <c:pt idx="13363">
                  <c:v>1.47156</c:v>
                </c:pt>
                <c:pt idx="13364">
                  <c:v>1.4729699999999999</c:v>
                </c:pt>
                <c:pt idx="13365">
                  <c:v>1.47458</c:v>
                </c:pt>
                <c:pt idx="13366">
                  <c:v>1.4764299999999999</c:v>
                </c:pt>
                <c:pt idx="13367">
                  <c:v>1.47828</c:v>
                </c:pt>
                <c:pt idx="13368">
                  <c:v>1.4801</c:v>
                </c:pt>
                <c:pt idx="13369">
                  <c:v>1.4818499999999999</c:v>
                </c:pt>
                <c:pt idx="13370">
                  <c:v>1.4836100000000001</c:v>
                </c:pt>
                <c:pt idx="13371">
                  <c:v>1.4853799999999999</c:v>
                </c:pt>
                <c:pt idx="13372">
                  <c:v>1.48705</c:v>
                </c:pt>
                <c:pt idx="13373">
                  <c:v>1.48872</c:v>
                </c:pt>
                <c:pt idx="13374">
                  <c:v>1.49051</c:v>
                </c:pt>
                <c:pt idx="13375">
                  <c:v>1.4923</c:v>
                </c:pt>
                <c:pt idx="13376">
                  <c:v>1.4940800000000001</c:v>
                </c:pt>
                <c:pt idx="13377">
                  <c:v>1.49586</c:v>
                </c:pt>
                <c:pt idx="13378">
                  <c:v>1.49763</c:v>
                </c:pt>
                <c:pt idx="13379">
                  <c:v>1.4994099999999999</c:v>
                </c:pt>
                <c:pt idx="13380">
                  <c:v>1.5012000000000001</c:v>
                </c:pt>
                <c:pt idx="13381">
                  <c:v>1.50302</c:v>
                </c:pt>
                <c:pt idx="13382">
                  <c:v>1.50484</c:v>
                </c:pt>
                <c:pt idx="13383">
                  <c:v>1.50667</c:v>
                </c:pt>
                <c:pt idx="13384">
                  <c:v>1.5084900000000001</c:v>
                </c:pt>
                <c:pt idx="13385">
                  <c:v>1.5102899999999999</c:v>
                </c:pt>
                <c:pt idx="13386">
                  <c:v>1.5120899999999999</c:v>
                </c:pt>
                <c:pt idx="13387">
                  <c:v>1.5138799999999999</c:v>
                </c:pt>
                <c:pt idx="13388">
                  <c:v>1.51569</c:v>
                </c:pt>
                <c:pt idx="13389">
                  <c:v>1.5175000000000001</c:v>
                </c:pt>
                <c:pt idx="13390">
                  <c:v>1.5193300000000001</c:v>
                </c:pt>
                <c:pt idx="13391">
                  <c:v>1.52115</c:v>
                </c:pt>
                <c:pt idx="13392">
                  <c:v>1.52298</c:v>
                </c:pt>
                <c:pt idx="13393">
                  <c:v>1.5247999999999999</c:v>
                </c:pt>
                <c:pt idx="13394">
                  <c:v>1.52661</c:v>
                </c:pt>
                <c:pt idx="13395">
                  <c:v>1.5284199999999999</c:v>
                </c:pt>
                <c:pt idx="13396">
                  <c:v>1.5302199999999999</c:v>
                </c:pt>
                <c:pt idx="13397">
                  <c:v>1.53203</c:v>
                </c:pt>
                <c:pt idx="13398">
                  <c:v>1.5338400000000001</c:v>
                </c:pt>
                <c:pt idx="13399">
                  <c:v>1.5356700000000001</c:v>
                </c:pt>
                <c:pt idx="13400">
                  <c:v>1.53749</c:v>
                </c:pt>
                <c:pt idx="13401">
                  <c:v>1.5389299999999999</c:v>
                </c:pt>
                <c:pt idx="13402">
                  <c:v>1.5396099999999999</c:v>
                </c:pt>
                <c:pt idx="13403">
                  <c:v>1.53969</c:v>
                </c:pt>
                <c:pt idx="13404">
                  <c:v>1.53938</c:v>
                </c:pt>
                <c:pt idx="13405">
                  <c:v>1.5388500000000001</c:v>
                </c:pt>
                <c:pt idx="13406">
                  <c:v>1.5381899999999999</c:v>
                </c:pt>
                <c:pt idx="13407">
                  <c:v>1.53742</c:v>
                </c:pt>
                <c:pt idx="13408">
                  <c:v>1.53651</c:v>
                </c:pt>
                <c:pt idx="13409">
                  <c:v>1.5355399999999999</c:v>
                </c:pt>
                <c:pt idx="13410">
                  <c:v>1.5345</c:v>
                </c:pt>
                <c:pt idx="13411">
                  <c:v>1.53331</c:v>
                </c:pt>
                <c:pt idx="13412">
                  <c:v>1.5319</c:v>
                </c:pt>
                <c:pt idx="13413">
                  <c:v>1.5303</c:v>
                </c:pt>
                <c:pt idx="13414">
                  <c:v>1.5286299999999999</c:v>
                </c:pt>
                <c:pt idx="13415">
                  <c:v>1.5269600000000001</c:v>
                </c:pt>
                <c:pt idx="13416">
                  <c:v>1.52529</c:v>
                </c:pt>
                <c:pt idx="13417">
                  <c:v>1.5236099999999999</c:v>
                </c:pt>
                <c:pt idx="13418">
                  <c:v>1.5219100000000001</c:v>
                </c:pt>
                <c:pt idx="13419">
                  <c:v>1.5202100000000001</c:v>
                </c:pt>
                <c:pt idx="13420">
                  <c:v>1.51851</c:v>
                </c:pt>
                <c:pt idx="13421">
                  <c:v>1.5167999999999999</c:v>
                </c:pt>
                <c:pt idx="13422">
                  <c:v>1.51505</c:v>
                </c:pt>
                <c:pt idx="13423">
                  <c:v>1.51326</c:v>
                </c:pt>
                <c:pt idx="13424">
                  <c:v>1.5114399999999999</c:v>
                </c:pt>
                <c:pt idx="13425">
                  <c:v>1.5096099999999999</c:v>
                </c:pt>
                <c:pt idx="13426">
                  <c:v>1.5078</c:v>
                </c:pt>
                <c:pt idx="13427">
                  <c:v>1.506</c:v>
                </c:pt>
                <c:pt idx="13428">
                  <c:v>1.5042</c:v>
                </c:pt>
                <c:pt idx="13429">
                  <c:v>1.5023899999999999</c:v>
                </c:pt>
                <c:pt idx="13430">
                  <c:v>1.50057</c:v>
                </c:pt>
                <c:pt idx="13431">
                  <c:v>1.4987600000000001</c:v>
                </c:pt>
                <c:pt idx="13432">
                  <c:v>1.4969300000000001</c:v>
                </c:pt>
                <c:pt idx="13433">
                  <c:v>1.49512</c:v>
                </c:pt>
                <c:pt idx="13434">
                  <c:v>1.49332</c:v>
                </c:pt>
                <c:pt idx="13435">
                  <c:v>1.4915499999999999</c:v>
                </c:pt>
                <c:pt idx="13436">
                  <c:v>1.4898100000000001</c:v>
                </c:pt>
                <c:pt idx="13437">
                  <c:v>1.4880899999999999</c:v>
                </c:pt>
                <c:pt idx="13438">
                  <c:v>1.48637</c:v>
                </c:pt>
                <c:pt idx="13439">
                  <c:v>1.48464</c:v>
                </c:pt>
                <c:pt idx="13440">
                  <c:v>1.48289</c:v>
                </c:pt>
                <c:pt idx="13441">
                  <c:v>1.48112</c:v>
                </c:pt>
                <c:pt idx="13442">
                  <c:v>1.4793499999999999</c:v>
                </c:pt>
                <c:pt idx="13443">
                  <c:v>1.4775799999999999</c:v>
                </c:pt>
                <c:pt idx="13444">
                  <c:v>1.4758199999999999</c:v>
                </c:pt>
                <c:pt idx="13445">
                  <c:v>1.47407</c:v>
                </c:pt>
                <c:pt idx="13446">
                  <c:v>1.4723299999999999</c:v>
                </c:pt>
                <c:pt idx="13447">
                  <c:v>1.4705900000000001</c:v>
                </c:pt>
                <c:pt idx="13448">
                  <c:v>1.4688300000000001</c:v>
                </c:pt>
                <c:pt idx="13449">
                  <c:v>1.46706</c:v>
                </c:pt>
                <c:pt idx="13450">
                  <c:v>1.46529</c:v>
                </c:pt>
                <c:pt idx="13451">
                  <c:v>1.4635899999999999</c:v>
                </c:pt>
                <c:pt idx="13452">
                  <c:v>1.46177</c:v>
                </c:pt>
                <c:pt idx="13453">
                  <c:v>1.45983</c:v>
                </c:pt>
                <c:pt idx="13454">
                  <c:v>1.45797</c:v>
                </c:pt>
                <c:pt idx="13455">
                  <c:v>1.45628</c:v>
                </c:pt>
                <c:pt idx="13456">
                  <c:v>1.45452</c:v>
                </c:pt>
                <c:pt idx="13457">
                  <c:v>1.4524999999999999</c:v>
                </c:pt>
                <c:pt idx="13458">
                  <c:v>1.45079</c:v>
                </c:pt>
                <c:pt idx="13459">
                  <c:v>1.44912</c:v>
                </c:pt>
                <c:pt idx="13460">
                  <c:v>1.4477</c:v>
                </c:pt>
                <c:pt idx="13461">
                  <c:v>1.4463299999999999</c:v>
                </c:pt>
                <c:pt idx="13462">
                  <c:v>1.4447000000000001</c:v>
                </c:pt>
                <c:pt idx="13463">
                  <c:v>1.4430700000000001</c:v>
                </c:pt>
                <c:pt idx="13464">
                  <c:v>1.4414400000000001</c:v>
                </c:pt>
                <c:pt idx="13465">
                  <c:v>1.43977</c:v>
                </c:pt>
                <c:pt idx="13466">
                  <c:v>1.4379900000000001</c:v>
                </c:pt>
                <c:pt idx="13467">
                  <c:v>1.43618</c:v>
                </c:pt>
                <c:pt idx="13468">
                  <c:v>1.4343699999999999</c:v>
                </c:pt>
                <c:pt idx="13469">
                  <c:v>1.43251</c:v>
                </c:pt>
                <c:pt idx="13470">
                  <c:v>1.43059</c:v>
                </c:pt>
                <c:pt idx="13471">
                  <c:v>1.42866</c:v>
                </c:pt>
                <c:pt idx="13472">
                  <c:v>1.42679</c:v>
                </c:pt>
                <c:pt idx="13473">
                  <c:v>1.42502</c:v>
                </c:pt>
                <c:pt idx="13474">
                  <c:v>1.42326</c:v>
                </c:pt>
                <c:pt idx="13475">
                  <c:v>1.4214199999999999</c:v>
                </c:pt>
                <c:pt idx="13476">
                  <c:v>1.4194599999999999</c:v>
                </c:pt>
                <c:pt idx="13477">
                  <c:v>1.4174500000000001</c:v>
                </c:pt>
                <c:pt idx="13478">
                  <c:v>1.41551</c:v>
                </c:pt>
                <c:pt idx="13479">
                  <c:v>1.41364</c:v>
                </c:pt>
                <c:pt idx="13480">
                  <c:v>1.4118200000000001</c:v>
                </c:pt>
                <c:pt idx="13481">
                  <c:v>1.41005</c:v>
                </c:pt>
                <c:pt idx="13482">
                  <c:v>1.40831</c:v>
                </c:pt>
                <c:pt idx="13483">
                  <c:v>1.4065799999999999</c:v>
                </c:pt>
                <c:pt idx="13484">
                  <c:v>1.4048400000000001</c:v>
                </c:pt>
                <c:pt idx="13485">
                  <c:v>1.4030800000000001</c:v>
                </c:pt>
                <c:pt idx="13486">
                  <c:v>1.4013</c:v>
                </c:pt>
                <c:pt idx="13487">
                  <c:v>1.3995200000000001</c:v>
                </c:pt>
                <c:pt idx="13488">
                  <c:v>1.39775</c:v>
                </c:pt>
                <c:pt idx="13489">
                  <c:v>1.3960300000000001</c:v>
                </c:pt>
                <c:pt idx="13490">
                  <c:v>1.3943399999999999</c:v>
                </c:pt>
                <c:pt idx="13491">
                  <c:v>1.3926499999999999</c:v>
                </c:pt>
                <c:pt idx="13492">
                  <c:v>1.39093</c:v>
                </c:pt>
                <c:pt idx="13493">
                  <c:v>1.38917</c:v>
                </c:pt>
                <c:pt idx="13494">
                  <c:v>1.3873899999999999</c:v>
                </c:pt>
                <c:pt idx="13495">
                  <c:v>1.3855999999999999</c:v>
                </c:pt>
                <c:pt idx="13496">
                  <c:v>1.38384</c:v>
                </c:pt>
                <c:pt idx="13497">
                  <c:v>1.3821000000000001</c:v>
                </c:pt>
                <c:pt idx="13498">
                  <c:v>1.3803799999999999</c:v>
                </c:pt>
                <c:pt idx="13499">
                  <c:v>1.37869</c:v>
                </c:pt>
                <c:pt idx="13500">
                  <c:v>1.3769800000000001</c:v>
                </c:pt>
                <c:pt idx="13501">
                  <c:v>1.3751800000000001</c:v>
                </c:pt>
                <c:pt idx="13502">
                  <c:v>1.37347</c:v>
                </c:pt>
                <c:pt idx="13503">
                  <c:v>1.37218</c:v>
                </c:pt>
                <c:pt idx="13504">
                  <c:v>1.3710899999999999</c:v>
                </c:pt>
                <c:pt idx="13505">
                  <c:v>1.37016</c:v>
                </c:pt>
                <c:pt idx="13506">
                  <c:v>1.3687199999999999</c:v>
                </c:pt>
                <c:pt idx="13507">
                  <c:v>1.3667</c:v>
                </c:pt>
                <c:pt idx="13508">
                  <c:v>1.3644700000000001</c:v>
                </c:pt>
                <c:pt idx="13509">
                  <c:v>1.36219</c:v>
                </c:pt>
                <c:pt idx="13510">
                  <c:v>1.35981</c:v>
                </c:pt>
                <c:pt idx="13511">
                  <c:v>1.35748</c:v>
                </c:pt>
                <c:pt idx="13512">
                  <c:v>1.3554200000000001</c:v>
                </c:pt>
                <c:pt idx="13513">
                  <c:v>1.3534900000000001</c:v>
                </c:pt>
                <c:pt idx="13514">
                  <c:v>1.3519399999999999</c:v>
                </c:pt>
                <c:pt idx="13515">
                  <c:v>1.3508199999999999</c:v>
                </c:pt>
                <c:pt idx="13516">
                  <c:v>1.3498399999999999</c:v>
                </c:pt>
                <c:pt idx="13517">
                  <c:v>1.34893</c:v>
                </c:pt>
                <c:pt idx="13518">
                  <c:v>1.34809</c:v>
                </c:pt>
                <c:pt idx="13519">
                  <c:v>1.3473999999999999</c:v>
                </c:pt>
                <c:pt idx="13520">
                  <c:v>1.34683</c:v>
                </c:pt>
                <c:pt idx="13521">
                  <c:v>1.3462099999999999</c:v>
                </c:pt>
                <c:pt idx="13522">
                  <c:v>1.34545</c:v>
                </c:pt>
                <c:pt idx="13523">
                  <c:v>1.3443700000000001</c:v>
                </c:pt>
                <c:pt idx="13524">
                  <c:v>1.3434299999999999</c:v>
                </c:pt>
                <c:pt idx="13525">
                  <c:v>1.3428</c:v>
                </c:pt>
                <c:pt idx="13526">
                  <c:v>1.3422700000000001</c:v>
                </c:pt>
                <c:pt idx="13527">
                  <c:v>1.3415900000000001</c:v>
                </c:pt>
                <c:pt idx="13528">
                  <c:v>1.34057</c:v>
                </c:pt>
                <c:pt idx="13529">
                  <c:v>1.33921</c:v>
                </c:pt>
                <c:pt idx="13530">
                  <c:v>1.33761</c:v>
                </c:pt>
                <c:pt idx="13531">
                  <c:v>1.3359099999999999</c:v>
                </c:pt>
                <c:pt idx="13532">
                  <c:v>1.33416</c:v>
                </c:pt>
                <c:pt idx="13533">
                  <c:v>1.3324</c:v>
                </c:pt>
                <c:pt idx="13534">
                  <c:v>1.33063</c:v>
                </c:pt>
                <c:pt idx="13535">
                  <c:v>1.32887</c:v>
                </c:pt>
                <c:pt idx="13536">
                  <c:v>1.3271999999999999</c:v>
                </c:pt>
                <c:pt idx="13537">
                  <c:v>1.32572</c:v>
                </c:pt>
                <c:pt idx="13538">
                  <c:v>1.32436</c:v>
                </c:pt>
                <c:pt idx="13539">
                  <c:v>1.32304</c:v>
                </c:pt>
                <c:pt idx="13540">
                  <c:v>1.32159</c:v>
                </c:pt>
                <c:pt idx="13541">
                  <c:v>1.3199700000000001</c:v>
                </c:pt>
                <c:pt idx="13542">
                  <c:v>1.3182499999999999</c:v>
                </c:pt>
                <c:pt idx="13543">
                  <c:v>1.31653</c:v>
                </c:pt>
                <c:pt idx="13544">
                  <c:v>1.31487</c:v>
                </c:pt>
                <c:pt idx="13545">
                  <c:v>1.3132999999999999</c:v>
                </c:pt>
                <c:pt idx="13546">
                  <c:v>1.31182</c:v>
                </c:pt>
                <c:pt idx="13547">
                  <c:v>1.31037</c:v>
                </c:pt>
                <c:pt idx="13548">
                  <c:v>1.30888</c:v>
                </c:pt>
                <c:pt idx="13549">
                  <c:v>1.30732</c:v>
                </c:pt>
                <c:pt idx="13550">
                  <c:v>1.30568</c:v>
                </c:pt>
                <c:pt idx="13551">
                  <c:v>1.30413</c:v>
                </c:pt>
                <c:pt idx="13552">
                  <c:v>1.3025800000000001</c:v>
                </c:pt>
                <c:pt idx="13553">
                  <c:v>1.3008500000000001</c:v>
                </c:pt>
                <c:pt idx="13554">
                  <c:v>1.29915</c:v>
                </c:pt>
                <c:pt idx="13555">
                  <c:v>1.2976099999999999</c:v>
                </c:pt>
                <c:pt idx="13556">
                  <c:v>1.2963199999999999</c:v>
                </c:pt>
                <c:pt idx="13557">
                  <c:v>1.29535</c:v>
                </c:pt>
                <c:pt idx="13558">
                  <c:v>1.29444</c:v>
                </c:pt>
                <c:pt idx="13559">
                  <c:v>1.2935000000000001</c:v>
                </c:pt>
                <c:pt idx="13560">
                  <c:v>1.2922400000000001</c:v>
                </c:pt>
                <c:pt idx="13561">
                  <c:v>1.29068</c:v>
                </c:pt>
                <c:pt idx="13562">
                  <c:v>1.28918</c:v>
                </c:pt>
                <c:pt idx="13563">
                  <c:v>1.2879100000000001</c:v>
                </c:pt>
                <c:pt idx="13564">
                  <c:v>1.2867299999999999</c:v>
                </c:pt>
                <c:pt idx="13565">
                  <c:v>1.28552</c:v>
                </c:pt>
                <c:pt idx="13566">
                  <c:v>1.2841199999999999</c:v>
                </c:pt>
                <c:pt idx="13567">
                  <c:v>1.28274</c:v>
                </c:pt>
                <c:pt idx="13568">
                  <c:v>1.2814300000000001</c:v>
                </c:pt>
                <c:pt idx="13569">
                  <c:v>1.2801499999999999</c:v>
                </c:pt>
                <c:pt idx="13570">
                  <c:v>1.2787999999999999</c:v>
                </c:pt>
                <c:pt idx="13571">
                  <c:v>1.27739</c:v>
                </c:pt>
                <c:pt idx="13572">
                  <c:v>1.2759100000000001</c:v>
                </c:pt>
                <c:pt idx="13573">
                  <c:v>1.2744200000000001</c:v>
                </c:pt>
                <c:pt idx="13574">
                  <c:v>1.2730399999999999</c:v>
                </c:pt>
                <c:pt idx="13575">
                  <c:v>1.2717400000000001</c:v>
                </c:pt>
                <c:pt idx="13576">
                  <c:v>1.2705</c:v>
                </c:pt>
                <c:pt idx="13577">
                  <c:v>1.26912</c:v>
                </c:pt>
                <c:pt idx="13578">
                  <c:v>1.2676000000000001</c:v>
                </c:pt>
                <c:pt idx="13579">
                  <c:v>1.266</c:v>
                </c:pt>
                <c:pt idx="13580">
                  <c:v>1.2644299999999999</c:v>
                </c:pt>
                <c:pt idx="13581">
                  <c:v>1.2629300000000001</c:v>
                </c:pt>
                <c:pt idx="13582">
                  <c:v>1.26149</c:v>
                </c:pt>
                <c:pt idx="13583">
                  <c:v>1.2602</c:v>
                </c:pt>
                <c:pt idx="13584">
                  <c:v>1.25892</c:v>
                </c:pt>
                <c:pt idx="13585">
                  <c:v>1.2576400000000001</c:v>
                </c:pt>
                <c:pt idx="13586">
                  <c:v>1.2563299999999999</c:v>
                </c:pt>
                <c:pt idx="13587">
                  <c:v>1.2549399999999999</c:v>
                </c:pt>
                <c:pt idx="13588">
                  <c:v>1.2534700000000001</c:v>
                </c:pt>
                <c:pt idx="13589">
                  <c:v>1.2519400000000001</c:v>
                </c:pt>
                <c:pt idx="13590">
                  <c:v>1.2504599999999999</c:v>
                </c:pt>
                <c:pt idx="13591">
                  <c:v>1.2491699999999999</c:v>
                </c:pt>
                <c:pt idx="13592">
                  <c:v>1.2479</c:v>
                </c:pt>
                <c:pt idx="13593">
                  <c:v>1.2466299999999999</c:v>
                </c:pt>
                <c:pt idx="13594">
                  <c:v>1.2453399999999999</c:v>
                </c:pt>
                <c:pt idx="13595">
                  <c:v>1.24393</c:v>
                </c:pt>
                <c:pt idx="13596">
                  <c:v>1.24241</c:v>
                </c:pt>
                <c:pt idx="13597">
                  <c:v>1.24091</c:v>
                </c:pt>
                <c:pt idx="13598">
                  <c:v>1.23953</c:v>
                </c:pt>
                <c:pt idx="13599">
                  <c:v>1.2382599999999999</c:v>
                </c:pt>
                <c:pt idx="13600">
                  <c:v>1.2370000000000001</c:v>
                </c:pt>
                <c:pt idx="13601">
                  <c:v>1.23617</c:v>
                </c:pt>
                <c:pt idx="13602">
                  <c:v>1.2360100000000001</c:v>
                </c:pt>
                <c:pt idx="13603">
                  <c:v>1.2362299999999999</c:v>
                </c:pt>
                <c:pt idx="13604">
                  <c:v>1.23655</c:v>
                </c:pt>
                <c:pt idx="13605">
                  <c:v>1.23665</c:v>
                </c:pt>
                <c:pt idx="13606">
                  <c:v>1.2366600000000001</c:v>
                </c:pt>
                <c:pt idx="13607">
                  <c:v>1.23664</c:v>
                </c:pt>
                <c:pt idx="13608">
                  <c:v>1.23664</c:v>
                </c:pt>
                <c:pt idx="13609">
                  <c:v>1.2366600000000001</c:v>
                </c:pt>
                <c:pt idx="13610">
                  <c:v>1.2366600000000001</c:v>
                </c:pt>
                <c:pt idx="13611">
                  <c:v>1.2366600000000001</c:v>
                </c:pt>
                <c:pt idx="13612">
                  <c:v>1.2366600000000001</c:v>
                </c:pt>
                <c:pt idx="13613">
                  <c:v>1.2366600000000001</c:v>
                </c:pt>
                <c:pt idx="13614">
                  <c:v>1.2366600000000001</c:v>
                </c:pt>
                <c:pt idx="13615">
                  <c:v>1.2366600000000001</c:v>
                </c:pt>
                <c:pt idx="13616">
                  <c:v>1.2366600000000001</c:v>
                </c:pt>
                <c:pt idx="13617">
                  <c:v>1.2366600000000001</c:v>
                </c:pt>
                <c:pt idx="13618">
                  <c:v>1.2366600000000001</c:v>
                </c:pt>
                <c:pt idx="13619">
                  <c:v>1.2366600000000001</c:v>
                </c:pt>
                <c:pt idx="13620">
                  <c:v>1.2366600000000001</c:v>
                </c:pt>
                <c:pt idx="13621">
                  <c:v>1.2366600000000001</c:v>
                </c:pt>
                <c:pt idx="13622">
                  <c:v>1.2366600000000001</c:v>
                </c:pt>
                <c:pt idx="13623">
                  <c:v>1.2366600000000001</c:v>
                </c:pt>
                <c:pt idx="13624">
                  <c:v>1.2366600000000001</c:v>
                </c:pt>
                <c:pt idx="13625">
                  <c:v>1.2366600000000001</c:v>
                </c:pt>
                <c:pt idx="13626">
                  <c:v>1.2366600000000001</c:v>
                </c:pt>
                <c:pt idx="13627">
                  <c:v>1.2366600000000001</c:v>
                </c:pt>
                <c:pt idx="13628">
                  <c:v>1.2366600000000001</c:v>
                </c:pt>
                <c:pt idx="13629">
                  <c:v>1.2366600000000001</c:v>
                </c:pt>
                <c:pt idx="13630">
                  <c:v>1.2366600000000001</c:v>
                </c:pt>
                <c:pt idx="13631">
                  <c:v>1.2366600000000001</c:v>
                </c:pt>
                <c:pt idx="13632">
                  <c:v>1.2366600000000001</c:v>
                </c:pt>
                <c:pt idx="13633">
                  <c:v>1.2366600000000001</c:v>
                </c:pt>
                <c:pt idx="13634">
                  <c:v>1.2366600000000001</c:v>
                </c:pt>
                <c:pt idx="13635">
                  <c:v>1.2366600000000001</c:v>
                </c:pt>
                <c:pt idx="13636">
                  <c:v>1.2366600000000001</c:v>
                </c:pt>
                <c:pt idx="13637">
                  <c:v>1.2366600000000001</c:v>
                </c:pt>
                <c:pt idx="13638">
                  <c:v>1.2366600000000001</c:v>
                </c:pt>
                <c:pt idx="13639">
                  <c:v>1.2366600000000001</c:v>
                </c:pt>
                <c:pt idx="13640">
                  <c:v>1.2366600000000001</c:v>
                </c:pt>
                <c:pt idx="13641">
                  <c:v>1.2366600000000001</c:v>
                </c:pt>
                <c:pt idx="13642">
                  <c:v>1.2366600000000001</c:v>
                </c:pt>
                <c:pt idx="13643">
                  <c:v>1.2366600000000001</c:v>
                </c:pt>
                <c:pt idx="13644">
                  <c:v>1.2366600000000001</c:v>
                </c:pt>
                <c:pt idx="13645">
                  <c:v>1.2366600000000001</c:v>
                </c:pt>
                <c:pt idx="13646">
                  <c:v>1.2366600000000001</c:v>
                </c:pt>
                <c:pt idx="13647">
                  <c:v>1.2366600000000001</c:v>
                </c:pt>
                <c:pt idx="13648">
                  <c:v>1.2366600000000001</c:v>
                </c:pt>
                <c:pt idx="13649">
                  <c:v>1.2366600000000001</c:v>
                </c:pt>
                <c:pt idx="13650">
                  <c:v>1.2366600000000001</c:v>
                </c:pt>
                <c:pt idx="13651">
                  <c:v>1.2366600000000001</c:v>
                </c:pt>
                <c:pt idx="13652">
                  <c:v>1.23678</c:v>
                </c:pt>
                <c:pt idx="13653">
                  <c:v>1.2370000000000001</c:v>
                </c:pt>
                <c:pt idx="13654">
                  <c:v>1.23682</c:v>
                </c:pt>
                <c:pt idx="13655">
                  <c:v>1.2363999999999999</c:v>
                </c:pt>
                <c:pt idx="13656">
                  <c:v>1.23624</c:v>
                </c:pt>
                <c:pt idx="13657">
                  <c:v>1.23613</c:v>
                </c:pt>
                <c:pt idx="13658">
                  <c:v>1.23604</c:v>
                </c:pt>
                <c:pt idx="13659">
                  <c:v>1.2359500000000001</c:v>
                </c:pt>
                <c:pt idx="13660">
                  <c:v>1.2359899999999999</c:v>
                </c:pt>
                <c:pt idx="13661">
                  <c:v>1.23613</c:v>
                </c:pt>
                <c:pt idx="13662">
                  <c:v>1.23624</c:v>
                </c:pt>
                <c:pt idx="13663">
                  <c:v>1.23624</c:v>
                </c:pt>
                <c:pt idx="13664">
                  <c:v>1.23624</c:v>
                </c:pt>
                <c:pt idx="13665">
                  <c:v>1.23624</c:v>
                </c:pt>
                <c:pt idx="13666">
                  <c:v>1.23624</c:v>
                </c:pt>
                <c:pt idx="13667">
                  <c:v>1.23624</c:v>
                </c:pt>
                <c:pt idx="13668">
                  <c:v>1.23624</c:v>
                </c:pt>
                <c:pt idx="13669">
                  <c:v>1.23624</c:v>
                </c:pt>
                <c:pt idx="13670">
                  <c:v>1.23624</c:v>
                </c:pt>
                <c:pt idx="13671">
                  <c:v>1.23624</c:v>
                </c:pt>
                <c:pt idx="13672">
                  <c:v>1.23624</c:v>
                </c:pt>
                <c:pt idx="13673">
                  <c:v>1.23624</c:v>
                </c:pt>
                <c:pt idx="13674">
                  <c:v>1.23624</c:v>
                </c:pt>
                <c:pt idx="13675">
                  <c:v>1.23624</c:v>
                </c:pt>
                <c:pt idx="13676">
                  <c:v>1.23624</c:v>
                </c:pt>
                <c:pt idx="13677">
                  <c:v>1.23624</c:v>
                </c:pt>
                <c:pt idx="13678">
                  <c:v>1.23624</c:v>
                </c:pt>
                <c:pt idx="13679">
                  <c:v>1.23624</c:v>
                </c:pt>
                <c:pt idx="13680">
                  <c:v>1.23624</c:v>
                </c:pt>
                <c:pt idx="13681">
                  <c:v>1.23624</c:v>
                </c:pt>
                <c:pt idx="13682">
                  <c:v>1.23624</c:v>
                </c:pt>
                <c:pt idx="13683">
                  <c:v>1.23624</c:v>
                </c:pt>
                <c:pt idx="13684">
                  <c:v>1.23624</c:v>
                </c:pt>
                <c:pt idx="13685">
                  <c:v>1.23624</c:v>
                </c:pt>
                <c:pt idx="13686">
                  <c:v>1.23624</c:v>
                </c:pt>
                <c:pt idx="13687">
                  <c:v>1.23624</c:v>
                </c:pt>
                <c:pt idx="13688">
                  <c:v>1.23624</c:v>
                </c:pt>
                <c:pt idx="13689">
                  <c:v>1.23624</c:v>
                </c:pt>
                <c:pt idx="13690">
                  <c:v>1.23624</c:v>
                </c:pt>
                <c:pt idx="13691">
                  <c:v>1.23624</c:v>
                </c:pt>
                <c:pt idx="13692">
                  <c:v>1.23624</c:v>
                </c:pt>
                <c:pt idx="13693">
                  <c:v>1.23624</c:v>
                </c:pt>
                <c:pt idx="13694">
                  <c:v>1.23624</c:v>
                </c:pt>
                <c:pt idx="13695">
                  <c:v>1.23624</c:v>
                </c:pt>
                <c:pt idx="13696">
                  <c:v>1.23624</c:v>
                </c:pt>
                <c:pt idx="13697">
                  <c:v>1.23624</c:v>
                </c:pt>
                <c:pt idx="13698">
                  <c:v>1.23624</c:v>
                </c:pt>
                <c:pt idx="13699">
                  <c:v>1.23624</c:v>
                </c:pt>
                <c:pt idx="13700">
                  <c:v>1.23624</c:v>
                </c:pt>
                <c:pt idx="13701">
                  <c:v>1.2360899999999999</c:v>
                </c:pt>
                <c:pt idx="13702">
                  <c:v>1.2353000000000001</c:v>
                </c:pt>
                <c:pt idx="13703">
                  <c:v>1.2338</c:v>
                </c:pt>
                <c:pt idx="13704">
                  <c:v>1.23204</c:v>
                </c:pt>
                <c:pt idx="13705">
                  <c:v>1.2299599999999999</c:v>
                </c:pt>
                <c:pt idx="13706">
                  <c:v>1.2279100000000001</c:v>
                </c:pt>
                <c:pt idx="13707">
                  <c:v>1.2263500000000001</c:v>
                </c:pt>
                <c:pt idx="13708">
                  <c:v>1.22496</c:v>
                </c:pt>
                <c:pt idx="13709">
                  <c:v>1.2236499999999999</c:v>
                </c:pt>
                <c:pt idx="13710">
                  <c:v>1.22245</c:v>
                </c:pt>
                <c:pt idx="13711">
                  <c:v>1.22112</c:v>
                </c:pt>
                <c:pt idx="13712">
                  <c:v>1.2197499999999999</c:v>
                </c:pt>
                <c:pt idx="13713">
                  <c:v>1.2184600000000001</c:v>
                </c:pt>
                <c:pt idx="13714">
                  <c:v>1.2172499999999999</c:v>
                </c:pt>
                <c:pt idx="13715">
                  <c:v>1.2162200000000001</c:v>
                </c:pt>
                <c:pt idx="13716">
                  <c:v>1.21515</c:v>
                </c:pt>
                <c:pt idx="13717">
                  <c:v>1.2139500000000001</c:v>
                </c:pt>
                <c:pt idx="13718">
                  <c:v>1.21269</c:v>
                </c:pt>
                <c:pt idx="13719">
                  <c:v>1.2113499999999999</c:v>
                </c:pt>
                <c:pt idx="13720">
                  <c:v>1.2099299999999999</c:v>
                </c:pt>
                <c:pt idx="13721">
                  <c:v>1.2084699999999999</c:v>
                </c:pt>
                <c:pt idx="13722">
                  <c:v>1.20712</c:v>
                </c:pt>
                <c:pt idx="13723">
                  <c:v>1.2057</c:v>
                </c:pt>
                <c:pt idx="13724">
                  <c:v>1.2041500000000001</c:v>
                </c:pt>
                <c:pt idx="13725">
                  <c:v>1.20252</c:v>
                </c:pt>
                <c:pt idx="13726">
                  <c:v>1.2008700000000001</c:v>
                </c:pt>
                <c:pt idx="13727">
                  <c:v>1.1992700000000001</c:v>
                </c:pt>
                <c:pt idx="13728">
                  <c:v>1.1977599999999999</c:v>
                </c:pt>
                <c:pt idx="13729">
                  <c:v>1.19634</c:v>
                </c:pt>
                <c:pt idx="13730">
                  <c:v>1.19499</c:v>
                </c:pt>
                <c:pt idx="13731">
                  <c:v>1.19367</c:v>
                </c:pt>
                <c:pt idx="13732">
                  <c:v>1.19234</c:v>
                </c:pt>
                <c:pt idx="13733">
                  <c:v>1.1909700000000001</c:v>
                </c:pt>
                <c:pt idx="13734">
                  <c:v>1.1895500000000001</c:v>
                </c:pt>
                <c:pt idx="13735">
                  <c:v>1.1881699999999999</c:v>
                </c:pt>
                <c:pt idx="13736">
                  <c:v>1.18686</c:v>
                </c:pt>
                <c:pt idx="13737">
                  <c:v>1.1856100000000001</c:v>
                </c:pt>
                <c:pt idx="13738">
                  <c:v>1.1843699999999999</c:v>
                </c:pt>
                <c:pt idx="13739">
                  <c:v>1.18313</c:v>
                </c:pt>
                <c:pt idx="13740">
                  <c:v>1.1818900000000001</c:v>
                </c:pt>
                <c:pt idx="13741">
                  <c:v>1.18062</c:v>
                </c:pt>
                <c:pt idx="13742">
                  <c:v>1.1793</c:v>
                </c:pt>
                <c:pt idx="13743">
                  <c:v>1.17794</c:v>
                </c:pt>
                <c:pt idx="13744">
                  <c:v>1.1766099999999999</c:v>
                </c:pt>
                <c:pt idx="13745">
                  <c:v>1.17536</c:v>
                </c:pt>
                <c:pt idx="13746">
                  <c:v>1.1741200000000001</c:v>
                </c:pt>
                <c:pt idx="13747">
                  <c:v>1.1728799999999999</c:v>
                </c:pt>
                <c:pt idx="13748">
                  <c:v>1.17164</c:v>
                </c:pt>
                <c:pt idx="13749">
                  <c:v>1.1704000000000001</c:v>
                </c:pt>
                <c:pt idx="13750">
                  <c:v>1.1691100000000001</c:v>
                </c:pt>
                <c:pt idx="13751">
                  <c:v>1.16794</c:v>
                </c:pt>
                <c:pt idx="13752">
                  <c:v>1.1669</c:v>
                </c:pt>
                <c:pt idx="13753">
                  <c:v>1.1662399999999999</c:v>
                </c:pt>
                <c:pt idx="13754">
                  <c:v>1.1658500000000001</c:v>
                </c:pt>
                <c:pt idx="13755">
                  <c:v>1.1655800000000001</c:v>
                </c:pt>
                <c:pt idx="13756">
                  <c:v>1.16638</c:v>
                </c:pt>
                <c:pt idx="13757">
                  <c:v>1.1678299999999999</c:v>
                </c:pt>
                <c:pt idx="13758">
                  <c:v>1.1693199999999999</c:v>
                </c:pt>
                <c:pt idx="13759">
                  <c:v>1.1706399999999999</c:v>
                </c:pt>
                <c:pt idx="13760">
                  <c:v>1.17194</c:v>
                </c:pt>
                <c:pt idx="13761">
                  <c:v>1.17333</c:v>
                </c:pt>
                <c:pt idx="13762">
                  <c:v>1.1747799999999999</c:v>
                </c:pt>
                <c:pt idx="13763">
                  <c:v>1.1759900000000001</c:v>
                </c:pt>
                <c:pt idx="13764">
                  <c:v>1.177</c:v>
                </c:pt>
                <c:pt idx="13765">
                  <c:v>1.17797</c:v>
                </c:pt>
                <c:pt idx="13766">
                  <c:v>1.1792499999999999</c:v>
                </c:pt>
                <c:pt idx="13767">
                  <c:v>1.1805600000000001</c:v>
                </c:pt>
                <c:pt idx="13768">
                  <c:v>1.1817800000000001</c:v>
                </c:pt>
                <c:pt idx="13769">
                  <c:v>1.1829700000000001</c:v>
                </c:pt>
                <c:pt idx="13770">
                  <c:v>1.1840900000000001</c:v>
                </c:pt>
                <c:pt idx="13771">
                  <c:v>1.1849700000000001</c:v>
                </c:pt>
                <c:pt idx="13772">
                  <c:v>1.1856</c:v>
                </c:pt>
                <c:pt idx="13773">
                  <c:v>1.18628</c:v>
                </c:pt>
                <c:pt idx="13774">
                  <c:v>1.18693</c:v>
                </c:pt>
                <c:pt idx="13775">
                  <c:v>1.1880500000000001</c:v>
                </c:pt>
                <c:pt idx="13776">
                  <c:v>1.1894100000000001</c:v>
                </c:pt>
                <c:pt idx="13777">
                  <c:v>1.1907700000000001</c:v>
                </c:pt>
                <c:pt idx="13778">
                  <c:v>1.1920999999999999</c:v>
                </c:pt>
                <c:pt idx="13779">
                  <c:v>1.19333</c:v>
                </c:pt>
                <c:pt idx="13780">
                  <c:v>1.1941600000000001</c:v>
                </c:pt>
                <c:pt idx="13781">
                  <c:v>1.19468</c:v>
                </c:pt>
                <c:pt idx="13782">
                  <c:v>1.1952400000000001</c:v>
                </c:pt>
                <c:pt idx="13783">
                  <c:v>1.19638</c:v>
                </c:pt>
                <c:pt idx="13784">
                  <c:v>1.19787</c:v>
                </c:pt>
                <c:pt idx="13785">
                  <c:v>1.1993499999999999</c:v>
                </c:pt>
                <c:pt idx="13786">
                  <c:v>1.2006699999999999</c:v>
                </c:pt>
                <c:pt idx="13787">
                  <c:v>1.2019599999999999</c:v>
                </c:pt>
                <c:pt idx="13788">
                  <c:v>1.2031700000000001</c:v>
                </c:pt>
                <c:pt idx="13789">
                  <c:v>1.2042900000000001</c:v>
                </c:pt>
                <c:pt idx="13790">
                  <c:v>1.2055199999999999</c:v>
                </c:pt>
                <c:pt idx="13791">
                  <c:v>1.2069000000000001</c:v>
                </c:pt>
                <c:pt idx="13792">
                  <c:v>1.20827</c:v>
                </c:pt>
                <c:pt idx="13793">
                  <c:v>1.2096100000000001</c:v>
                </c:pt>
                <c:pt idx="13794">
                  <c:v>1.2109099999999999</c:v>
                </c:pt>
                <c:pt idx="13795">
                  <c:v>1.2121999999999999</c:v>
                </c:pt>
                <c:pt idx="13796">
                  <c:v>1.21349</c:v>
                </c:pt>
                <c:pt idx="13797">
                  <c:v>1.21479</c:v>
                </c:pt>
                <c:pt idx="13798">
                  <c:v>1.2161</c:v>
                </c:pt>
                <c:pt idx="13799">
                  <c:v>1.2174100000000001</c:v>
                </c:pt>
                <c:pt idx="13800">
                  <c:v>1.2186999999999999</c:v>
                </c:pt>
                <c:pt idx="13801">
                  <c:v>1.2200200000000001</c:v>
                </c:pt>
                <c:pt idx="13802">
                  <c:v>1.22129</c:v>
                </c:pt>
                <c:pt idx="13803">
                  <c:v>1.2223999999999999</c:v>
                </c:pt>
                <c:pt idx="13804">
                  <c:v>1.2235</c:v>
                </c:pt>
                <c:pt idx="13805">
                  <c:v>1.22468</c:v>
                </c:pt>
                <c:pt idx="13806">
                  <c:v>1.22576</c:v>
                </c:pt>
                <c:pt idx="13807">
                  <c:v>1.2266699999999999</c:v>
                </c:pt>
                <c:pt idx="13808">
                  <c:v>1.2275100000000001</c:v>
                </c:pt>
                <c:pt idx="13809">
                  <c:v>1.22871</c:v>
                </c:pt>
                <c:pt idx="13810">
                  <c:v>1.2300599999999999</c:v>
                </c:pt>
                <c:pt idx="13811">
                  <c:v>1.23133</c:v>
                </c:pt>
                <c:pt idx="13812">
                  <c:v>1.23262</c:v>
                </c:pt>
                <c:pt idx="13813">
                  <c:v>1.2338899999999999</c:v>
                </c:pt>
                <c:pt idx="13814">
                  <c:v>1.2350300000000001</c:v>
                </c:pt>
                <c:pt idx="13815">
                  <c:v>1.2357899999999999</c:v>
                </c:pt>
                <c:pt idx="13816">
                  <c:v>1.2363999999999999</c:v>
                </c:pt>
                <c:pt idx="13817">
                  <c:v>1.2374799999999999</c:v>
                </c:pt>
                <c:pt idx="13818">
                  <c:v>1.23895</c:v>
                </c:pt>
                <c:pt idx="13819">
                  <c:v>1.24041</c:v>
                </c:pt>
                <c:pt idx="13820">
                  <c:v>1.2417899999999999</c:v>
                </c:pt>
                <c:pt idx="13821">
                  <c:v>1.2431399999999999</c:v>
                </c:pt>
                <c:pt idx="13822">
                  <c:v>1.2441500000000001</c:v>
                </c:pt>
                <c:pt idx="13823">
                  <c:v>1.24471</c:v>
                </c:pt>
                <c:pt idx="13824">
                  <c:v>1.24495</c:v>
                </c:pt>
                <c:pt idx="13825">
                  <c:v>1.2452799999999999</c:v>
                </c:pt>
                <c:pt idx="13826">
                  <c:v>1.2464500000000001</c:v>
                </c:pt>
                <c:pt idx="13827">
                  <c:v>1.2479899999999999</c:v>
                </c:pt>
                <c:pt idx="13828">
                  <c:v>1.2495000000000001</c:v>
                </c:pt>
                <c:pt idx="13829">
                  <c:v>1.2508900000000001</c:v>
                </c:pt>
                <c:pt idx="13830">
                  <c:v>1.2522599999999999</c:v>
                </c:pt>
                <c:pt idx="13831">
                  <c:v>1.2536</c:v>
                </c:pt>
                <c:pt idx="13832">
                  <c:v>1.2548600000000001</c:v>
                </c:pt>
                <c:pt idx="13833">
                  <c:v>1.2559899999999999</c:v>
                </c:pt>
                <c:pt idx="13834">
                  <c:v>1.25712</c:v>
                </c:pt>
                <c:pt idx="13835">
                  <c:v>1.2585500000000001</c:v>
                </c:pt>
                <c:pt idx="13836">
                  <c:v>1.26007</c:v>
                </c:pt>
                <c:pt idx="13837">
                  <c:v>1.2615400000000001</c:v>
                </c:pt>
                <c:pt idx="13838">
                  <c:v>1.26294</c:v>
                </c:pt>
                <c:pt idx="13839">
                  <c:v>1.2643</c:v>
                </c:pt>
                <c:pt idx="13840">
                  <c:v>1.2656799999999999</c:v>
                </c:pt>
                <c:pt idx="13841">
                  <c:v>1.26709</c:v>
                </c:pt>
                <c:pt idx="13842">
                  <c:v>1.2685299999999999</c:v>
                </c:pt>
                <c:pt idx="13843">
                  <c:v>1.26997</c:v>
                </c:pt>
                <c:pt idx="13844">
                  <c:v>1.2714000000000001</c:v>
                </c:pt>
                <c:pt idx="13845">
                  <c:v>1.2727900000000001</c:v>
                </c:pt>
                <c:pt idx="13846">
                  <c:v>1.2741400000000001</c:v>
                </c:pt>
                <c:pt idx="13847">
                  <c:v>1.2755000000000001</c:v>
                </c:pt>
                <c:pt idx="13848">
                  <c:v>1.2768600000000001</c:v>
                </c:pt>
                <c:pt idx="13849">
                  <c:v>1.2782</c:v>
                </c:pt>
                <c:pt idx="13850">
                  <c:v>1.27952</c:v>
                </c:pt>
                <c:pt idx="13851">
                  <c:v>1.2808600000000001</c:v>
                </c:pt>
                <c:pt idx="13852">
                  <c:v>1.2820400000000001</c:v>
                </c:pt>
                <c:pt idx="13853">
                  <c:v>1.28304</c:v>
                </c:pt>
                <c:pt idx="13854">
                  <c:v>1.2839499999999999</c:v>
                </c:pt>
                <c:pt idx="13855">
                  <c:v>1.2847999999999999</c:v>
                </c:pt>
                <c:pt idx="13856">
                  <c:v>1.28556</c:v>
                </c:pt>
                <c:pt idx="13857">
                  <c:v>1.2858700000000001</c:v>
                </c:pt>
                <c:pt idx="13858">
                  <c:v>1.2862800000000001</c:v>
                </c:pt>
                <c:pt idx="13859">
                  <c:v>1.28722</c:v>
                </c:pt>
                <c:pt idx="13860">
                  <c:v>1.2885800000000001</c:v>
                </c:pt>
                <c:pt idx="13861">
                  <c:v>1.28959</c:v>
                </c:pt>
                <c:pt idx="13862">
                  <c:v>1.29037</c:v>
                </c:pt>
                <c:pt idx="13863">
                  <c:v>1.2915000000000001</c:v>
                </c:pt>
                <c:pt idx="13864">
                  <c:v>1.2929200000000001</c:v>
                </c:pt>
                <c:pt idx="13865">
                  <c:v>1.29437</c:v>
                </c:pt>
                <c:pt idx="13866">
                  <c:v>1.2957799999999999</c:v>
                </c:pt>
                <c:pt idx="13867">
                  <c:v>1.29715</c:v>
                </c:pt>
                <c:pt idx="13868">
                  <c:v>1.29854</c:v>
                </c:pt>
                <c:pt idx="13869">
                  <c:v>1.29993</c:v>
                </c:pt>
                <c:pt idx="13870">
                  <c:v>1.30135</c:v>
                </c:pt>
                <c:pt idx="13871">
                  <c:v>1.30284</c:v>
                </c:pt>
                <c:pt idx="13872">
                  <c:v>1.3043</c:v>
                </c:pt>
                <c:pt idx="13873">
                  <c:v>1.3057000000000001</c:v>
                </c:pt>
                <c:pt idx="13874">
                  <c:v>1.30708</c:v>
                </c:pt>
                <c:pt idx="13875">
                  <c:v>1.3084499999999999</c:v>
                </c:pt>
                <c:pt idx="13876">
                  <c:v>1.30983</c:v>
                </c:pt>
                <c:pt idx="13877">
                  <c:v>1.31125</c:v>
                </c:pt>
                <c:pt idx="13878">
                  <c:v>1.31271</c:v>
                </c:pt>
                <c:pt idx="13879">
                  <c:v>1.3142100000000001</c:v>
                </c:pt>
                <c:pt idx="13880">
                  <c:v>1.31572</c:v>
                </c:pt>
                <c:pt idx="13881">
                  <c:v>1.3172200000000001</c:v>
                </c:pt>
                <c:pt idx="13882">
                  <c:v>1.31867</c:v>
                </c:pt>
                <c:pt idx="13883">
                  <c:v>1.3201000000000001</c:v>
                </c:pt>
                <c:pt idx="13884">
                  <c:v>1.3215300000000001</c:v>
                </c:pt>
                <c:pt idx="13885">
                  <c:v>1.3229599999999999</c:v>
                </c:pt>
                <c:pt idx="13886">
                  <c:v>1.32443</c:v>
                </c:pt>
                <c:pt idx="13887">
                  <c:v>1.32592</c:v>
                </c:pt>
                <c:pt idx="13888">
                  <c:v>1.3274300000000001</c:v>
                </c:pt>
                <c:pt idx="13889">
                  <c:v>1.3289299999999999</c:v>
                </c:pt>
                <c:pt idx="13890">
                  <c:v>1.3304100000000001</c:v>
                </c:pt>
                <c:pt idx="13891">
                  <c:v>1.33185</c:v>
                </c:pt>
                <c:pt idx="13892">
                  <c:v>1.33327</c:v>
                </c:pt>
                <c:pt idx="13893">
                  <c:v>1.3346800000000001</c:v>
                </c:pt>
                <c:pt idx="13894">
                  <c:v>1.33609</c:v>
                </c:pt>
                <c:pt idx="13895">
                  <c:v>1.33752</c:v>
                </c:pt>
                <c:pt idx="13896">
                  <c:v>1.3389500000000001</c:v>
                </c:pt>
                <c:pt idx="13897">
                  <c:v>1.3403799999999999</c:v>
                </c:pt>
                <c:pt idx="13898">
                  <c:v>1.34179</c:v>
                </c:pt>
                <c:pt idx="13899">
                  <c:v>1.34318</c:v>
                </c:pt>
                <c:pt idx="13900">
                  <c:v>1.34457</c:v>
                </c:pt>
                <c:pt idx="13901">
                  <c:v>1.34578</c:v>
                </c:pt>
                <c:pt idx="13902">
                  <c:v>1.3467800000000001</c:v>
                </c:pt>
                <c:pt idx="13903">
                  <c:v>1.3475200000000001</c:v>
                </c:pt>
                <c:pt idx="13904">
                  <c:v>1.34775</c:v>
                </c:pt>
                <c:pt idx="13905">
                  <c:v>1.34775</c:v>
                </c:pt>
                <c:pt idx="13906">
                  <c:v>1.34775</c:v>
                </c:pt>
                <c:pt idx="13907">
                  <c:v>1.34775</c:v>
                </c:pt>
                <c:pt idx="13908">
                  <c:v>1.34775</c:v>
                </c:pt>
                <c:pt idx="13909">
                  <c:v>1.34775</c:v>
                </c:pt>
                <c:pt idx="13910">
                  <c:v>1.34775</c:v>
                </c:pt>
                <c:pt idx="13911">
                  <c:v>1.34775</c:v>
                </c:pt>
                <c:pt idx="13912">
                  <c:v>1.34775</c:v>
                </c:pt>
                <c:pt idx="13913">
                  <c:v>1.34775</c:v>
                </c:pt>
                <c:pt idx="13914">
                  <c:v>1.34775</c:v>
                </c:pt>
                <c:pt idx="13915">
                  <c:v>1.34775</c:v>
                </c:pt>
                <c:pt idx="13916">
                  <c:v>1.34775</c:v>
                </c:pt>
                <c:pt idx="13917">
                  <c:v>1.34775</c:v>
                </c:pt>
                <c:pt idx="13918">
                  <c:v>1.34775</c:v>
                </c:pt>
                <c:pt idx="13919">
                  <c:v>1.34775</c:v>
                </c:pt>
                <c:pt idx="13920">
                  <c:v>1.34775</c:v>
                </c:pt>
                <c:pt idx="13921">
                  <c:v>1.34775</c:v>
                </c:pt>
                <c:pt idx="13922">
                  <c:v>1.34775</c:v>
                </c:pt>
                <c:pt idx="13923">
                  <c:v>1.34775</c:v>
                </c:pt>
                <c:pt idx="13924">
                  <c:v>1.34775</c:v>
                </c:pt>
                <c:pt idx="13925">
                  <c:v>1.34775</c:v>
                </c:pt>
                <c:pt idx="13926">
                  <c:v>1.34775</c:v>
                </c:pt>
                <c:pt idx="13927">
                  <c:v>1.34775</c:v>
                </c:pt>
                <c:pt idx="13928">
                  <c:v>1.34775</c:v>
                </c:pt>
                <c:pt idx="13929">
                  <c:v>1.34775</c:v>
                </c:pt>
                <c:pt idx="13930">
                  <c:v>1.34775</c:v>
                </c:pt>
                <c:pt idx="13931">
                  <c:v>1.34775</c:v>
                </c:pt>
                <c:pt idx="13932">
                  <c:v>1.34775</c:v>
                </c:pt>
                <c:pt idx="13933">
                  <c:v>1.34775</c:v>
                </c:pt>
                <c:pt idx="13934">
                  <c:v>1.34775</c:v>
                </c:pt>
                <c:pt idx="13935">
                  <c:v>1.34775</c:v>
                </c:pt>
                <c:pt idx="13936">
                  <c:v>1.34775</c:v>
                </c:pt>
                <c:pt idx="13937">
                  <c:v>1.34775</c:v>
                </c:pt>
                <c:pt idx="13938">
                  <c:v>1.34775</c:v>
                </c:pt>
                <c:pt idx="13939">
                  <c:v>1.34775</c:v>
                </c:pt>
                <c:pt idx="13940">
                  <c:v>1.34775</c:v>
                </c:pt>
                <c:pt idx="13941">
                  <c:v>1.34775</c:v>
                </c:pt>
                <c:pt idx="13942">
                  <c:v>1.34775</c:v>
                </c:pt>
                <c:pt idx="13943">
                  <c:v>1.34775</c:v>
                </c:pt>
                <c:pt idx="13944">
                  <c:v>1.34775</c:v>
                </c:pt>
                <c:pt idx="13945">
                  <c:v>1.34775</c:v>
                </c:pt>
                <c:pt idx="13946">
                  <c:v>1.34775</c:v>
                </c:pt>
                <c:pt idx="13947">
                  <c:v>1.34775</c:v>
                </c:pt>
                <c:pt idx="13948">
                  <c:v>1.34775</c:v>
                </c:pt>
                <c:pt idx="13949">
                  <c:v>1.34775</c:v>
                </c:pt>
                <c:pt idx="13950">
                  <c:v>1.34775</c:v>
                </c:pt>
                <c:pt idx="13951">
                  <c:v>1.34778</c:v>
                </c:pt>
                <c:pt idx="13952">
                  <c:v>1.34772</c:v>
                </c:pt>
                <c:pt idx="13953">
                  <c:v>1.34761</c:v>
                </c:pt>
                <c:pt idx="13954">
                  <c:v>1.3475200000000001</c:v>
                </c:pt>
                <c:pt idx="13955">
                  <c:v>1.3471299999999999</c:v>
                </c:pt>
                <c:pt idx="13956">
                  <c:v>1.3464499999999999</c:v>
                </c:pt>
                <c:pt idx="13957">
                  <c:v>1.3453900000000001</c:v>
                </c:pt>
                <c:pt idx="13958">
                  <c:v>1.34396</c:v>
                </c:pt>
                <c:pt idx="13959">
                  <c:v>1.34257</c:v>
                </c:pt>
                <c:pt idx="13960">
                  <c:v>1.34134</c:v>
                </c:pt>
                <c:pt idx="13961">
                  <c:v>1.34033</c:v>
                </c:pt>
                <c:pt idx="13962">
                  <c:v>1.3392900000000001</c:v>
                </c:pt>
                <c:pt idx="13963">
                  <c:v>1.33819</c:v>
                </c:pt>
                <c:pt idx="13964">
                  <c:v>1.3370899999999999</c:v>
                </c:pt>
                <c:pt idx="13965">
                  <c:v>1.33599</c:v>
                </c:pt>
                <c:pt idx="13966">
                  <c:v>1.3347800000000001</c:v>
                </c:pt>
                <c:pt idx="13967">
                  <c:v>1.3334699999999999</c:v>
                </c:pt>
                <c:pt idx="13968">
                  <c:v>1.3321099999999999</c:v>
                </c:pt>
                <c:pt idx="13969">
                  <c:v>1.3307500000000001</c:v>
                </c:pt>
                <c:pt idx="13970">
                  <c:v>1.32938</c:v>
                </c:pt>
                <c:pt idx="13971">
                  <c:v>1.3280000000000001</c:v>
                </c:pt>
                <c:pt idx="13972">
                  <c:v>1.3265899999999999</c:v>
                </c:pt>
                <c:pt idx="13973">
                  <c:v>1.3251299999999999</c:v>
                </c:pt>
                <c:pt idx="13974">
                  <c:v>1.3236399999999999</c:v>
                </c:pt>
                <c:pt idx="13975">
                  <c:v>1.32219</c:v>
                </c:pt>
                <c:pt idx="13976">
                  <c:v>1.3208</c:v>
                </c:pt>
                <c:pt idx="13977">
                  <c:v>1.3194399999999999</c:v>
                </c:pt>
                <c:pt idx="13978">
                  <c:v>1.3180700000000001</c:v>
                </c:pt>
                <c:pt idx="13979">
                  <c:v>1.3166500000000001</c:v>
                </c:pt>
                <c:pt idx="13980">
                  <c:v>1.3150999999999999</c:v>
                </c:pt>
                <c:pt idx="13981">
                  <c:v>1.31348</c:v>
                </c:pt>
                <c:pt idx="13982">
                  <c:v>1.31185</c:v>
                </c:pt>
                <c:pt idx="13983">
                  <c:v>1.3102799999999999</c:v>
                </c:pt>
                <c:pt idx="13984">
                  <c:v>1.3088</c:v>
                </c:pt>
                <c:pt idx="13985">
                  <c:v>1.3074300000000001</c:v>
                </c:pt>
                <c:pt idx="13986">
                  <c:v>1.3060799999999999</c:v>
                </c:pt>
                <c:pt idx="13987">
                  <c:v>1.3047299999999999</c:v>
                </c:pt>
                <c:pt idx="13988">
                  <c:v>1.3033399999999999</c:v>
                </c:pt>
                <c:pt idx="13989">
                  <c:v>1.3018700000000001</c:v>
                </c:pt>
                <c:pt idx="13990">
                  <c:v>1.30036</c:v>
                </c:pt>
                <c:pt idx="13991">
                  <c:v>1.2988500000000001</c:v>
                </c:pt>
                <c:pt idx="13992">
                  <c:v>1.29742</c:v>
                </c:pt>
                <c:pt idx="13993">
                  <c:v>1.2960799999999999</c:v>
                </c:pt>
                <c:pt idx="13994">
                  <c:v>1.2947299999999999</c:v>
                </c:pt>
                <c:pt idx="13995">
                  <c:v>1.29339</c:v>
                </c:pt>
                <c:pt idx="13996">
                  <c:v>1.2920400000000001</c:v>
                </c:pt>
                <c:pt idx="13997">
                  <c:v>1.29067</c:v>
                </c:pt>
                <c:pt idx="13998">
                  <c:v>1.28925</c:v>
                </c:pt>
                <c:pt idx="13999">
                  <c:v>1.2878000000000001</c:v>
                </c:pt>
                <c:pt idx="14000">
                  <c:v>1.28634</c:v>
                </c:pt>
                <c:pt idx="14001">
                  <c:v>1.28549</c:v>
                </c:pt>
                <c:pt idx="14002">
                  <c:v>1.2854699999999999</c:v>
                </c:pt>
                <c:pt idx="14003">
                  <c:v>1.28548</c:v>
                </c:pt>
                <c:pt idx="14004">
                  <c:v>1.2855000000000001</c:v>
                </c:pt>
                <c:pt idx="14005">
                  <c:v>1.28565</c:v>
                </c:pt>
                <c:pt idx="14006">
                  <c:v>1.28582</c:v>
                </c:pt>
                <c:pt idx="14007">
                  <c:v>1.2860400000000001</c:v>
                </c:pt>
                <c:pt idx="14008">
                  <c:v>1.28627</c:v>
                </c:pt>
                <c:pt idx="14009">
                  <c:v>1.2864800000000001</c:v>
                </c:pt>
                <c:pt idx="14010">
                  <c:v>1.2867500000000001</c:v>
                </c:pt>
                <c:pt idx="14011">
                  <c:v>1.28714</c:v>
                </c:pt>
                <c:pt idx="14012">
                  <c:v>1.28715</c:v>
                </c:pt>
                <c:pt idx="14013">
                  <c:v>1.28715</c:v>
                </c:pt>
                <c:pt idx="14014">
                  <c:v>1.28715</c:v>
                </c:pt>
                <c:pt idx="14015">
                  <c:v>1.28715</c:v>
                </c:pt>
                <c:pt idx="14016">
                  <c:v>1.28715</c:v>
                </c:pt>
                <c:pt idx="14017">
                  <c:v>1.28714</c:v>
                </c:pt>
                <c:pt idx="14018">
                  <c:v>1.2870699999999999</c:v>
                </c:pt>
                <c:pt idx="14019">
                  <c:v>1.28698</c:v>
                </c:pt>
                <c:pt idx="14020">
                  <c:v>1.2869600000000001</c:v>
                </c:pt>
                <c:pt idx="14021">
                  <c:v>1.2870699999999999</c:v>
                </c:pt>
                <c:pt idx="14022">
                  <c:v>1.28711</c:v>
                </c:pt>
                <c:pt idx="14023">
                  <c:v>1.28711</c:v>
                </c:pt>
                <c:pt idx="14024">
                  <c:v>1.28711</c:v>
                </c:pt>
                <c:pt idx="14025">
                  <c:v>1.28711</c:v>
                </c:pt>
                <c:pt idx="14026">
                  <c:v>1.28711</c:v>
                </c:pt>
                <c:pt idx="14027">
                  <c:v>1.28711</c:v>
                </c:pt>
                <c:pt idx="14028">
                  <c:v>1.28711</c:v>
                </c:pt>
                <c:pt idx="14029">
                  <c:v>1.28711</c:v>
                </c:pt>
                <c:pt idx="14030">
                  <c:v>1.28711</c:v>
                </c:pt>
                <c:pt idx="14031">
                  <c:v>1.28711</c:v>
                </c:pt>
                <c:pt idx="14032">
                  <c:v>1.28711</c:v>
                </c:pt>
                <c:pt idx="14033">
                  <c:v>1.28711</c:v>
                </c:pt>
                <c:pt idx="14034">
                  <c:v>1.28711</c:v>
                </c:pt>
                <c:pt idx="14035">
                  <c:v>1.28711</c:v>
                </c:pt>
                <c:pt idx="14036">
                  <c:v>1.28711</c:v>
                </c:pt>
                <c:pt idx="14037">
                  <c:v>1.28711</c:v>
                </c:pt>
                <c:pt idx="14038">
                  <c:v>1.28711</c:v>
                </c:pt>
                <c:pt idx="14039">
                  <c:v>1.28711</c:v>
                </c:pt>
                <c:pt idx="14040">
                  <c:v>1.28711</c:v>
                </c:pt>
                <c:pt idx="14041">
                  <c:v>1.28711</c:v>
                </c:pt>
                <c:pt idx="14042">
                  <c:v>1.28711</c:v>
                </c:pt>
                <c:pt idx="14043">
                  <c:v>1.28711</c:v>
                </c:pt>
                <c:pt idx="14044">
                  <c:v>1.28711</c:v>
                </c:pt>
                <c:pt idx="14045">
                  <c:v>1.28711</c:v>
                </c:pt>
                <c:pt idx="14046">
                  <c:v>1.28711</c:v>
                </c:pt>
                <c:pt idx="14047">
                  <c:v>1.28711</c:v>
                </c:pt>
                <c:pt idx="14048">
                  <c:v>1.28711</c:v>
                </c:pt>
                <c:pt idx="14049">
                  <c:v>1.28711</c:v>
                </c:pt>
                <c:pt idx="14050">
                  <c:v>1.28711</c:v>
                </c:pt>
                <c:pt idx="14051">
                  <c:v>1.28711</c:v>
                </c:pt>
                <c:pt idx="14052">
                  <c:v>1.2871300000000001</c:v>
                </c:pt>
                <c:pt idx="14053">
                  <c:v>1.2872300000000001</c:v>
                </c:pt>
                <c:pt idx="14054">
                  <c:v>1.2872300000000001</c:v>
                </c:pt>
                <c:pt idx="14055">
                  <c:v>1.28701</c:v>
                </c:pt>
                <c:pt idx="14056">
                  <c:v>1.2865800000000001</c:v>
                </c:pt>
                <c:pt idx="14057">
                  <c:v>1.2857799999999999</c:v>
                </c:pt>
                <c:pt idx="14058">
                  <c:v>1.2844100000000001</c:v>
                </c:pt>
                <c:pt idx="14059">
                  <c:v>1.2828999999999999</c:v>
                </c:pt>
                <c:pt idx="14060">
                  <c:v>1.2815399999999999</c:v>
                </c:pt>
                <c:pt idx="14061">
                  <c:v>1.2804599999999999</c:v>
                </c:pt>
                <c:pt idx="14062">
                  <c:v>1.27952</c:v>
                </c:pt>
                <c:pt idx="14063">
                  <c:v>1.27857</c:v>
                </c:pt>
                <c:pt idx="14064">
                  <c:v>1.2774799999999999</c:v>
                </c:pt>
                <c:pt idx="14065">
                  <c:v>1.2763899999999999</c:v>
                </c:pt>
                <c:pt idx="14066">
                  <c:v>1.2753099999999999</c:v>
                </c:pt>
                <c:pt idx="14067">
                  <c:v>1.2741100000000001</c:v>
                </c:pt>
                <c:pt idx="14068">
                  <c:v>1.2728699999999999</c:v>
                </c:pt>
                <c:pt idx="14069">
                  <c:v>1.27156</c:v>
                </c:pt>
                <c:pt idx="14070">
                  <c:v>1.2702</c:v>
                </c:pt>
                <c:pt idx="14071">
                  <c:v>1.2688299999999999</c:v>
                </c:pt>
                <c:pt idx="14072">
                  <c:v>1.26752</c:v>
                </c:pt>
                <c:pt idx="14073">
                  <c:v>1.26613</c:v>
                </c:pt>
                <c:pt idx="14074">
                  <c:v>1.2645599999999999</c:v>
                </c:pt>
                <c:pt idx="14075">
                  <c:v>1.26292</c:v>
                </c:pt>
                <c:pt idx="14076">
                  <c:v>1.26135</c:v>
                </c:pt>
                <c:pt idx="14077">
                  <c:v>1.25987</c:v>
                </c:pt>
                <c:pt idx="14078">
                  <c:v>1.25847</c:v>
                </c:pt>
                <c:pt idx="14079">
                  <c:v>1.2571300000000001</c:v>
                </c:pt>
                <c:pt idx="14080">
                  <c:v>1.2558199999999999</c:v>
                </c:pt>
                <c:pt idx="14081">
                  <c:v>1.2545200000000001</c:v>
                </c:pt>
                <c:pt idx="14082">
                  <c:v>1.2532300000000001</c:v>
                </c:pt>
                <c:pt idx="14083">
                  <c:v>1.2519400000000001</c:v>
                </c:pt>
                <c:pt idx="14084">
                  <c:v>1.25068</c:v>
                </c:pt>
                <c:pt idx="14085">
                  <c:v>1.2494799999999999</c:v>
                </c:pt>
                <c:pt idx="14086">
                  <c:v>1.24827</c:v>
                </c:pt>
                <c:pt idx="14087">
                  <c:v>1.24702</c:v>
                </c:pt>
                <c:pt idx="14088">
                  <c:v>1.2457400000000001</c:v>
                </c:pt>
                <c:pt idx="14089">
                  <c:v>1.24444</c:v>
                </c:pt>
                <c:pt idx="14090">
                  <c:v>1.2431300000000001</c:v>
                </c:pt>
                <c:pt idx="14091">
                  <c:v>1.2418199999999999</c:v>
                </c:pt>
                <c:pt idx="14092">
                  <c:v>1.2404900000000001</c:v>
                </c:pt>
                <c:pt idx="14093">
                  <c:v>1.23916</c:v>
                </c:pt>
                <c:pt idx="14094">
                  <c:v>1.2378400000000001</c:v>
                </c:pt>
                <c:pt idx="14095">
                  <c:v>1.23648</c:v>
                </c:pt>
                <c:pt idx="14096">
                  <c:v>1.23512</c:v>
                </c:pt>
                <c:pt idx="14097">
                  <c:v>1.2338199999999999</c:v>
                </c:pt>
                <c:pt idx="14098">
                  <c:v>1.2325200000000001</c:v>
                </c:pt>
                <c:pt idx="14099">
                  <c:v>1.23122</c:v>
                </c:pt>
                <c:pt idx="14100">
                  <c:v>1.2299199999999999</c:v>
                </c:pt>
                <c:pt idx="14101">
                  <c:v>1.2288600000000001</c:v>
                </c:pt>
                <c:pt idx="14102">
                  <c:v>1.2282200000000001</c:v>
                </c:pt>
                <c:pt idx="14103">
                  <c:v>1.2281200000000001</c:v>
                </c:pt>
                <c:pt idx="14104">
                  <c:v>1.22828</c:v>
                </c:pt>
                <c:pt idx="14105">
                  <c:v>1.2284600000000001</c:v>
                </c:pt>
                <c:pt idx="14106">
                  <c:v>1.2284600000000001</c:v>
                </c:pt>
                <c:pt idx="14107">
                  <c:v>1.2284600000000001</c:v>
                </c:pt>
                <c:pt idx="14108">
                  <c:v>1.2284600000000001</c:v>
                </c:pt>
                <c:pt idx="14109">
                  <c:v>1.2284600000000001</c:v>
                </c:pt>
                <c:pt idx="14110">
                  <c:v>1.2284600000000001</c:v>
                </c:pt>
                <c:pt idx="14111">
                  <c:v>1.2284600000000001</c:v>
                </c:pt>
                <c:pt idx="14112">
                  <c:v>1.2284600000000001</c:v>
                </c:pt>
                <c:pt idx="14113">
                  <c:v>1.2284600000000001</c:v>
                </c:pt>
                <c:pt idx="14114">
                  <c:v>1.2284600000000001</c:v>
                </c:pt>
                <c:pt idx="14115">
                  <c:v>1.2284600000000001</c:v>
                </c:pt>
                <c:pt idx="14116">
                  <c:v>1.2284600000000001</c:v>
                </c:pt>
                <c:pt idx="14117">
                  <c:v>1.2284600000000001</c:v>
                </c:pt>
                <c:pt idx="14118">
                  <c:v>1.2284600000000001</c:v>
                </c:pt>
                <c:pt idx="14119">
                  <c:v>1.2284600000000001</c:v>
                </c:pt>
                <c:pt idx="14120">
                  <c:v>1.2284600000000001</c:v>
                </c:pt>
                <c:pt idx="14121">
                  <c:v>1.2284600000000001</c:v>
                </c:pt>
                <c:pt idx="14122">
                  <c:v>1.2284600000000001</c:v>
                </c:pt>
                <c:pt idx="14123">
                  <c:v>1.2284600000000001</c:v>
                </c:pt>
                <c:pt idx="14124">
                  <c:v>1.2284600000000001</c:v>
                </c:pt>
                <c:pt idx="14125">
                  <c:v>1.2284600000000001</c:v>
                </c:pt>
                <c:pt idx="14126">
                  <c:v>1.2284600000000001</c:v>
                </c:pt>
                <c:pt idx="14127">
                  <c:v>1.2284600000000001</c:v>
                </c:pt>
                <c:pt idx="14128">
                  <c:v>1.2284600000000001</c:v>
                </c:pt>
                <c:pt idx="14129">
                  <c:v>1.2284600000000001</c:v>
                </c:pt>
                <c:pt idx="14130">
                  <c:v>1.2284600000000001</c:v>
                </c:pt>
                <c:pt idx="14131">
                  <c:v>1.2284600000000001</c:v>
                </c:pt>
                <c:pt idx="14132">
                  <c:v>1.2284600000000001</c:v>
                </c:pt>
                <c:pt idx="14133">
                  <c:v>1.2284600000000001</c:v>
                </c:pt>
                <c:pt idx="14134">
                  <c:v>1.2284600000000001</c:v>
                </c:pt>
                <c:pt idx="14135">
                  <c:v>1.2284600000000001</c:v>
                </c:pt>
                <c:pt idx="14136">
                  <c:v>1.2284600000000001</c:v>
                </c:pt>
                <c:pt idx="14137">
                  <c:v>1.2284600000000001</c:v>
                </c:pt>
                <c:pt idx="14138">
                  <c:v>1.2284600000000001</c:v>
                </c:pt>
                <c:pt idx="14139">
                  <c:v>1.2284600000000001</c:v>
                </c:pt>
                <c:pt idx="14140">
                  <c:v>1.2284600000000001</c:v>
                </c:pt>
                <c:pt idx="14141">
                  <c:v>1.2284600000000001</c:v>
                </c:pt>
                <c:pt idx="14142">
                  <c:v>1.2284600000000001</c:v>
                </c:pt>
                <c:pt idx="14143">
                  <c:v>1.2284600000000001</c:v>
                </c:pt>
                <c:pt idx="14144">
                  <c:v>1.2284600000000001</c:v>
                </c:pt>
                <c:pt idx="14145">
                  <c:v>1.2284600000000001</c:v>
                </c:pt>
                <c:pt idx="14146">
                  <c:v>1.2284600000000001</c:v>
                </c:pt>
                <c:pt idx="14147">
                  <c:v>1.2284600000000001</c:v>
                </c:pt>
                <c:pt idx="14148">
                  <c:v>1.2284600000000001</c:v>
                </c:pt>
                <c:pt idx="14149">
                  <c:v>1.2284600000000001</c:v>
                </c:pt>
                <c:pt idx="14150">
                  <c:v>1.2284600000000001</c:v>
                </c:pt>
                <c:pt idx="14151">
                  <c:v>1.2283599999999999</c:v>
                </c:pt>
                <c:pt idx="14152">
                  <c:v>1.2277199999999999</c:v>
                </c:pt>
                <c:pt idx="14153">
                  <c:v>1.2267399999999999</c:v>
                </c:pt>
                <c:pt idx="14154">
                  <c:v>1.2258800000000001</c:v>
                </c:pt>
                <c:pt idx="14155">
                  <c:v>1.22516</c:v>
                </c:pt>
                <c:pt idx="14156">
                  <c:v>1.2249099999999999</c:v>
                </c:pt>
                <c:pt idx="14157">
                  <c:v>1.2245900000000001</c:v>
                </c:pt>
                <c:pt idx="14158">
                  <c:v>1.2242</c:v>
                </c:pt>
                <c:pt idx="14159">
                  <c:v>1.2238100000000001</c:v>
                </c:pt>
                <c:pt idx="14160">
                  <c:v>1.22346</c:v>
                </c:pt>
                <c:pt idx="14161">
                  <c:v>1.2232799999999999</c:v>
                </c:pt>
                <c:pt idx="14162">
                  <c:v>1.2232799999999999</c:v>
                </c:pt>
                <c:pt idx="14163">
                  <c:v>1.2232799999999999</c:v>
                </c:pt>
                <c:pt idx="14164">
                  <c:v>1.2232799999999999</c:v>
                </c:pt>
                <c:pt idx="14165">
                  <c:v>1.2232799999999999</c:v>
                </c:pt>
                <c:pt idx="14166">
                  <c:v>1.2232799999999999</c:v>
                </c:pt>
                <c:pt idx="14167">
                  <c:v>1.2232799999999999</c:v>
                </c:pt>
                <c:pt idx="14168">
                  <c:v>1.2232799999999999</c:v>
                </c:pt>
                <c:pt idx="14169">
                  <c:v>1.2232799999999999</c:v>
                </c:pt>
                <c:pt idx="14170">
                  <c:v>1.2232799999999999</c:v>
                </c:pt>
                <c:pt idx="14171">
                  <c:v>1.2232799999999999</c:v>
                </c:pt>
                <c:pt idx="14172">
                  <c:v>1.2232799999999999</c:v>
                </c:pt>
                <c:pt idx="14173">
                  <c:v>1.2232799999999999</c:v>
                </c:pt>
                <c:pt idx="14174">
                  <c:v>1.2232799999999999</c:v>
                </c:pt>
                <c:pt idx="14175">
                  <c:v>1.2232799999999999</c:v>
                </c:pt>
                <c:pt idx="14176">
                  <c:v>1.2232799999999999</c:v>
                </c:pt>
                <c:pt idx="14177">
                  <c:v>1.2232799999999999</c:v>
                </c:pt>
                <c:pt idx="14178">
                  <c:v>1.2232799999999999</c:v>
                </c:pt>
                <c:pt idx="14179">
                  <c:v>1.2232799999999999</c:v>
                </c:pt>
                <c:pt idx="14180">
                  <c:v>1.2232799999999999</c:v>
                </c:pt>
                <c:pt idx="14181">
                  <c:v>1.2232799999999999</c:v>
                </c:pt>
                <c:pt idx="14182">
                  <c:v>1.2232799999999999</c:v>
                </c:pt>
                <c:pt idx="14183">
                  <c:v>1.2232799999999999</c:v>
                </c:pt>
                <c:pt idx="14184">
                  <c:v>1.2232799999999999</c:v>
                </c:pt>
                <c:pt idx="14185">
                  <c:v>1.2232799999999999</c:v>
                </c:pt>
                <c:pt idx="14186">
                  <c:v>1.2232799999999999</c:v>
                </c:pt>
                <c:pt idx="14187">
                  <c:v>1.2232799999999999</c:v>
                </c:pt>
                <c:pt idx="14188">
                  <c:v>1.2232799999999999</c:v>
                </c:pt>
                <c:pt idx="14189">
                  <c:v>1.2232799999999999</c:v>
                </c:pt>
                <c:pt idx="14190">
                  <c:v>1.2232799999999999</c:v>
                </c:pt>
                <c:pt idx="14191">
                  <c:v>1.2232799999999999</c:v>
                </c:pt>
                <c:pt idx="14192">
                  <c:v>1.2232799999999999</c:v>
                </c:pt>
                <c:pt idx="14193">
                  <c:v>1.2232799999999999</c:v>
                </c:pt>
                <c:pt idx="14194">
                  <c:v>1.2232799999999999</c:v>
                </c:pt>
                <c:pt idx="14195">
                  <c:v>1.2232799999999999</c:v>
                </c:pt>
                <c:pt idx="14196">
                  <c:v>1.2232799999999999</c:v>
                </c:pt>
                <c:pt idx="14197">
                  <c:v>1.2232799999999999</c:v>
                </c:pt>
                <c:pt idx="14198">
                  <c:v>1.2232799999999999</c:v>
                </c:pt>
                <c:pt idx="14199">
                  <c:v>1.2232799999999999</c:v>
                </c:pt>
                <c:pt idx="14200">
                  <c:v>1.2232799999999999</c:v>
                </c:pt>
                <c:pt idx="14201">
                  <c:v>1.22323</c:v>
                </c:pt>
                <c:pt idx="14202">
                  <c:v>1.2231000000000001</c:v>
                </c:pt>
                <c:pt idx="14203">
                  <c:v>1.22288</c:v>
                </c:pt>
                <c:pt idx="14204">
                  <c:v>1.2224299999999999</c:v>
                </c:pt>
                <c:pt idx="14205">
                  <c:v>1.2219500000000001</c:v>
                </c:pt>
                <c:pt idx="14206">
                  <c:v>1.22149</c:v>
                </c:pt>
                <c:pt idx="14207">
                  <c:v>1.22106</c:v>
                </c:pt>
                <c:pt idx="14208">
                  <c:v>1.2204299999999999</c:v>
                </c:pt>
                <c:pt idx="14209">
                  <c:v>1.21956</c:v>
                </c:pt>
                <c:pt idx="14210">
                  <c:v>1.21848</c:v>
                </c:pt>
                <c:pt idx="14211">
                  <c:v>1.2172700000000001</c:v>
                </c:pt>
                <c:pt idx="14212">
                  <c:v>1.2159899999999999</c:v>
                </c:pt>
                <c:pt idx="14213">
                  <c:v>1.2146999999999999</c:v>
                </c:pt>
                <c:pt idx="14214">
                  <c:v>1.2134100000000001</c:v>
                </c:pt>
                <c:pt idx="14215">
                  <c:v>1.2121200000000001</c:v>
                </c:pt>
                <c:pt idx="14216">
                  <c:v>1.2108300000000001</c:v>
                </c:pt>
                <c:pt idx="14217">
                  <c:v>1.20953</c:v>
                </c:pt>
                <c:pt idx="14218">
                  <c:v>1.2081200000000001</c:v>
                </c:pt>
                <c:pt idx="14219">
                  <c:v>1.2065900000000001</c:v>
                </c:pt>
                <c:pt idx="14220">
                  <c:v>1.20495</c:v>
                </c:pt>
                <c:pt idx="14221">
                  <c:v>1.2032499999999999</c:v>
                </c:pt>
                <c:pt idx="14222">
                  <c:v>1.2015400000000001</c:v>
                </c:pt>
                <c:pt idx="14223">
                  <c:v>1.19983</c:v>
                </c:pt>
                <c:pt idx="14224">
                  <c:v>1.19815</c:v>
                </c:pt>
                <c:pt idx="14225">
                  <c:v>1.1965300000000001</c:v>
                </c:pt>
                <c:pt idx="14226">
                  <c:v>1.1949799999999999</c:v>
                </c:pt>
                <c:pt idx="14227">
                  <c:v>1.1935100000000001</c:v>
                </c:pt>
                <c:pt idx="14228">
                  <c:v>1.1920999999999999</c:v>
                </c:pt>
                <c:pt idx="14229">
                  <c:v>1.1907099999999999</c:v>
                </c:pt>
                <c:pt idx="14230">
                  <c:v>1.1893499999999999</c:v>
                </c:pt>
                <c:pt idx="14231">
                  <c:v>1.1880200000000001</c:v>
                </c:pt>
                <c:pt idx="14232">
                  <c:v>1.1867399999999999</c:v>
                </c:pt>
                <c:pt idx="14233">
                  <c:v>1.1854800000000001</c:v>
                </c:pt>
                <c:pt idx="14234">
                  <c:v>1.1842200000000001</c:v>
                </c:pt>
                <c:pt idx="14235">
                  <c:v>1.18296</c:v>
                </c:pt>
                <c:pt idx="14236">
                  <c:v>1.1817</c:v>
                </c:pt>
                <c:pt idx="14237">
                  <c:v>1.1804399999999999</c:v>
                </c:pt>
                <c:pt idx="14238">
                  <c:v>1.17919</c:v>
                </c:pt>
                <c:pt idx="14239">
                  <c:v>1.1779299999999999</c:v>
                </c:pt>
                <c:pt idx="14240">
                  <c:v>1.1766700000000001</c:v>
                </c:pt>
                <c:pt idx="14241">
                  <c:v>1.1754100000000001</c:v>
                </c:pt>
                <c:pt idx="14242">
                  <c:v>1.17415</c:v>
                </c:pt>
                <c:pt idx="14243">
                  <c:v>1.17289</c:v>
                </c:pt>
                <c:pt idx="14244">
                  <c:v>1.1716299999999999</c:v>
                </c:pt>
                <c:pt idx="14245">
                  <c:v>1.1703699999999999</c:v>
                </c:pt>
                <c:pt idx="14246">
                  <c:v>1.1691100000000001</c:v>
                </c:pt>
                <c:pt idx="14247">
                  <c:v>1.1678599999999999</c:v>
                </c:pt>
                <c:pt idx="14248">
                  <c:v>1.1666000000000001</c:v>
                </c:pt>
                <c:pt idx="14249">
                  <c:v>1.16534</c:v>
                </c:pt>
                <c:pt idx="14250">
                  <c:v>1.16408</c:v>
                </c:pt>
                <c:pt idx="14251">
                  <c:v>1.16259</c:v>
                </c:pt>
                <c:pt idx="14252">
                  <c:v>1.1606700000000001</c:v>
                </c:pt>
                <c:pt idx="14253">
                  <c:v>1.15846</c:v>
                </c:pt>
                <c:pt idx="14254">
                  <c:v>1.1560600000000001</c:v>
                </c:pt>
                <c:pt idx="14255">
                  <c:v>1.15368</c:v>
                </c:pt>
                <c:pt idx="14256">
                  <c:v>1.1514500000000001</c:v>
                </c:pt>
                <c:pt idx="14257">
                  <c:v>1.1495599999999999</c:v>
                </c:pt>
                <c:pt idx="14258">
                  <c:v>1.14767</c:v>
                </c:pt>
                <c:pt idx="14259">
                  <c:v>1.1458699999999999</c:v>
                </c:pt>
                <c:pt idx="14260">
                  <c:v>1.1441399999999999</c:v>
                </c:pt>
                <c:pt idx="14261">
                  <c:v>1.14239</c:v>
                </c:pt>
                <c:pt idx="14262">
                  <c:v>1.1405000000000001</c:v>
                </c:pt>
                <c:pt idx="14263">
                  <c:v>1.13863</c:v>
                </c:pt>
                <c:pt idx="14264">
                  <c:v>1.1369</c:v>
                </c:pt>
                <c:pt idx="14265">
                  <c:v>1.1353200000000001</c:v>
                </c:pt>
                <c:pt idx="14266">
                  <c:v>1.1339399999999999</c:v>
                </c:pt>
                <c:pt idx="14267">
                  <c:v>1.1327</c:v>
                </c:pt>
                <c:pt idx="14268">
                  <c:v>1.1315299999999999</c:v>
                </c:pt>
                <c:pt idx="14269">
                  <c:v>1.1304399999999999</c:v>
                </c:pt>
                <c:pt idx="14270">
                  <c:v>1.12931</c:v>
                </c:pt>
                <c:pt idx="14271">
                  <c:v>1.1280699999999999</c:v>
                </c:pt>
                <c:pt idx="14272">
                  <c:v>1.1267499999999999</c:v>
                </c:pt>
                <c:pt idx="14273">
                  <c:v>1.1254500000000001</c:v>
                </c:pt>
                <c:pt idx="14274">
                  <c:v>1.1241699999999999</c:v>
                </c:pt>
                <c:pt idx="14275">
                  <c:v>1.1229899999999999</c:v>
                </c:pt>
                <c:pt idx="14276">
                  <c:v>1.1218300000000001</c:v>
                </c:pt>
                <c:pt idx="14277">
                  <c:v>1.12066</c:v>
                </c:pt>
                <c:pt idx="14278">
                  <c:v>1.1194999999999999</c:v>
                </c:pt>
                <c:pt idx="14279">
                  <c:v>1.11832</c:v>
                </c:pt>
                <c:pt idx="14280">
                  <c:v>1.1171</c:v>
                </c:pt>
                <c:pt idx="14281">
                  <c:v>1.11585</c:v>
                </c:pt>
                <c:pt idx="14282">
                  <c:v>1.11459</c:v>
                </c:pt>
                <c:pt idx="14283">
                  <c:v>1.11338</c:v>
                </c:pt>
                <c:pt idx="14284">
                  <c:v>1.1122099999999999</c:v>
                </c:pt>
                <c:pt idx="14285">
                  <c:v>1.1110500000000001</c:v>
                </c:pt>
                <c:pt idx="14286">
                  <c:v>1.10989</c:v>
                </c:pt>
                <c:pt idx="14287">
                  <c:v>1.10873</c:v>
                </c:pt>
                <c:pt idx="14288">
                  <c:v>1.10755</c:v>
                </c:pt>
                <c:pt idx="14289">
                  <c:v>1.1063099999999999</c:v>
                </c:pt>
                <c:pt idx="14290">
                  <c:v>1.1050199999999999</c:v>
                </c:pt>
                <c:pt idx="14291">
                  <c:v>1.10371</c:v>
                </c:pt>
                <c:pt idx="14292">
                  <c:v>1.10249</c:v>
                </c:pt>
                <c:pt idx="14293">
                  <c:v>1.1013299999999999</c:v>
                </c:pt>
                <c:pt idx="14294">
                  <c:v>1.1001700000000001</c:v>
                </c:pt>
                <c:pt idx="14295">
                  <c:v>1.0990200000000001</c:v>
                </c:pt>
                <c:pt idx="14296">
                  <c:v>1.0978600000000001</c:v>
                </c:pt>
                <c:pt idx="14297">
                  <c:v>1.0966800000000001</c:v>
                </c:pt>
                <c:pt idx="14298">
                  <c:v>1.09544</c:v>
                </c:pt>
                <c:pt idx="14299">
                  <c:v>1.09416</c:v>
                </c:pt>
                <c:pt idx="14300">
                  <c:v>1.0928500000000001</c:v>
                </c:pt>
                <c:pt idx="14301">
                  <c:v>1.09198</c:v>
                </c:pt>
                <c:pt idx="14302">
                  <c:v>1.0919099999999999</c:v>
                </c:pt>
                <c:pt idx="14303">
                  <c:v>1.0919700000000001</c:v>
                </c:pt>
                <c:pt idx="14304">
                  <c:v>1.09199</c:v>
                </c:pt>
                <c:pt idx="14305">
                  <c:v>1.0920300000000001</c:v>
                </c:pt>
                <c:pt idx="14306">
                  <c:v>1.0922099999999999</c:v>
                </c:pt>
                <c:pt idx="14307">
                  <c:v>1.0924700000000001</c:v>
                </c:pt>
                <c:pt idx="14308">
                  <c:v>1.0926899999999999</c:v>
                </c:pt>
                <c:pt idx="14309">
                  <c:v>1.0926899999999999</c:v>
                </c:pt>
                <c:pt idx="14310">
                  <c:v>1.0926899999999999</c:v>
                </c:pt>
                <c:pt idx="14311">
                  <c:v>1.0926899999999999</c:v>
                </c:pt>
                <c:pt idx="14312">
                  <c:v>1.0926899999999999</c:v>
                </c:pt>
                <c:pt idx="14313">
                  <c:v>1.0926899999999999</c:v>
                </c:pt>
                <c:pt idx="14314">
                  <c:v>1.0926899999999999</c:v>
                </c:pt>
                <c:pt idx="14315">
                  <c:v>1.0926899999999999</c:v>
                </c:pt>
                <c:pt idx="14316">
                  <c:v>1.0926800000000001</c:v>
                </c:pt>
                <c:pt idx="14317">
                  <c:v>1.09267</c:v>
                </c:pt>
                <c:pt idx="14318">
                  <c:v>1.0926800000000001</c:v>
                </c:pt>
                <c:pt idx="14319">
                  <c:v>1.0926800000000001</c:v>
                </c:pt>
                <c:pt idx="14320">
                  <c:v>1.0926800000000001</c:v>
                </c:pt>
                <c:pt idx="14321">
                  <c:v>1.0926800000000001</c:v>
                </c:pt>
                <c:pt idx="14322">
                  <c:v>1.0926800000000001</c:v>
                </c:pt>
                <c:pt idx="14323">
                  <c:v>1.0926800000000001</c:v>
                </c:pt>
                <c:pt idx="14324">
                  <c:v>1.0926800000000001</c:v>
                </c:pt>
                <c:pt idx="14325">
                  <c:v>1.0926800000000001</c:v>
                </c:pt>
                <c:pt idx="14326">
                  <c:v>1.0926800000000001</c:v>
                </c:pt>
                <c:pt idx="14327">
                  <c:v>1.0926800000000001</c:v>
                </c:pt>
                <c:pt idx="14328">
                  <c:v>1.0926800000000001</c:v>
                </c:pt>
                <c:pt idx="14329">
                  <c:v>1.0926800000000001</c:v>
                </c:pt>
                <c:pt idx="14330">
                  <c:v>1.0926800000000001</c:v>
                </c:pt>
                <c:pt idx="14331">
                  <c:v>1.0926800000000001</c:v>
                </c:pt>
                <c:pt idx="14332">
                  <c:v>1.0926800000000001</c:v>
                </c:pt>
                <c:pt idx="14333">
                  <c:v>1.0926800000000001</c:v>
                </c:pt>
                <c:pt idx="14334">
                  <c:v>1.0926800000000001</c:v>
                </c:pt>
                <c:pt idx="14335">
                  <c:v>1.0926800000000001</c:v>
                </c:pt>
                <c:pt idx="14336">
                  <c:v>1.0926800000000001</c:v>
                </c:pt>
                <c:pt idx="14337">
                  <c:v>1.0926800000000001</c:v>
                </c:pt>
                <c:pt idx="14338">
                  <c:v>1.0926800000000001</c:v>
                </c:pt>
                <c:pt idx="14339">
                  <c:v>1.0926800000000001</c:v>
                </c:pt>
                <c:pt idx="14340">
                  <c:v>1.0926800000000001</c:v>
                </c:pt>
                <c:pt idx="14341">
                  <c:v>1.0926800000000001</c:v>
                </c:pt>
                <c:pt idx="14342">
                  <c:v>1.0926800000000001</c:v>
                </c:pt>
                <c:pt idx="14343">
                  <c:v>1.0926800000000001</c:v>
                </c:pt>
                <c:pt idx="14344">
                  <c:v>1.0926800000000001</c:v>
                </c:pt>
                <c:pt idx="14345">
                  <c:v>1.0926800000000001</c:v>
                </c:pt>
                <c:pt idx="14346">
                  <c:v>1.0926800000000001</c:v>
                </c:pt>
                <c:pt idx="14347">
                  <c:v>1.0926800000000001</c:v>
                </c:pt>
                <c:pt idx="14348">
                  <c:v>1.0926800000000001</c:v>
                </c:pt>
                <c:pt idx="14349">
                  <c:v>1.0926800000000001</c:v>
                </c:pt>
                <c:pt idx="14350">
                  <c:v>1.0926800000000001</c:v>
                </c:pt>
                <c:pt idx="14351">
                  <c:v>1.0925400000000001</c:v>
                </c:pt>
                <c:pt idx="14352">
                  <c:v>1.09215</c:v>
                </c:pt>
                <c:pt idx="14353">
                  <c:v>1.09154</c:v>
                </c:pt>
                <c:pt idx="14354">
                  <c:v>1.0908800000000001</c:v>
                </c:pt>
                <c:pt idx="14355">
                  <c:v>1.0904499999999999</c:v>
                </c:pt>
                <c:pt idx="14356">
                  <c:v>1.0901400000000001</c:v>
                </c:pt>
                <c:pt idx="14357">
                  <c:v>1.09033</c:v>
                </c:pt>
                <c:pt idx="14358">
                  <c:v>1.0905199999999999</c:v>
                </c:pt>
                <c:pt idx="14359">
                  <c:v>1.0905899999999999</c:v>
                </c:pt>
                <c:pt idx="14360">
                  <c:v>1.09056</c:v>
                </c:pt>
                <c:pt idx="14361">
                  <c:v>1.0906100000000001</c:v>
                </c:pt>
                <c:pt idx="14362">
                  <c:v>1.0908800000000001</c:v>
                </c:pt>
                <c:pt idx="14363">
                  <c:v>1.0913600000000001</c:v>
                </c:pt>
                <c:pt idx="14364">
                  <c:v>1.09189</c:v>
                </c:pt>
                <c:pt idx="14365">
                  <c:v>1.09189</c:v>
                </c:pt>
                <c:pt idx="14366">
                  <c:v>1.09189</c:v>
                </c:pt>
                <c:pt idx="14367">
                  <c:v>1.09189</c:v>
                </c:pt>
                <c:pt idx="14368">
                  <c:v>1.09189</c:v>
                </c:pt>
                <c:pt idx="14369">
                  <c:v>1.09189</c:v>
                </c:pt>
                <c:pt idx="14370">
                  <c:v>1.09189</c:v>
                </c:pt>
                <c:pt idx="14371">
                  <c:v>1.0918699999999999</c:v>
                </c:pt>
                <c:pt idx="14372">
                  <c:v>1.09185</c:v>
                </c:pt>
                <c:pt idx="14373">
                  <c:v>1.09185</c:v>
                </c:pt>
                <c:pt idx="14374">
                  <c:v>1.09189</c:v>
                </c:pt>
                <c:pt idx="14375">
                  <c:v>1.09189</c:v>
                </c:pt>
                <c:pt idx="14376">
                  <c:v>1.09189</c:v>
                </c:pt>
                <c:pt idx="14377">
                  <c:v>1.09189</c:v>
                </c:pt>
                <c:pt idx="14378">
                  <c:v>1.09189</c:v>
                </c:pt>
                <c:pt idx="14379">
                  <c:v>1.09189</c:v>
                </c:pt>
                <c:pt idx="14380">
                  <c:v>1.09189</c:v>
                </c:pt>
                <c:pt idx="14381">
                  <c:v>1.09189</c:v>
                </c:pt>
                <c:pt idx="14382">
                  <c:v>1.09189</c:v>
                </c:pt>
                <c:pt idx="14383">
                  <c:v>1.09189</c:v>
                </c:pt>
                <c:pt idx="14384">
                  <c:v>1.09189</c:v>
                </c:pt>
                <c:pt idx="14385">
                  <c:v>1.09189</c:v>
                </c:pt>
                <c:pt idx="14386">
                  <c:v>1.09189</c:v>
                </c:pt>
                <c:pt idx="14387">
                  <c:v>1.09189</c:v>
                </c:pt>
                <c:pt idx="14388">
                  <c:v>1.09189</c:v>
                </c:pt>
                <c:pt idx="14389">
                  <c:v>1.09189</c:v>
                </c:pt>
                <c:pt idx="14390">
                  <c:v>1.09189</c:v>
                </c:pt>
                <c:pt idx="14391">
                  <c:v>1.09189</c:v>
                </c:pt>
                <c:pt idx="14392">
                  <c:v>1.09189</c:v>
                </c:pt>
                <c:pt idx="14393">
                  <c:v>1.09189</c:v>
                </c:pt>
                <c:pt idx="14394">
                  <c:v>1.09189</c:v>
                </c:pt>
                <c:pt idx="14395">
                  <c:v>1.09189</c:v>
                </c:pt>
                <c:pt idx="14396">
                  <c:v>1.09189</c:v>
                </c:pt>
                <c:pt idx="14397">
                  <c:v>1.09189</c:v>
                </c:pt>
                <c:pt idx="14398">
                  <c:v>1.09189</c:v>
                </c:pt>
                <c:pt idx="14399">
                  <c:v>1.09189</c:v>
                </c:pt>
                <c:pt idx="14400">
                  <c:v>1.09189</c:v>
                </c:pt>
                <c:pt idx="14401">
                  <c:v>1.09189</c:v>
                </c:pt>
                <c:pt idx="14402">
                  <c:v>1.09189</c:v>
                </c:pt>
                <c:pt idx="14403">
                  <c:v>1.09189</c:v>
                </c:pt>
                <c:pt idx="14404">
                  <c:v>1.09192</c:v>
                </c:pt>
                <c:pt idx="14405">
                  <c:v>1.0919000000000001</c:v>
                </c:pt>
                <c:pt idx="14406">
                  <c:v>1.09188</c:v>
                </c:pt>
                <c:pt idx="14407">
                  <c:v>1.09154</c:v>
                </c:pt>
                <c:pt idx="14408">
                  <c:v>1.0909899999999999</c:v>
                </c:pt>
                <c:pt idx="14409">
                  <c:v>1.0905899999999999</c:v>
                </c:pt>
                <c:pt idx="14410">
                  <c:v>1.0904400000000001</c:v>
                </c:pt>
                <c:pt idx="14411">
                  <c:v>1.0904400000000001</c:v>
                </c:pt>
                <c:pt idx="14412">
                  <c:v>1.0904400000000001</c:v>
                </c:pt>
                <c:pt idx="14413">
                  <c:v>1.0904400000000001</c:v>
                </c:pt>
                <c:pt idx="14414">
                  <c:v>1.0904400000000001</c:v>
                </c:pt>
                <c:pt idx="14415">
                  <c:v>1.0904400000000001</c:v>
                </c:pt>
                <c:pt idx="14416">
                  <c:v>1.0904400000000001</c:v>
                </c:pt>
                <c:pt idx="14417">
                  <c:v>1.0904400000000001</c:v>
                </c:pt>
                <c:pt idx="14418">
                  <c:v>1.0904400000000001</c:v>
                </c:pt>
                <c:pt idx="14419">
                  <c:v>1.0904400000000001</c:v>
                </c:pt>
                <c:pt idx="14420">
                  <c:v>1.0904400000000001</c:v>
                </c:pt>
                <c:pt idx="14421">
                  <c:v>1.0904400000000001</c:v>
                </c:pt>
                <c:pt idx="14422">
                  <c:v>1.0904400000000001</c:v>
                </c:pt>
                <c:pt idx="14423">
                  <c:v>1.0904400000000001</c:v>
                </c:pt>
                <c:pt idx="14424">
                  <c:v>1.0904400000000001</c:v>
                </c:pt>
                <c:pt idx="14425">
                  <c:v>1.0904400000000001</c:v>
                </c:pt>
                <c:pt idx="14426">
                  <c:v>1.0904400000000001</c:v>
                </c:pt>
                <c:pt idx="14427">
                  <c:v>1.0904400000000001</c:v>
                </c:pt>
                <c:pt idx="14428">
                  <c:v>1.0904400000000001</c:v>
                </c:pt>
                <c:pt idx="14429">
                  <c:v>1.0904400000000001</c:v>
                </c:pt>
                <c:pt idx="14430">
                  <c:v>1.0904400000000001</c:v>
                </c:pt>
                <c:pt idx="14431">
                  <c:v>1.0904400000000001</c:v>
                </c:pt>
                <c:pt idx="14432">
                  <c:v>1.0904400000000001</c:v>
                </c:pt>
                <c:pt idx="14433">
                  <c:v>1.0904400000000001</c:v>
                </c:pt>
                <c:pt idx="14434">
                  <c:v>1.0904400000000001</c:v>
                </c:pt>
                <c:pt idx="14435">
                  <c:v>1.0904400000000001</c:v>
                </c:pt>
                <c:pt idx="14436">
                  <c:v>1.0904400000000001</c:v>
                </c:pt>
                <c:pt idx="14437">
                  <c:v>1.0904400000000001</c:v>
                </c:pt>
                <c:pt idx="14438">
                  <c:v>1.0904400000000001</c:v>
                </c:pt>
                <c:pt idx="14439">
                  <c:v>1.0904400000000001</c:v>
                </c:pt>
                <c:pt idx="14440">
                  <c:v>1.0904400000000001</c:v>
                </c:pt>
                <c:pt idx="14441">
                  <c:v>1.0904400000000001</c:v>
                </c:pt>
                <c:pt idx="14442">
                  <c:v>1.0904400000000001</c:v>
                </c:pt>
                <c:pt idx="14443">
                  <c:v>1.0904400000000001</c:v>
                </c:pt>
                <c:pt idx="14444">
                  <c:v>1.0904400000000001</c:v>
                </c:pt>
                <c:pt idx="14445">
                  <c:v>1.0904400000000001</c:v>
                </c:pt>
                <c:pt idx="14446">
                  <c:v>1.0904400000000001</c:v>
                </c:pt>
                <c:pt idx="14447">
                  <c:v>1.0904400000000001</c:v>
                </c:pt>
                <c:pt idx="14448">
                  <c:v>1.0904400000000001</c:v>
                </c:pt>
                <c:pt idx="14449">
                  <c:v>1.0904400000000001</c:v>
                </c:pt>
                <c:pt idx="14450">
                  <c:v>1.0904400000000001</c:v>
                </c:pt>
                <c:pt idx="14451">
                  <c:v>1.0911599999999999</c:v>
                </c:pt>
                <c:pt idx="14452">
                  <c:v>1.09239</c:v>
                </c:pt>
                <c:pt idx="14453">
                  <c:v>1.0935699999999999</c:v>
                </c:pt>
                <c:pt idx="14454">
                  <c:v>1.0946899999999999</c:v>
                </c:pt>
                <c:pt idx="14455">
                  <c:v>1.09585</c:v>
                </c:pt>
                <c:pt idx="14456">
                  <c:v>1.0970200000000001</c:v>
                </c:pt>
                <c:pt idx="14457">
                  <c:v>1.0982400000000001</c:v>
                </c:pt>
                <c:pt idx="14458">
                  <c:v>1.09901</c:v>
                </c:pt>
                <c:pt idx="14459">
                  <c:v>1.0993599999999999</c:v>
                </c:pt>
                <c:pt idx="14460">
                  <c:v>1.1003799999999999</c:v>
                </c:pt>
                <c:pt idx="14461">
                  <c:v>1.10154</c:v>
                </c:pt>
                <c:pt idx="14462">
                  <c:v>1.10267</c:v>
                </c:pt>
                <c:pt idx="14463">
                  <c:v>1.10379</c:v>
                </c:pt>
                <c:pt idx="14464">
                  <c:v>1.10503</c:v>
                </c:pt>
                <c:pt idx="14465">
                  <c:v>1.1064000000000001</c:v>
                </c:pt>
                <c:pt idx="14466">
                  <c:v>1.10781</c:v>
                </c:pt>
                <c:pt idx="14467">
                  <c:v>1.10877</c:v>
                </c:pt>
                <c:pt idx="14468">
                  <c:v>1.1093999999999999</c:v>
                </c:pt>
                <c:pt idx="14469">
                  <c:v>1.10965</c:v>
                </c:pt>
                <c:pt idx="14470">
                  <c:v>1.1101399999999999</c:v>
                </c:pt>
                <c:pt idx="14471">
                  <c:v>1.1114599999999999</c:v>
                </c:pt>
                <c:pt idx="14472">
                  <c:v>1.11294</c:v>
                </c:pt>
                <c:pt idx="14473">
                  <c:v>1.11426</c:v>
                </c:pt>
                <c:pt idx="14474">
                  <c:v>1.11548</c:v>
                </c:pt>
                <c:pt idx="14475">
                  <c:v>1.1166700000000001</c:v>
                </c:pt>
                <c:pt idx="14476">
                  <c:v>1.11771</c:v>
                </c:pt>
                <c:pt idx="14477">
                  <c:v>1.11863</c:v>
                </c:pt>
                <c:pt idx="14478">
                  <c:v>1.11955</c:v>
                </c:pt>
                <c:pt idx="14479">
                  <c:v>1.1206700000000001</c:v>
                </c:pt>
                <c:pt idx="14480">
                  <c:v>1.1220300000000001</c:v>
                </c:pt>
                <c:pt idx="14481">
                  <c:v>1.1233200000000001</c:v>
                </c:pt>
                <c:pt idx="14482">
                  <c:v>1.1245400000000001</c:v>
                </c:pt>
                <c:pt idx="14483">
                  <c:v>1.12574</c:v>
                </c:pt>
                <c:pt idx="14484">
                  <c:v>1.1269499999999999</c:v>
                </c:pt>
                <c:pt idx="14485">
                  <c:v>1.1281600000000001</c:v>
                </c:pt>
                <c:pt idx="14486">
                  <c:v>1.1293899999999999</c:v>
                </c:pt>
                <c:pt idx="14487">
                  <c:v>1.1306400000000001</c:v>
                </c:pt>
                <c:pt idx="14488">
                  <c:v>1.1318900000000001</c:v>
                </c:pt>
                <c:pt idx="14489">
                  <c:v>1.1331</c:v>
                </c:pt>
                <c:pt idx="14490">
                  <c:v>1.1343000000000001</c:v>
                </c:pt>
                <c:pt idx="14491">
                  <c:v>1.13551</c:v>
                </c:pt>
                <c:pt idx="14492">
                  <c:v>1.13672</c:v>
                </c:pt>
                <c:pt idx="14493">
                  <c:v>1.1379300000000001</c:v>
                </c:pt>
                <c:pt idx="14494">
                  <c:v>1.13916</c:v>
                </c:pt>
                <c:pt idx="14495">
                  <c:v>1.1404300000000001</c:v>
                </c:pt>
                <c:pt idx="14496">
                  <c:v>1.14171</c:v>
                </c:pt>
                <c:pt idx="14497">
                  <c:v>1.1429800000000001</c:v>
                </c:pt>
                <c:pt idx="14498">
                  <c:v>1.14422</c:v>
                </c:pt>
                <c:pt idx="14499">
                  <c:v>1.1454299999999999</c:v>
                </c:pt>
                <c:pt idx="14500">
                  <c:v>1.14663</c:v>
                </c:pt>
                <c:pt idx="14501">
                  <c:v>1.1476</c:v>
                </c:pt>
                <c:pt idx="14502">
                  <c:v>1.1477900000000001</c:v>
                </c:pt>
                <c:pt idx="14503">
                  <c:v>1.14801</c:v>
                </c:pt>
                <c:pt idx="14504">
                  <c:v>1.14839</c:v>
                </c:pt>
                <c:pt idx="14505">
                  <c:v>1.1485000000000001</c:v>
                </c:pt>
                <c:pt idx="14506">
                  <c:v>1.14825</c:v>
                </c:pt>
                <c:pt idx="14507">
                  <c:v>1.1477900000000001</c:v>
                </c:pt>
                <c:pt idx="14508">
                  <c:v>1.14734</c:v>
                </c:pt>
                <c:pt idx="14509">
                  <c:v>1.14829</c:v>
                </c:pt>
                <c:pt idx="14510">
                  <c:v>1.1494899999999999</c:v>
                </c:pt>
                <c:pt idx="14511">
                  <c:v>1.1506400000000001</c:v>
                </c:pt>
                <c:pt idx="14512">
                  <c:v>1.1516500000000001</c:v>
                </c:pt>
                <c:pt idx="14513">
                  <c:v>1.15283</c:v>
                </c:pt>
                <c:pt idx="14514">
                  <c:v>1.15411</c:v>
                </c:pt>
                <c:pt idx="14515">
                  <c:v>1.1554599999999999</c:v>
                </c:pt>
                <c:pt idx="14516">
                  <c:v>1.15679</c:v>
                </c:pt>
                <c:pt idx="14517">
                  <c:v>1.15811</c:v>
                </c:pt>
                <c:pt idx="14518">
                  <c:v>1.15947</c:v>
                </c:pt>
                <c:pt idx="14519">
                  <c:v>1.1609700000000001</c:v>
                </c:pt>
                <c:pt idx="14520">
                  <c:v>1.1626300000000001</c:v>
                </c:pt>
                <c:pt idx="14521">
                  <c:v>1.1642699999999999</c:v>
                </c:pt>
                <c:pt idx="14522">
                  <c:v>1.1656599999999999</c:v>
                </c:pt>
                <c:pt idx="14523">
                  <c:v>1.16659</c:v>
                </c:pt>
                <c:pt idx="14524">
                  <c:v>1.1670400000000001</c:v>
                </c:pt>
                <c:pt idx="14525">
                  <c:v>1.1672</c:v>
                </c:pt>
                <c:pt idx="14526">
                  <c:v>1.16791</c:v>
                </c:pt>
                <c:pt idx="14527">
                  <c:v>1.16936</c:v>
                </c:pt>
                <c:pt idx="14528">
                  <c:v>1.17075</c:v>
                </c:pt>
                <c:pt idx="14529">
                  <c:v>1.1720200000000001</c:v>
                </c:pt>
                <c:pt idx="14530">
                  <c:v>1.1732499999999999</c:v>
                </c:pt>
                <c:pt idx="14531">
                  <c:v>1.17458</c:v>
                </c:pt>
                <c:pt idx="14532">
                  <c:v>1.1760600000000001</c:v>
                </c:pt>
                <c:pt idx="14533">
                  <c:v>1.1774199999999999</c:v>
                </c:pt>
                <c:pt idx="14534">
                  <c:v>1.17865</c:v>
                </c:pt>
                <c:pt idx="14535">
                  <c:v>1.1797599999999999</c:v>
                </c:pt>
                <c:pt idx="14536">
                  <c:v>1.1810099999999999</c:v>
                </c:pt>
                <c:pt idx="14537">
                  <c:v>1.1825000000000001</c:v>
                </c:pt>
                <c:pt idx="14538">
                  <c:v>1.1839500000000001</c:v>
                </c:pt>
                <c:pt idx="14539">
                  <c:v>1.18529</c:v>
                </c:pt>
                <c:pt idx="14540">
                  <c:v>1.1865699999999999</c:v>
                </c:pt>
                <c:pt idx="14541">
                  <c:v>1.1878200000000001</c:v>
                </c:pt>
                <c:pt idx="14542">
                  <c:v>1.18909</c:v>
                </c:pt>
                <c:pt idx="14543">
                  <c:v>1.19041</c:v>
                </c:pt>
                <c:pt idx="14544">
                  <c:v>1.1917599999999999</c:v>
                </c:pt>
                <c:pt idx="14545">
                  <c:v>1.19313</c:v>
                </c:pt>
                <c:pt idx="14546">
                  <c:v>1.1944699999999999</c:v>
                </c:pt>
                <c:pt idx="14547">
                  <c:v>1.19577</c:v>
                </c:pt>
                <c:pt idx="14548">
                  <c:v>1.19703</c:v>
                </c:pt>
                <c:pt idx="14549">
                  <c:v>1.1982900000000001</c:v>
                </c:pt>
                <c:pt idx="14550">
                  <c:v>1.1995499999999999</c:v>
                </c:pt>
                <c:pt idx="14551">
                  <c:v>1.2005300000000001</c:v>
                </c:pt>
                <c:pt idx="14552">
                  <c:v>1.2010799999999999</c:v>
                </c:pt>
                <c:pt idx="14553">
                  <c:v>1.20123</c:v>
                </c:pt>
                <c:pt idx="14554">
                  <c:v>1.2008799999999999</c:v>
                </c:pt>
                <c:pt idx="14555">
                  <c:v>1.2004300000000001</c:v>
                </c:pt>
                <c:pt idx="14556">
                  <c:v>1.1998800000000001</c:v>
                </c:pt>
                <c:pt idx="14557">
                  <c:v>1.1993100000000001</c:v>
                </c:pt>
                <c:pt idx="14558">
                  <c:v>1.19855</c:v>
                </c:pt>
                <c:pt idx="14559">
                  <c:v>1.19754</c:v>
                </c:pt>
                <c:pt idx="14560">
                  <c:v>1.19624</c:v>
                </c:pt>
                <c:pt idx="14561">
                  <c:v>1.1950799999999999</c:v>
                </c:pt>
                <c:pt idx="14562">
                  <c:v>1.19417</c:v>
                </c:pt>
                <c:pt idx="14563">
                  <c:v>1.1935100000000001</c:v>
                </c:pt>
                <c:pt idx="14564">
                  <c:v>1.1929099999999999</c:v>
                </c:pt>
                <c:pt idx="14565">
                  <c:v>1.1922200000000001</c:v>
                </c:pt>
                <c:pt idx="14566">
                  <c:v>1.19143</c:v>
                </c:pt>
                <c:pt idx="14567">
                  <c:v>1.1906699999999999</c:v>
                </c:pt>
                <c:pt idx="14568">
                  <c:v>1.1899599999999999</c:v>
                </c:pt>
                <c:pt idx="14569">
                  <c:v>1.1889000000000001</c:v>
                </c:pt>
                <c:pt idx="14570">
                  <c:v>1.1876899999999999</c:v>
                </c:pt>
                <c:pt idx="14571">
                  <c:v>1.18655</c:v>
                </c:pt>
                <c:pt idx="14572">
                  <c:v>1.1855100000000001</c:v>
                </c:pt>
                <c:pt idx="14573">
                  <c:v>1.1845000000000001</c:v>
                </c:pt>
                <c:pt idx="14574">
                  <c:v>1.1833199999999999</c:v>
                </c:pt>
                <c:pt idx="14575">
                  <c:v>1.18205</c:v>
                </c:pt>
                <c:pt idx="14576">
                  <c:v>1.1806300000000001</c:v>
                </c:pt>
                <c:pt idx="14577">
                  <c:v>1.17916</c:v>
                </c:pt>
                <c:pt idx="14578">
                  <c:v>1.1778200000000001</c:v>
                </c:pt>
                <c:pt idx="14579">
                  <c:v>1.1766799999999999</c:v>
                </c:pt>
                <c:pt idx="14580">
                  <c:v>1.1757599999999999</c:v>
                </c:pt>
                <c:pt idx="14581">
                  <c:v>1.17489</c:v>
                </c:pt>
                <c:pt idx="14582">
                  <c:v>1.1740600000000001</c:v>
                </c:pt>
                <c:pt idx="14583">
                  <c:v>1.1729700000000001</c:v>
                </c:pt>
                <c:pt idx="14584">
                  <c:v>1.17178</c:v>
                </c:pt>
                <c:pt idx="14585">
                  <c:v>1.17058</c:v>
                </c:pt>
                <c:pt idx="14586">
                  <c:v>1.1693800000000001</c:v>
                </c:pt>
                <c:pt idx="14587">
                  <c:v>1.1682999999999999</c:v>
                </c:pt>
                <c:pt idx="14588">
                  <c:v>1.1673</c:v>
                </c:pt>
                <c:pt idx="14589">
                  <c:v>1.16635</c:v>
                </c:pt>
                <c:pt idx="14590">
                  <c:v>1.1651899999999999</c:v>
                </c:pt>
                <c:pt idx="14591">
                  <c:v>1.1639999999999999</c:v>
                </c:pt>
                <c:pt idx="14592">
                  <c:v>1.1628499999999999</c:v>
                </c:pt>
                <c:pt idx="14593">
                  <c:v>1.1617500000000001</c:v>
                </c:pt>
                <c:pt idx="14594">
                  <c:v>1.1605799999999999</c:v>
                </c:pt>
                <c:pt idx="14595">
                  <c:v>1.1593599999999999</c:v>
                </c:pt>
                <c:pt idx="14596">
                  <c:v>1.1581300000000001</c:v>
                </c:pt>
                <c:pt idx="14597">
                  <c:v>1.1569100000000001</c:v>
                </c:pt>
                <c:pt idx="14598">
                  <c:v>1.15577</c:v>
                </c:pt>
                <c:pt idx="14599">
                  <c:v>1.1546000000000001</c:v>
                </c:pt>
                <c:pt idx="14600">
                  <c:v>1.15343</c:v>
                </c:pt>
                <c:pt idx="14601">
                  <c:v>1.1524799999999999</c:v>
                </c:pt>
                <c:pt idx="14602">
                  <c:v>1.15178</c:v>
                </c:pt>
                <c:pt idx="14603">
                  <c:v>1.1512500000000001</c:v>
                </c:pt>
                <c:pt idx="14604">
                  <c:v>1.1510800000000001</c:v>
                </c:pt>
                <c:pt idx="14605">
                  <c:v>1.15099</c:v>
                </c:pt>
                <c:pt idx="14606">
                  <c:v>1.151</c:v>
                </c:pt>
                <c:pt idx="14607">
                  <c:v>1.1506000000000001</c:v>
                </c:pt>
                <c:pt idx="14608">
                  <c:v>1.1502600000000001</c:v>
                </c:pt>
                <c:pt idx="14609">
                  <c:v>1.15012</c:v>
                </c:pt>
                <c:pt idx="14610">
                  <c:v>1.14947</c:v>
                </c:pt>
                <c:pt idx="14611">
                  <c:v>1.1482399999999999</c:v>
                </c:pt>
                <c:pt idx="14612">
                  <c:v>1.14672</c:v>
                </c:pt>
                <c:pt idx="14613">
                  <c:v>1.1452800000000001</c:v>
                </c:pt>
                <c:pt idx="14614">
                  <c:v>1.1440999999999999</c:v>
                </c:pt>
                <c:pt idx="14615">
                  <c:v>1.1431800000000001</c:v>
                </c:pt>
                <c:pt idx="14616">
                  <c:v>1.14239</c:v>
                </c:pt>
                <c:pt idx="14617">
                  <c:v>1.14157</c:v>
                </c:pt>
                <c:pt idx="14618">
                  <c:v>1.1406400000000001</c:v>
                </c:pt>
                <c:pt idx="14619">
                  <c:v>1.1397200000000001</c:v>
                </c:pt>
                <c:pt idx="14620">
                  <c:v>1.1389400000000001</c:v>
                </c:pt>
                <c:pt idx="14621">
                  <c:v>1.1382300000000001</c:v>
                </c:pt>
                <c:pt idx="14622">
                  <c:v>1.13713</c:v>
                </c:pt>
                <c:pt idx="14623">
                  <c:v>1.13591</c:v>
                </c:pt>
                <c:pt idx="14624">
                  <c:v>1.13483</c:v>
                </c:pt>
                <c:pt idx="14625">
                  <c:v>1.13381</c:v>
                </c:pt>
                <c:pt idx="14626">
                  <c:v>1.1328800000000001</c:v>
                </c:pt>
                <c:pt idx="14627">
                  <c:v>1.13165</c:v>
                </c:pt>
                <c:pt idx="14628">
                  <c:v>1.13039</c:v>
                </c:pt>
                <c:pt idx="14629">
                  <c:v>1.1292199999999999</c:v>
                </c:pt>
                <c:pt idx="14630">
                  <c:v>1.1282300000000001</c:v>
                </c:pt>
                <c:pt idx="14631">
                  <c:v>1.12744</c:v>
                </c:pt>
                <c:pt idx="14632">
                  <c:v>1.1266</c:v>
                </c:pt>
                <c:pt idx="14633">
                  <c:v>1.12554</c:v>
                </c:pt>
                <c:pt idx="14634">
                  <c:v>1.1244099999999999</c:v>
                </c:pt>
                <c:pt idx="14635">
                  <c:v>1.1233200000000001</c:v>
                </c:pt>
                <c:pt idx="14636">
                  <c:v>1.1221699999999999</c:v>
                </c:pt>
                <c:pt idx="14637">
                  <c:v>1.12104</c:v>
                </c:pt>
                <c:pt idx="14638">
                  <c:v>1.11991</c:v>
                </c:pt>
                <c:pt idx="14639">
                  <c:v>1.11879</c:v>
                </c:pt>
                <c:pt idx="14640">
                  <c:v>1.1176699999999999</c:v>
                </c:pt>
                <c:pt idx="14641">
                  <c:v>1.1165400000000001</c:v>
                </c:pt>
                <c:pt idx="14642">
                  <c:v>1.1154200000000001</c:v>
                </c:pt>
                <c:pt idx="14643">
                  <c:v>1.11429</c:v>
                </c:pt>
                <c:pt idx="14644">
                  <c:v>1.11317</c:v>
                </c:pt>
                <c:pt idx="14645">
                  <c:v>1.11205</c:v>
                </c:pt>
                <c:pt idx="14646">
                  <c:v>1.1109199999999999</c:v>
                </c:pt>
                <c:pt idx="14647">
                  <c:v>1.1097999999999999</c:v>
                </c:pt>
                <c:pt idx="14648">
                  <c:v>1.1086800000000001</c:v>
                </c:pt>
                <c:pt idx="14649">
                  <c:v>1.10755</c:v>
                </c:pt>
                <c:pt idx="14650">
                  <c:v>1.1064099999999999</c:v>
                </c:pt>
                <c:pt idx="14651">
                  <c:v>1.1052599999999999</c:v>
                </c:pt>
                <c:pt idx="14652">
                  <c:v>1.1041300000000001</c:v>
                </c:pt>
                <c:pt idx="14653">
                  <c:v>1.1029500000000001</c:v>
                </c:pt>
                <c:pt idx="14654">
                  <c:v>1.10172</c:v>
                </c:pt>
                <c:pt idx="14655">
                  <c:v>1.10063</c:v>
                </c:pt>
                <c:pt idx="14656">
                  <c:v>1.09968</c:v>
                </c:pt>
                <c:pt idx="14657">
                  <c:v>1.09877</c:v>
                </c:pt>
                <c:pt idx="14658">
                  <c:v>1.09772</c:v>
                </c:pt>
                <c:pt idx="14659">
                  <c:v>1.0967800000000001</c:v>
                </c:pt>
                <c:pt idx="14660">
                  <c:v>1.0959000000000001</c:v>
                </c:pt>
                <c:pt idx="14661">
                  <c:v>1.0949199999999999</c:v>
                </c:pt>
                <c:pt idx="14662">
                  <c:v>1.0938099999999999</c:v>
                </c:pt>
                <c:pt idx="14663">
                  <c:v>1.0927</c:v>
                </c:pt>
                <c:pt idx="14664">
                  <c:v>1.09158</c:v>
                </c:pt>
                <c:pt idx="14665">
                  <c:v>1.09046</c:v>
                </c:pt>
                <c:pt idx="14666">
                  <c:v>1.0892999999999999</c:v>
                </c:pt>
                <c:pt idx="14667">
                  <c:v>1.0881000000000001</c:v>
                </c:pt>
                <c:pt idx="14668">
                  <c:v>1.08691</c:v>
                </c:pt>
                <c:pt idx="14669">
                  <c:v>1.0857600000000001</c:v>
                </c:pt>
                <c:pt idx="14670">
                  <c:v>1.08466</c:v>
                </c:pt>
                <c:pt idx="14671">
                  <c:v>1.08355</c:v>
                </c:pt>
                <c:pt idx="14672">
                  <c:v>1.0824400000000001</c:v>
                </c:pt>
                <c:pt idx="14673">
                  <c:v>1.0813299999999999</c:v>
                </c:pt>
                <c:pt idx="14674">
                  <c:v>1.0802</c:v>
                </c:pt>
                <c:pt idx="14675">
                  <c:v>1.07901</c:v>
                </c:pt>
                <c:pt idx="14676">
                  <c:v>1.0777699999999999</c:v>
                </c:pt>
                <c:pt idx="14677">
                  <c:v>1.0765</c:v>
                </c:pt>
                <c:pt idx="14678">
                  <c:v>1.0752900000000001</c:v>
                </c:pt>
                <c:pt idx="14679">
                  <c:v>1.0741799999999999</c:v>
                </c:pt>
                <c:pt idx="14680">
                  <c:v>1.07308</c:v>
                </c:pt>
                <c:pt idx="14681">
                  <c:v>1.0719799999999999</c:v>
                </c:pt>
                <c:pt idx="14682">
                  <c:v>1.0708800000000001</c:v>
                </c:pt>
                <c:pt idx="14683">
                  <c:v>1.06975</c:v>
                </c:pt>
                <c:pt idx="14684">
                  <c:v>1.0685899999999999</c:v>
                </c:pt>
                <c:pt idx="14685">
                  <c:v>1.0673900000000001</c:v>
                </c:pt>
                <c:pt idx="14686">
                  <c:v>1.06616</c:v>
                </c:pt>
                <c:pt idx="14687">
                  <c:v>1.0649599999999999</c:v>
                </c:pt>
                <c:pt idx="14688">
                  <c:v>1.06386</c:v>
                </c:pt>
                <c:pt idx="14689">
                  <c:v>1.06277</c:v>
                </c:pt>
                <c:pt idx="14690">
                  <c:v>1.0616699999999999</c:v>
                </c:pt>
                <c:pt idx="14691">
                  <c:v>1.06057</c:v>
                </c:pt>
                <c:pt idx="14692">
                  <c:v>1.0594699999999999</c:v>
                </c:pt>
                <c:pt idx="14693">
                  <c:v>1.05836</c:v>
                </c:pt>
                <c:pt idx="14694">
                  <c:v>1.05722</c:v>
                </c:pt>
                <c:pt idx="14695">
                  <c:v>1.0560400000000001</c:v>
                </c:pt>
                <c:pt idx="14696">
                  <c:v>1.0548599999999999</c:v>
                </c:pt>
                <c:pt idx="14697">
                  <c:v>1.05376</c:v>
                </c:pt>
                <c:pt idx="14698">
                  <c:v>1.05267</c:v>
                </c:pt>
                <c:pt idx="14699">
                  <c:v>1.05158</c:v>
                </c:pt>
                <c:pt idx="14700">
                  <c:v>1.0504899999999999</c:v>
                </c:pt>
                <c:pt idx="14701">
                  <c:v>1.0498499999999999</c:v>
                </c:pt>
                <c:pt idx="14702">
                  <c:v>1.05009</c:v>
                </c:pt>
                <c:pt idx="14703">
                  <c:v>1.0504500000000001</c:v>
                </c:pt>
                <c:pt idx="14704">
                  <c:v>1.0507200000000001</c:v>
                </c:pt>
                <c:pt idx="14705">
                  <c:v>1.0509299999999999</c:v>
                </c:pt>
                <c:pt idx="14706">
                  <c:v>1.05094</c:v>
                </c:pt>
                <c:pt idx="14707">
                  <c:v>1.05094</c:v>
                </c:pt>
                <c:pt idx="14708">
                  <c:v>1.05094</c:v>
                </c:pt>
                <c:pt idx="14709">
                  <c:v>1.05094</c:v>
                </c:pt>
                <c:pt idx="14710">
                  <c:v>1.05094</c:v>
                </c:pt>
                <c:pt idx="14711">
                  <c:v>1.05094</c:v>
                </c:pt>
                <c:pt idx="14712">
                  <c:v>1.05094</c:v>
                </c:pt>
                <c:pt idx="14713">
                  <c:v>1.05094</c:v>
                </c:pt>
                <c:pt idx="14714">
                  <c:v>1.05094</c:v>
                </c:pt>
                <c:pt idx="14715">
                  <c:v>1.05094</c:v>
                </c:pt>
                <c:pt idx="14716">
                  <c:v>1.05094</c:v>
                </c:pt>
                <c:pt idx="14717">
                  <c:v>1.05094</c:v>
                </c:pt>
                <c:pt idx="14718">
                  <c:v>1.05094</c:v>
                </c:pt>
                <c:pt idx="14719">
                  <c:v>1.05094</c:v>
                </c:pt>
                <c:pt idx="14720">
                  <c:v>1.05094</c:v>
                </c:pt>
                <c:pt idx="14721">
                  <c:v>1.05094</c:v>
                </c:pt>
                <c:pt idx="14722">
                  <c:v>1.05094</c:v>
                </c:pt>
                <c:pt idx="14723">
                  <c:v>1.0509299999999999</c:v>
                </c:pt>
                <c:pt idx="14724">
                  <c:v>1.0509299999999999</c:v>
                </c:pt>
                <c:pt idx="14725">
                  <c:v>1.0509299999999999</c:v>
                </c:pt>
                <c:pt idx="14726">
                  <c:v>1.0509299999999999</c:v>
                </c:pt>
                <c:pt idx="14727">
                  <c:v>1.0509299999999999</c:v>
                </c:pt>
                <c:pt idx="14728">
                  <c:v>1.0509299999999999</c:v>
                </c:pt>
                <c:pt idx="14729">
                  <c:v>1.0509299999999999</c:v>
                </c:pt>
                <c:pt idx="14730">
                  <c:v>1.0509299999999999</c:v>
                </c:pt>
                <c:pt idx="14731">
                  <c:v>1.0509299999999999</c:v>
                </c:pt>
                <c:pt idx="14732">
                  <c:v>1.0509299999999999</c:v>
                </c:pt>
                <c:pt idx="14733">
                  <c:v>1.0509299999999999</c:v>
                </c:pt>
                <c:pt idx="14734">
                  <c:v>1.0509299999999999</c:v>
                </c:pt>
                <c:pt idx="14735">
                  <c:v>1.0509299999999999</c:v>
                </c:pt>
                <c:pt idx="14736">
                  <c:v>1.0509299999999999</c:v>
                </c:pt>
                <c:pt idx="14737">
                  <c:v>1.0509299999999999</c:v>
                </c:pt>
                <c:pt idx="14738">
                  <c:v>1.0509299999999999</c:v>
                </c:pt>
                <c:pt idx="14739">
                  <c:v>1.0509299999999999</c:v>
                </c:pt>
                <c:pt idx="14740">
                  <c:v>1.0509299999999999</c:v>
                </c:pt>
                <c:pt idx="14741">
                  <c:v>1.0509299999999999</c:v>
                </c:pt>
                <c:pt idx="14742">
                  <c:v>1.0509299999999999</c:v>
                </c:pt>
                <c:pt idx="14743">
                  <c:v>1.0509299999999999</c:v>
                </c:pt>
                <c:pt idx="14744">
                  <c:v>1.0509299999999999</c:v>
                </c:pt>
                <c:pt idx="14745">
                  <c:v>1.0509299999999999</c:v>
                </c:pt>
                <c:pt idx="14746">
                  <c:v>1.0509299999999999</c:v>
                </c:pt>
                <c:pt idx="14747">
                  <c:v>1.0509299999999999</c:v>
                </c:pt>
                <c:pt idx="14748">
                  <c:v>1.0509299999999999</c:v>
                </c:pt>
                <c:pt idx="14749">
                  <c:v>1.0509299999999999</c:v>
                </c:pt>
                <c:pt idx="14750">
                  <c:v>1.0509299999999999</c:v>
                </c:pt>
                <c:pt idx="14751">
                  <c:v>1.05104</c:v>
                </c:pt>
                <c:pt idx="14752">
                  <c:v>1.0511200000000001</c:v>
                </c:pt>
                <c:pt idx="14753">
                  <c:v>1.05131</c:v>
                </c:pt>
                <c:pt idx="14754">
                  <c:v>1.05166</c:v>
                </c:pt>
                <c:pt idx="14755">
                  <c:v>1.05192</c:v>
                </c:pt>
                <c:pt idx="14756">
                  <c:v>1.0526199999999999</c:v>
                </c:pt>
                <c:pt idx="14757">
                  <c:v>1.054</c:v>
                </c:pt>
                <c:pt idx="14758">
                  <c:v>1.0553600000000001</c:v>
                </c:pt>
                <c:pt idx="14759">
                  <c:v>1.0565199999999999</c:v>
                </c:pt>
                <c:pt idx="14760">
                  <c:v>1.05765</c:v>
                </c:pt>
                <c:pt idx="14761">
                  <c:v>1.05881</c:v>
                </c:pt>
                <c:pt idx="14762">
                  <c:v>1.0600799999999999</c:v>
                </c:pt>
                <c:pt idx="14763">
                  <c:v>1.0614699999999999</c:v>
                </c:pt>
                <c:pt idx="14764">
                  <c:v>1.0628</c:v>
                </c:pt>
                <c:pt idx="14765">
                  <c:v>1.06409</c:v>
                </c:pt>
                <c:pt idx="14766">
                  <c:v>1.06532</c:v>
                </c:pt>
                <c:pt idx="14767">
                  <c:v>1.0665500000000001</c:v>
                </c:pt>
                <c:pt idx="14768">
                  <c:v>1.06785</c:v>
                </c:pt>
                <c:pt idx="14769">
                  <c:v>1.0691200000000001</c:v>
                </c:pt>
                <c:pt idx="14770">
                  <c:v>1.0702799999999999</c:v>
                </c:pt>
                <c:pt idx="14771">
                  <c:v>1.07141</c:v>
                </c:pt>
                <c:pt idx="14772">
                  <c:v>1.07253</c:v>
                </c:pt>
                <c:pt idx="14773">
                  <c:v>1.0736600000000001</c:v>
                </c:pt>
                <c:pt idx="14774">
                  <c:v>1.0748</c:v>
                </c:pt>
                <c:pt idx="14775">
                  <c:v>1.0759799999999999</c:v>
                </c:pt>
                <c:pt idx="14776">
                  <c:v>1.0771999999999999</c:v>
                </c:pt>
                <c:pt idx="14777">
                  <c:v>1.0784199999999999</c:v>
                </c:pt>
                <c:pt idx="14778">
                  <c:v>1.0796399999999999</c:v>
                </c:pt>
                <c:pt idx="14779">
                  <c:v>1.0808199999999999</c:v>
                </c:pt>
                <c:pt idx="14780">
                  <c:v>1.08195</c:v>
                </c:pt>
                <c:pt idx="14781">
                  <c:v>1.08308</c:v>
                </c:pt>
                <c:pt idx="14782">
                  <c:v>1.0842099999999999</c:v>
                </c:pt>
                <c:pt idx="14783">
                  <c:v>1.08534</c:v>
                </c:pt>
                <c:pt idx="14784">
                  <c:v>1.08647</c:v>
                </c:pt>
                <c:pt idx="14785">
                  <c:v>1.08761</c:v>
                </c:pt>
                <c:pt idx="14786">
                  <c:v>1.0887500000000001</c:v>
                </c:pt>
                <c:pt idx="14787">
                  <c:v>1.08988</c:v>
                </c:pt>
                <c:pt idx="14788">
                  <c:v>1.09101</c:v>
                </c:pt>
                <c:pt idx="14789">
                  <c:v>1.09213</c:v>
                </c:pt>
                <c:pt idx="14790">
                  <c:v>1.0932599999999999</c:v>
                </c:pt>
                <c:pt idx="14791">
                  <c:v>1.09439</c:v>
                </c:pt>
                <c:pt idx="14792">
                  <c:v>1.09552</c:v>
                </c:pt>
                <c:pt idx="14793">
                  <c:v>1.0966499999999999</c:v>
                </c:pt>
                <c:pt idx="14794">
                  <c:v>1.0977699999999999</c:v>
                </c:pt>
                <c:pt idx="14795">
                  <c:v>1.0989</c:v>
                </c:pt>
                <c:pt idx="14796">
                  <c:v>1.1000300000000001</c:v>
                </c:pt>
                <c:pt idx="14797">
                  <c:v>1.1011599999999999</c:v>
                </c:pt>
                <c:pt idx="14798">
                  <c:v>1.10229</c:v>
                </c:pt>
                <c:pt idx="14799">
                  <c:v>1.1034200000000001</c:v>
                </c:pt>
                <c:pt idx="14800">
                  <c:v>1.1045400000000001</c:v>
                </c:pt>
                <c:pt idx="14801">
                  <c:v>1.1054600000000001</c:v>
                </c:pt>
                <c:pt idx="14802">
                  <c:v>1.10588</c:v>
                </c:pt>
                <c:pt idx="14803">
                  <c:v>1.1059699999999999</c:v>
                </c:pt>
                <c:pt idx="14804">
                  <c:v>1.1058600000000001</c:v>
                </c:pt>
                <c:pt idx="14805">
                  <c:v>1.1055999999999999</c:v>
                </c:pt>
                <c:pt idx="14806">
                  <c:v>1.1051899999999999</c:v>
                </c:pt>
                <c:pt idx="14807">
                  <c:v>1.10466</c:v>
                </c:pt>
                <c:pt idx="14808">
                  <c:v>1.1038300000000001</c:v>
                </c:pt>
                <c:pt idx="14809">
                  <c:v>1.10294</c:v>
                </c:pt>
                <c:pt idx="14810">
                  <c:v>1.1018699999999999</c:v>
                </c:pt>
                <c:pt idx="14811">
                  <c:v>1.1007499999999999</c:v>
                </c:pt>
                <c:pt idx="14812">
                  <c:v>1.0996600000000001</c:v>
                </c:pt>
                <c:pt idx="14813">
                  <c:v>1.09867</c:v>
                </c:pt>
                <c:pt idx="14814">
                  <c:v>1.09758</c:v>
                </c:pt>
                <c:pt idx="14815">
                  <c:v>1.09646</c:v>
                </c:pt>
                <c:pt idx="14816">
                  <c:v>1.0953299999999999</c:v>
                </c:pt>
                <c:pt idx="14817">
                  <c:v>1.0942099999999999</c:v>
                </c:pt>
                <c:pt idx="14818">
                  <c:v>1.0930800000000001</c:v>
                </c:pt>
                <c:pt idx="14819">
                  <c:v>1.0919399999999999</c:v>
                </c:pt>
                <c:pt idx="14820">
                  <c:v>1.09063</c:v>
                </c:pt>
                <c:pt idx="14821">
                  <c:v>1.0891299999999999</c:v>
                </c:pt>
                <c:pt idx="14822">
                  <c:v>1.0875699999999999</c:v>
                </c:pt>
                <c:pt idx="14823">
                  <c:v>1.0860700000000001</c:v>
                </c:pt>
                <c:pt idx="14824">
                  <c:v>1.0846499999999999</c:v>
                </c:pt>
                <c:pt idx="14825">
                  <c:v>1.0833200000000001</c:v>
                </c:pt>
                <c:pt idx="14826">
                  <c:v>1.08206</c:v>
                </c:pt>
                <c:pt idx="14827">
                  <c:v>1.08081</c:v>
                </c:pt>
                <c:pt idx="14828">
                  <c:v>1.0794600000000001</c:v>
                </c:pt>
                <c:pt idx="14829">
                  <c:v>1.0780400000000001</c:v>
                </c:pt>
                <c:pt idx="14830">
                  <c:v>1.0765899999999999</c:v>
                </c:pt>
                <c:pt idx="14831">
                  <c:v>1.0751900000000001</c:v>
                </c:pt>
                <c:pt idx="14832">
                  <c:v>1.07389</c:v>
                </c:pt>
                <c:pt idx="14833">
                  <c:v>1.07274</c:v>
                </c:pt>
                <c:pt idx="14834">
                  <c:v>1.0716399999999999</c:v>
                </c:pt>
                <c:pt idx="14835">
                  <c:v>1.0705499999999999</c:v>
                </c:pt>
                <c:pt idx="14836">
                  <c:v>1.06945</c:v>
                </c:pt>
                <c:pt idx="14837">
                  <c:v>1.0683499999999999</c:v>
                </c:pt>
                <c:pt idx="14838">
                  <c:v>1.0672600000000001</c:v>
                </c:pt>
                <c:pt idx="14839">
                  <c:v>1.06616</c:v>
                </c:pt>
                <c:pt idx="14840">
                  <c:v>1.0650599999999999</c:v>
                </c:pt>
                <c:pt idx="14841">
                  <c:v>1.0639700000000001</c:v>
                </c:pt>
                <c:pt idx="14842">
                  <c:v>1.06287</c:v>
                </c:pt>
                <c:pt idx="14843">
                  <c:v>1.0617700000000001</c:v>
                </c:pt>
                <c:pt idx="14844">
                  <c:v>1.0606800000000001</c:v>
                </c:pt>
                <c:pt idx="14845">
                  <c:v>1.05958</c:v>
                </c:pt>
                <c:pt idx="14846">
                  <c:v>1.0584800000000001</c:v>
                </c:pt>
                <c:pt idx="14847">
                  <c:v>1.0573900000000001</c:v>
                </c:pt>
                <c:pt idx="14848">
                  <c:v>1.05629</c:v>
                </c:pt>
                <c:pt idx="14849">
                  <c:v>1.0551900000000001</c:v>
                </c:pt>
                <c:pt idx="14850">
                  <c:v>1.0541</c:v>
                </c:pt>
                <c:pt idx="14851">
                  <c:v>1.05291</c:v>
                </c:pt>
                <c:pt idx="14852">
                  <c:v>1.0513399999999999</c:v>
                </c:pt>
                <c:pt idx="14853">
                  <c:v>1.0493300000000001</c:v>
                </c:pt>
                <c:pt idx="14854">
                  <c:v>1.04714</c:v>
                </c:pt>
                <c:pt idx="14855">
                  <c:v>1.0448500000000001</c:v>
                </c:pt>
                <c:pt idx="14856">
                  <c:v>1.0426500000000001</c:v>
                </c:pt>
                <c:pt idx="14857">
                  <c:v>1.04054</c:v>
                </c:pt>
                <c:pt idx="14858">
                  <c:v>1.03843</c:v>
                </c:pt>
                <c:pt idx="14859">
                  <c:v>1.03634</c:v>
                </c:pt>
                <c:pt idx="14860">
                  <c:v>1.03427</c:v>
                </c:pt>
                <c:pt idx="14861">
                  <c:v>1.0322899999999999</c:v>
                </c:pt>
                <c:pt idx="14862">
                  <c:v>1.03044</c:v>
                </c:pt>
                <c:pt idx="14863">
                  <c:v>1.02878</c:v>
                </c:pt>
                <c:pt idx="14864">
                  <c:v>1.02735</c:v>
                </c:pt>
                <c:pt idx="14865">
                  <c:v>1.0268699999999999</c:v>
                </c:pt>
                <c:pt idx="14866">
                  <c:v>1.0266</c:v>
                </c:pt>
                <c:pt idx="14867">
                  <c:v>1.0262899999999999</c:v>
                </c:pt>
                <c:pt idx="14868">
                  <c:v>1.02579</c:v>
                </c:pt>
                <c:pt idx="14869">
                  <c:v>1.0250699999999999</c:v>
                </c:pt>
                <c:pt idx="14870">
                  <c:v>1.02417</c:v>
                </c:pt>
                <c:pt idx="14871">
                  <c:v>1.02338</c:v>
                </c:pt>
                <c:pt idx="14872">
                  <c:v>1.0225500000000001</c:v>
                </c:pt>
                <c:pt idx="14873">
                  <c:v>1.0215799999999999</c:v>
                </c:pt>
                <c:pt idx="14874">
                  <c:v>1.02057</c:v>
                </c:pt>
                <c:pt idx="14875">
                  <c:v>1.0195799999999999</c:v>
                </c:pt>
                <c:pt idx="14876">
                  <c:v>1.01858</c:v>
                </c:pt>
                <c:pt idx="14877">
                  <c:v>1.01753</c:v>
                </c:pt>
                <c:pt idx="14878">
                  <c:v>1.0164</c:v>
                </c:pt>
                <c:pt idx="14879">
                  <c:v>1.01522</c:v>
                </c:pt>
                <c:pt idx="14880">
                  <c:v>1.01406</c:v>
                </c:pt>
                <c:pt idx="14881">
                  <c:v>1.01298</c:v>
                </c:pt>
                <c:pt idx="14882">
                  <c:v>1.01197</c:v>
                </c:pt>
                <c:pt idx="14883">
                  <c:v>1.01098</c:v>
                </c:pt>
                <c:pt idx="14884">
                  <c:v>1.0099800000000001</c:v>
                </c:pt>
                <c:pt idx="14885">
                  <c:v>1.0089900000000001</c:v>
                </c:pt>
                <c:pt idx="14886">
                  <c:v>1.00796</c:v>
                </c:pt>
                <c:pt idx="14887">
                  <c:v>1.00688</c:v>
                </c:pt>
                <c:pt idx="14888">
                  <c:v>1.00579</c:v>
                </c:pt>
                <c:pt idx="14889">
                  <c:v>1.0047600000000001</c:v>
                </c:pt>
                <c:pt idx="14890">
                  <c:v>1.0037700000000001</c:v>
                </c:pt>
                <c:pt idx="14891">
                  <c:v>1.00278</c:v>
                </c:pt>
                <c:pt idx="14892">
                  <c:v>1.00179</c:v>
                </c:pt>
                <c:pt idx="14893">
                  <c:v>1.0007900000000001</c:v>
                </c:pt>
                <c:pt idx="14894">
                  <c:v>0.99980100000000005</c:v>
                </c:pt>
                <c:pt idx="14895">
                  <c:v>0.99880800000000003</c:v>
                </c:pt>
                <c:pt idx="14896">
                  <c:v>0.99781500000000001</c:v>
                </c:pt>
                <c:pt idx="14897">
                  <c:v>0.99682300000000001</c:v>
                </c:pt>
                <c:pt idx="14898">
                  <c:v>0.99582999999999999</c:v>
                </c:pt>
                <c:pt idx="14899">
                  <c:v>0.99483699999999997</c:v>
                </c:pt>
                <c:pt idx="14900">
                  <c:v>0.99384399999999995</c:v>
                </c:pt>
                <c:pt idx="14901">
                  <c:v>0.99287700000000001</c:v>
                </c:pt>
                <c:pt idx="14902">
                  <c:v>0.99181799999999998</c:v>
                </c:pt>
                <c:pt idx="14903">
                  <c:v>0.99065800000000004</c:v>
                </c:pt>
                <c:pt idx="14904">
                  <c:v>0.98960999999999999</c:v>
                </c:pt>
                <c:pt idx="14905">
                  <c:v>0.98894400000000005</c:v>
                </c:pt>
                <c:pt idx="14906">
                  <c:v>0.98847200000000002</c:v>
                </c:pt>
                <c:pt idx="14907">
                  <c:v>0.98782499999999995</c:v>
                </c:pt>
                <c:pt idx="14908">
                  <c:v>0.986788</c:v>
                </c:pt>
                <c:pt idx="14909">
                  <c:v>0.98556699999999997</c:v>
                </c:pt>
                <c:pt idx="14910">
                  <c:v>0.98438700000000001</c:v>
                </c:pt>
                <c:pt idx="14911">
                  <c:v>0.98334900000000003</c:v>
                </c:pt>
                <c:pt idx="14912">
                  <c:v>0.98245499999999997</c:v>
                </c:pt>
                <c:pt idx="14913">
                  <c:v>0.98173500000000002</c:v>
                </c:pt>
                <c:pt idx="14914">
                  <c:v>0.98119800000000001</c:v>
                </c:pt>
                <c:pt idx="14915">
                  <c:v>0.98073900000000003</c:v>
                </c:pt>
                <c:pt idx="14916">
                  <c:v>0.98012900000000003</c:v>
                </c:pt>
                <c:pt idx="14917">
                  <c:v>0.97924699999999998</c:v>
                </c:pt>
                <c:pt idx="14918">
                  <c:v>0.97812299999999996</c:v>
                </c:pt>
                <c:pt idx="14919">
                  <c:v>0.97699800000000003</c:v>
                </c:pt>
                <c:pt idx="14920">
                  <c:v>0.97593200000000002</c:v>
                </c:pt>
                <c:pt idx="14921">
                  <c:v>0.97494499999999995</c:v>
                </c:pt>
                <c:pt idx="14922">
                  <c:v>0.973993</c:v>
                </c:pt>
                <c:pt idx="14923">
                  <c:v>0.973047</c:v>
                </c:pt>
                <c:pt idx="14924">
                  <c:v>0.97210300000000005</c:v>
                </c:pt>
                <c:pt idx="14925">
                  <c:v>0.97116999999999998</c:v>
                </c:pt>
                <c:pt idx="14926">
                  <c:v>0.97022200000000003</c:v>
                </c:pt>
                <c:pt idx="14927">
                  <c:v>0.96926599999999996</c:v>
                </c:pt>
                <c:pt idx="14928">
                  <c:v>0.96831100000000003</c:v>
                </c:pt>
                <c:pt idx="14929">
                  <c:v>0.96736599999999995</c:v>
                </c:pt>
                <c:pt idx="14930">
                  <c:v>0.96642099999999997</c:v>
                </c:pt>
                <c:pt idx="14931">
                  <c:v>0.965476</c:v>
                </c:pt>
                <c:pt idx="14932">
                  <c:v>0.96453100000000003</c:v>
                </c:pt>
                <c:pt idx="14933">
                  <c:v>0.96358600000000005</c:v>
                </c:pt>
                <c:pt idx="14934">
                  <c:v>0.96264000000000005</c:v>
                </c:pt>
                <c:pt idx="14935">
                  <c:v>0.96169499999999997</c:v>
                </c:pt>
                <c:pt idx="14936">
                  <c:v>0.96074999999999999</c:v>
                </c:pt>
                <c:pt idx="14937">
                  <c:v>0.95980500000000002</c:v>
                </c:pt>
                <c:pt idx="14938">
                  <c:v>0.95886000000000005</c:v>
                </c:pt>
                <c:pt idx="14939">
                  <c:v>0.95791400000000004</c:v>
                </c:pt>
                <c:pt idx="14940">
                  <c:v>0.95696899999999996</c:v>
                </c:pt>
                <c:pt idx="14941">
                  <c:v>0.95602399999999998</c:v>
                </c:pt>
                <c:pt idx="14942">
                  <c:v>0.95507900000000001</c:v>
                </c:pt>
                <c:pt idx="14943">
                  <c:v>0.95413400000000004</c:v>
                </c:pt>
                <c:pt idx="14944">
                  <c:v>0.95318800000000004</c:v>
                </c:pt>
                <c:pt idx="14945">
                  <c:v>0.95224299999999995</c:v>
                </c:pt>
                <c:pt idx="14946">
                  <c:v>0.95129799999999998</c:v>
                </c:pt>
                <c:pt idx="14947">
                  <c:v>0.950353</c:v>
                </c:pt>
                <c:pt idx="14948">
                  <c:v>0.94940800000000003</c:v>
                </c:pt>
                <c:pt idx="14949">
                  <c:v>0.94846200000000003</c:v>
                </c:pt>
                <c:pt idx="14950">
                  <c:v>0.94751700000000005</c:v>
                </c:pt>
                <c:pt idx="14951">
                  <c:v>0.94684000000000001</c:v>
                </c:pt>
                <c:pt idx="14952">
                  <c:v>0.94645199999999996</c:v>
                </c:pt>
                <c:pt idx="14953">
                  <c:v>0.94603400000000004</c:v>
                </c:pt>
                <c:pt idx="14954">
                  <c:v>0.94574800000000003</c:v>
                </c:pt>
                <c:pt idx="14955">
                  <c:v>0.94561200000000001</c:v>
                </c:pt>
                <c:pt idx="14956">
                  <c:v>0.94629799999999997</c:v>
                </c:pt>
                <c:pt idx="14957">
                  <c:v>0.94730700000000001</c:v>
                </c:pt>
                <c:pt idx="14958">
                  <c:v>0.94845000000000002</c:v>
                </c:pt>
                <c:pt idx="14959">
                  <c:v>0.94940500000000005</c:v>
                </c:pt>
                <c:pt idx="14960">
                  <c:v>0.95033299999999998</c:v>
                </c:pt>
                <c:pt idx="14961">
                  <c:v>0.95134600000000002</c:v>
                </c:pt>
                <c:pt idx="14962">
                  <c:v>0.95250199999999996</c:v>
                </c:pt>
                <c:pt idx="14963">
                  <c:v>0.95372800000000002</c:v>
                </c:pt>
                <c:pt idx="14964">
                  <c:v>0.95480299999999996</c:v>
                </c:pt>
                <c:pt idx="14965">
                  <c:v>0.95580200000000004</c:v>
                </c:pt>
                <c:pt idx="14966">
                  <c:v>0.95681400000000005</c:v>
                </c:pt>
                <c:pt idx="14967">
                  <c:v>0.95789500000000005</c:v>
                </c:pt>
                <c:pt idx="14968">
                  <c:v>0.95895300000000006</c:v>
                </c:pt>
                <c:pt idx="14969">
                  <c:v>0.95994999999999997</c:v>
                </c:pt>
                <c:pt idx="14970">
                  <c:v>0.96090799999999998</c:v>
                </c:pt>
                <c:pt idx="14971">
                  <c:v>0.961866</c:v>
                </c:pt>
                <c:pt idx="14972">
                  <c:v>0.96282400000000001</c:v>
                </c:pt>
                <c:pt idx="14973">
                  <c:v>0.96378200000000003</c:v>
                </c:pt>
                <c:pt idx="14974">
                  <c:v>0.96474199999999999</c:v>
                </c:pt>
                <c:pt idx="14975">
                  <c:v>0.96570999999999996</c:v>
                </c:pt>
                <c:pt idx="14976">
                  <c:v>0.96667800000000004</c:v>
                </c:pt>
                <c:pt idx="14977">
                  <c:v>0.96764300000000003</c:v>
                </c:pt>
                <c:pt idx="14978">
                  <c:v>0.96860199999999996</c:v>
                </c:pt>
                <c:pt idx="14979">
                  <c:v>0.96955999999999998</c:v>
                </c:pt>
                <c:pt idx="14980">
                  <c:v>0.97051799999999999</c:v>
                </c:pt>
                <c:pt idx="14981">
                  <c:v>0.97147600000000001</c:v>
                </c:pt>
                <c:pt idx="14982">
                  <c:v>0.97243400000000002</c:v>
                </c:pt>
                <c:pt idx="14983">
                  <c:v>0.97339200000000003</c:v>
                </c:pt>
                <c:pt idx="14984">
                  <c:v>0.97435000000000005</c:v>
                </c:pt>
                <c:pt idx="14985">
                  <c:v>0.97530899999999998</c:v>
                </c:pt>
                <c:pt idx="14986">
                  <c:v>0.976267</c:v>
                </c:pt>
                <c:pt idx="14987">
                  <c:v>0.97722500000000001</c:v>
                </c:pt>
                <c:pt idx="14988">
                  <c:v>0.97818300000000002</c:v>
                </c:pt>
                <c:pt idx="14989">
                  <c:v>0.97914100000000004</c:v>
                </c:pt>
                <c:pt idx="14990">
                  <c:v>0.98009900000000005</c:v>
                </c:pt>
                <c:pt idx="14991">
                  <c:v>0.98105699999999996</c:v>
                </c:pt>
                <c:pt idx="14992">
                  <c:v>0.982016</c:v>
                </c:pt>
                <c:pt idx="14993">
                  <c:v>0.98297400000000001</c:v>
                </c:pt>
                <c:pt idx="14994">
                  <c:v>0.98393200000000003</c:v>
                </c:pt>
                <c:pt idx="14995">
                  <c:v>0.98489000000000004</c:v>
                </c:pt>
                <c:pt idx="14996">
                  <c:v>0.98584799999999995</c:v>
                </c:pt>
                <c:pt idx="14997">
                  <c:v>0.98680599999999996</c:v>
                </c:pt>
                <c:pt idx="14998">
                  <c:v>0.98776399999999998</c:v>
                </c:pt>
                <c:pt idx="14999">
                  <c:v>0.98872300000000002</c:v>
                </c:pt>
                <c:pt idx="15000">
                  <c:v>0.98968100000000003</c:v>
                </c:pt>
                <c:pt idx="15001">
                  <c:v>0.99059699999999995</c:v>
                </c:pt>
                <c:pt idx="15002">
                  <c:v>0.99131499999999995</c:v>
                </c:pt>
                <c:pt idx="15003">
                  <c:v>0.99180100000000004</c:v>
                </c:pt>
                <c:pt idx="15004">
                  <c:v>0.99222299999999997</c:v>
                </c:pt>
                <c:pt idx="15005">
                  <c:v>0.99283399999999999</c:v>
                </c:pt>
                <c:pt idx="15006">
                  <c:v>0.99371200000000004</c:v>
                </c:pt>
                <c:pt idx="15007">
                  <c:v>0.994865</c:v>
                </c:pt>
                <c:pt idx="15008">
                  <c:v>0.996089</c:v>
                </c:pt>
                <c:pt idx="15009">
                  <c:v>0.99722299999999997</c:v>
                </c:pt>
                <c:pt idx="15010">
                  <c:v>0.998247</c:v>
                </c:pt>
                <c:pt idx="15011">
                  <c:v>0.99928899999999998</c:v>
                </c:pt>
                <c:pt idx="15012">
                  <c:v>1.0004999999999999</c:v>
                </c:pt>
                <c:pt idx="15013">
                  <c:v>1.0019400000000001</c:v>
                </c:pt>
                <c:pt idx="15014">
                  <c:v>1.0031000000000001</c:v>
                </c:pt>
                <c:pt idx="15015">
                  <c:v>1.00404</c:v>
                </c:pt>
                <c:pt idx="15016">
                  <c:v>1.00485</c:v>
                </c:pt>
                <c:pt idx="15017">
                  <c:v>1.00604</c:v>
                </c:pt>
                <c:pt idx="15018">
                  <c:v>1.0071699999999999</c:v>
                </c:pt>
                <c:pt idx="15019">
                  <c:v>1.0082</c:v>
                </c:pt>
                <c:pt idx="15020">
                  <c:v>1.0091699999999999</c:v>
                </c:pt>
                <c:pt idx="15021">
                  <c:v>1.0100899999999999</c:v>
                </c:pt>
                <c:pt idx="15022">
                  <c:v>1.0109399999999999</c:v>
                </c:pt>
                <c:pt idx="15023">
                  <c:v>1.01166</c:v>
                </c:pt>
                <c:pt idx="15024">
                  <c:v>1.0122100000000001</c:v>
                </c:pt>
                <c:pt idx="15025">
                  <c:v>1.01268</c:v>
                </c:pt>
                <c:pt idx="15026">
                  <c:v>1.0135799999999999</c:v>
                </c:pt>
                <c:pt idx="15027">
                  <c:v>1.0146999999999999</c:v>
                </c:pt>
                <c:pt idx="15028">
                  <c:v>1.0157</c:v>
                </c:pt>
                <c:pt idx="15029">
                  <c:v>1.0166900000000001</c:v>
                </c:pt>
                <c:pt idx="15030">
                  <c:v>1.0176799999999999</c:v>
                </c:pt>
                <c:pt idx="15031">
                  <c:v>1.01867</c:v>
                </c:pt>
                <c:pt idx="15032">
                  <c:v>1.0196099999999999</c:v>
                </c:pt>
                <c:pt idx="15033">
                  <c:v>1.02044</c:v>
                </c:pt>
                <c:pt idx="15034">
                  <c:v>1.02115</c:v>
                </c:pt>
                <c:pt idx="15035">
                  <c:v>1.0219400000000001</c:v>
                </c:pt>
                <c:pt idx="15036">
                  <c:v>1.0230699999999999</c:v>
                </c:pt>
                <c:pt idx="15037">
                  <c:v>1.0241100000000001</c:v>
                </c:pt>
                <c:pt idx="15038">
                  <c:v>1.02511</c:v>
                </c:pt>
                <c:pt idx="15039">
                  <c:v>1.0261100000000001</c:v>
                </c:pt>
                <c:pt idx="15040">
                  <c:v>1.0270999999999999</c:v>
                </c:pt>
                <c:pt idx="15041">
                  <c:v>1.0281</c:v>
                </c:pt>
                <c:pt idx="15042">
                  <c:v>1.0290999999999999</c:v>
                </c:pt>
                <c:pt idx="15043">
                  <c:v>1.03009</c:v>
                </c:pt>
                <c:pt idx="15044">
                  <c:v>1.0310900000000001</c:v>
                </c:pt>
                <c:pt idx="15045">
                  <c:v>1.03209</c:v>
                </c:pt>
                <c:pt idx="15046">
                  <c:v>1.0330900000000001</c:v>
                </c:pt>
                <c:pt idx="15047">
                  <c:v>1.0340800000000001</c:v>
                </c:pt>
                <c:pt idx="15048">
                  <c:v>1.03508</c:v>
                </c:pt>
                <c:pt idx="15049">
                  <c:v>1.0360799999999999</c:v>
                </c:pt>
                <c:pt idx="15050">
                  <c:v>1.0370699999999999</c:v>
                </c:pt>
                <c:pt idx="15051">
                  <c:v>1.0378799999999999</c:v>
                </c:pt>
                <c:pt idx="15052">
                  <c:v>1.0385200000000001</c:v>
                </c:pt>
                <c:pt idx="15053">
                  <c:v>1.03901</c:v>
                </c:pt>
                <c:pt idx="15054">
                  <c:v>1.0393699999999999</c:v>
                </c:pt>
                <c:pt idx="15055">
                  <c:v>1.03965</c:v>
                </c:pt>
                <c:pt idx="15056">
                  <c:v>1.0397799999999999</c:v>
                </c:pt>
                <c:pt idx="15057">
                  <c:v>1.03949</c:v>
                </c:pt>
                <c:pt idx="15058">
                  <c:v>1.0387599999999999</c:v>
                </c:pt>
                <c:pt idx="15059">
                  <c:v>1.03793</c:v>
                </c:pt>
                <c:pt idx="15060">
                  <c:v>1.03712</c:v>
                </c:pt>
                <c:pt idx="15061">
                  <c:v>1.03623</c:v>
                </c:pt>
                <c:pt idx="15062">
                  <c:v>1.0353000000000001</c:v>
                </c:pt>
                <c:pt idx="15063">
                  <c:v>1.0344800000000001</c:v>
                </c:pt>
                <c:pt idx="15064">
                  <c:v>1.03373</c:v>
                </c:pt>
                <c:pt idx="15065">
                  <c:v>1.0330299999999999</c:v>
                </c:pt>
                <c:pt idx="15066">
                  <c:v>1.03213</c:v>
                </c:pt>
                <c:pt idx="15067">
                  <c:v>1.0311600000000001</c:v>
                </c:pt>
                <c:pt idx="15068">
                  <c:v>1.0301800000000001</c:v>
                </c:pt>
                <c:pt idx="15069">
                  <c:v>1.02929</c:v>
                </c:pt>
                <c:pt idx="15070">
                  <c:v>1.02843</c:v>
                </c:pt>
                <c:pt idx="15071">
                  <c:v>1.0274799999999999</c:v>
                </c:pt>
                <c:pt idx="15072">
                  <c:v>1.0264899999999999</c:v>
                </c:pt>
                <c:pt idx="15073">
                  <c:v>1.0255000000000001</c:v>
                </c:pt>
                <c:pt idx="15074">
                  <c:v>1.0245500000000001</c:v>
                </c:pt>
                <c:pt idx="15075">
                  <c:v>1.0236400000000001</c:v>
                </c:pt>
                <c:pt idx="15076">
                  <c:v>1.0226900000000001</c:v>
                </c:pt>
                <c:pt idx="15077">
                  <c:v>1.0217400000000001</c:v>
                </c:pt>
                <c:pt idx="15078">
                  <c:v>1.0207999999999999</c:v>
                </c:pt>
                <c:pt idx="15079">
                  <c:v>1.0198199999999999</c:v>
                </c:pt>
                <c:pt idx="15080">
                  <c:v>1.01868</c:v>
                </c:pt>
                <c:pt idx="15081">
                  <c:v>1.01745</c:v>
                </c:pt>
                <c:pt idx="15082">
                  <c:v>1.0162100000000001</c:v>
                </c:pt>
                <c:pt idx="15083">
                  <c:v>1.0151600000000001</c:v>
                </c:pt>
                <c:pt idx="15084">
                  <c:v>1.0142199999999999</c:v>
                </c:pt>
                <c:pt idx="15085">
                  <c:v>1.01328</c:v>
                </c:pt>
                <c:pt idx="15086">
                  <c:v>1.01234</c:v>
                </c:pt>
                <c:pt idx="15087">
                  <c:v>1.0114000000000001</c:v>
                </c:pt>
                <c:pt idx="15088">
                  <c:v>1.0104500000000001</c:v>
                </c:pt>
                <c:pt idx="15089">
                  <c:v>1.0094099999999999</c:v>
                </c:pt>
                <c:pt idx="15090">
                  <c:v>1.0083599999999999</c:v>
                </c:pt>
                <c:pt idx="15091">
                  <c:v>1.0073300000000001</c:v>
                </c:pt>
                <c:pt idx="15092">
                  <c:v>1.0063800000000001</c:v>
                </c:pt>
                <c:pt idx="15093">
                  <c:v>1.0054399999999999</c:v>
                </c:pt>
                <c:pt idx="15094">
                  <c:v>1.0044999999999999</c:v>
                </c:pt>
                <c:pt idx="15095">
                  <c:v>1.0035700000000001</c:v>
                </c:pt>
                <c:pt idx="15096">
                  <c:v>1.0026299999999999</c:v>
                </c:pt>
                <c:pt idx="15097">
                  <c:v>1.00169</c:v>
                </c:pt>
                <c:pt idx="15098">
                  <c:v>1.00075</c:v>
                </c:pt>
                <c:pt idx="15099">
                  <c:v>0.99981399999999998</c:v>
                </c:pt>
                <c:pt idx="15100">
                  <c:v>0.99887700000000001</c:v>
                </c:pt>
                <c:pt idx="15101">
                  <c:v>0.99834400000000001</c:v>
                </c:pt>
                <c:pt idx="15102">
                  <c:v>0.99893299999999996</c:v>
                </c:pt>
                <c:pt idx="15103">
                  <c:v>1.00041</c:v>
                </c:pt>
                <c:pt idx="15104">
                  <c:v>1.0020899999999999</c:v>
                </c:pt>
                <c:pt idx="15105">
                  <c:v>1.0037100000000001</c:v>
                </c:pt>
                <c:pt idx="15106">
                  <c:v>1.0052300000000001</c:v>
                </c:pt>
                <c:pt idx="15107">
                  <c:v>1.00664</c:v>
                </c:pt>
                <c:pt idx="15108">
                  <c:v>1.0080199999999999</c:v>
                </c:pt>
                <c:pt idx="15109">
                  <c:v>1.0094099999999999</c:v>
                </c:pt>
                <c:pt idx="15110">
                  <c:v>1.01084</c:v>
                </c:pt>
                <c:pt idx="15111">
                  <c:v>1.01163</c:v>
                </c:pt>
                <c:pt idx="15112">
                  <c:v>1.01233</c:v>
                </c:pt>
                <c:pt idx="15113">
                  <c:v>1.0134000000000001</c:v>
                </c:pt>
                <c:pt idx="15114">
                  <c:v>1.01441</c:v>
                </c:pt>
                <c:pt idx="15115">
                  <c:v>1.0153799999999999</c:v>
                </c:pt>
                <c:pt idx="15116">
                  <c:v>1.0163199999999999</c:v>
                </c:pt>
                <c:pt idx="15117">
                  <c:v>1.01732</c:v>
                </c:pt>
                <c:pt idx="15118">
                  <c:v>1.018</c:v>
                </c:pt>
                <c:pt idx="15119">
                  <c:v>1.0182199999999999</c:v>
                </c:pt>
                <c:pt idx="15120">
                  <c:v>1.0181100000000001</c:v>
                </c:pt>
                <c:pt idx="15121">
                  <c:v>1.0178700000000001</c:v>
                </c:pt>
                <c:pt idx="15122">
                  <c:v>1.01789</c:v>
                </c:pt>
                <c:pt idx="15123">
                  <c:v>1.0185599999999999</c:v>
                </c:pt>
                <c:pt idx="15124">
                  <c:v>1.0195399999999999</c:v>
                </c:pt>
                <c:pt idx="15125">
                  <c:v>1.02047</c:v>
                </c:pt>
                <c:pt idx="15126">
                  <c:v>1.02145</c:v>
                </c:pt>
                <c:pt idx="15127">
                  <c:v>1.0225200000000001</c:v>
                </c:pt>
                <c:pt idx="15128">
                  <c:v>1.0237099999999999</c:v>
                </c:pt>
                <c:pt idx="15129">
                  <c:v>1.0248900000000001</c:v>
                </c:pt>
                <c:pt idx="15130">
                  <c:v>1.02599</c:v>
                </c:pt>
                <c:pt idx="15131">
                  <c:v>1.02704</c:v>
                </c:pt>
                <c:pt idx="15132">
                  <c:v>1.0281</c:v>
                </c:pt>
                <c:pt idx="15133">
                  <c:v>1.0292600000000001</c:v>
                </c:pt>
                <c:pt idx="15134">
                  <c:v>1.0304</c:v>
                </c:pt>
                <c:pt idx="15135">
                  <c:v>1.0314300000000001</c:v>
                </c:pt>
                <c:pt idx="15136">
                  <c:v>1.03244</c:v>
                </c:pt>
                <c:pt idx="15137">
                  <c:v>1.03345</c:v>
                </c:pt>
                <c:pt idx="15138">
                  <c:v>1.0344500000000001</c:v>
                </c:pt>
                <c:pt idx="15139">
                  <c:v>1.03546</c:v>
                </c:pt>
                <c:pt idx="15140">
                  <c:v>1.03647</c:v>
                </c:pt>
                <c:pt idx="15141">
                  <c:v>1.03748</c:v>
                </c:pt>
                <c:pt idx="15142">
                  <c:v>1.0384800000000001</c:v>
                </c:pt>
                <c:pt idx="15143">
                  <c:v>1.03949</c:v>
                </c:pt>
                <c:pt idx="15144">
                  <c:v>1.0405</c:v>
                </c:pt>
                <c:pt idx="15145">
                  <c:v>1.0415000000000001</c:v>
                </c:pt>
                <c:pt idx="15146">
                  <c:v>1.04251</c:v>
                </c:pt>
                <c:pt idx="15147">
                  <c:v>1.04352</c:v>
                </c:pt>
                <c:pt idx="15148">
                  <c:v>1.04453</c:v>
                </c:pt>
                <c:pt idx="15149">
                  <c:v>1.0455300000000001</c:v>
                </c:pt>
                <c:pt idx="15150">
                  <c:v>1.0465500000000001</c:v>
                </c:pt>
                <c:pt idx="15151">
                  <c:v>1.04738</c:v>
                </c:pt>
                <c:pt idx="15152">
                  <c:v>1.0477399999999999</c:v>
                </c:pt>
                <c:pt idx="15153">
                  <c:v>1.04802</c:v>
                </c:pt>
                <c:pt idx="15154">
                  <c:v>1.0483199999999999</c:v>
                </c:pt>
                <c:pt idx="15155">
                  <c:v>1.0487599999999999</c:v>
                </c:pt>
                <c:pt idx="15156">
                  <c:v>1.0491600000000001</c:v>
                </c:pt>
                <c:pt idx="15157">
                  <c:v>1.0494699999999999</c:v>
                </c:pt>
                <c:pt idx="15158">
                  <c:v>1.0498499999999999</c:v>
                </c:pt>
                <c:pt idx="15159">
                  <c:v>1.0503800000000001</c:v>
                </c:pt>
                <c:pt idx="15160">
                  <c:v>1.05142</c:v>
                </c:pt>
                <c:pt idx="15161">
                  <c:v>1.0527</c:v>
                </c:pt>
                <c:pt idx="15162">
                  <c:v>1.05383</c:v>
                </c:pt>
                <c:pt idx="15163">
                  <c:v>1.05487</c:v>
                </c:pt>
                <c:pt idx="15164">
                  <c:v>1.0559099999999999</c:v>
                </c:pt>
                <c:pt idx="15165">
                  <c:v>1.05694</c:v>
                </c:pt>
                <c:pt idx="15166">
                  <c:v>1.0579700000000001</c:v>
                </c:pt>
                <c:pt idx="15167">
                  <c:v>1.05898</c:v>
                </c:pt>
                <c:pt idx="15168">
                  <c:v>1.0600499999999999</c:v>
                </c:pt>
                <c:pt idx="15169">
                  <c:v>1.0611600000000001</c:v>
                </c:pt>
                <c:pt idx="15170">
                  <c:v>1.0622100000000001</c:v>
                </c:pt>
                <c:pt idx="15171">
                  <c:v>1.06325</c:v>
                </c:pt>
                <c:pt idx="15172">
                  <c:v>1.06429</c:v>
                </c:pt>
                <c:pt idx="15173">
                  <c:v>1.0653300000000001</c:v>
                </c:pt>
                <c:pt idx="15174">
                  <c:v>1.06637</c:v>
                </c:pt>
                <c:pt idx="15175">
                  <c:v>1.06741</c:v>
                </c:pt>
                <c:pt idx="15176">
                  <c:v>1.0684499999999999</c:v>
                </c:pt>
                <c:pt idx="15177">
                  <c:v>1.0694900000000001</c:v>
                </c:pt>
                <c:pt idx="15178">
                  <c:v>1.07053</c:v>
                </c:pt>
                <c:pt idx="15179">
                  <c:v>1.0715699999999999</c:v>
                </c:pt>
                <c:pt idx="15180">
                  <c:v>1.0726100000000001</c:v>
                </c:pt>
                <c:pt idx="15181">
                  <c:v>1.07365</c:v>
                </c:pt>
                <c:pt idx="15182">
                  <c:v>1.0746899999999999</c:v>
                </c:pt>
                <c:pt idx="15183">
                  <c:v>1.0757300000000001</c:v>
                </c:pt>
                <c:pt idx="15184">
                  <c:v>1.0767599999999999</c:v>
                </c:pt>
                <c:pt idx="15185">
                  <c:v>1.0777600000000001</c:v>
                </c:pt>
                <c:pt idx="15186">
                  <c:v>1.0787899999999999</c:v>
                </c:pt>
                <c:pt idx="15187">
                  <c:v>1.0798399999999999</c:v>
                </c:pt>
                <c:pt idx="15188">
                  <c:v>1.0808800000000001</c:v>
                </c:pt>
                <c:pt idx="15189">
                  <c:v>1.08192</c:v>
                </c:pt>
                <c:pt idx="15190">
                  <c:v>1.0829599999999999</c:v>
                </c:pt>
                <c:pt idx="15191">
                  <c:v>1.0840000000000001</c:v>
                </c:pt>
                <c:pt idx="15192">
                  <c:v>1.08504</c:v>
                </c:pt>
                <c:pt idx="15193">
                  <c:v>1.0860799999999999</c:v>
                </c:pt>
                <c:pt idx="15194">
                  <c:v>1.0871200000000001</c:v>
                </c:pt>
                <c:pt idx="15195">
                  <c:v>1.08816</c:v>
                </c:pt>
                <c:pt idx="15196">
                  <c:v>1.08921</c:v>
                </c:pt>
                <c:pt idx="15197">
                  <c:v>1.0902499999999999</c:v>
                </c:pt>
                <c:pt idx="15198">
                  <c:v>1.0912900000000001</c:v>
                </c:pt>
                <c:pt idx="15199">
                  <c:v>1.09233</c:v>
                </c:pt>
                <c:pt idx="15200">
                  <c:v>1.09337</c:v>
                </c:pt>
                <c:pt idx="15201">
                  <c:v>1.0944100000000001</c:v>
                </c:pt>
                <c:pt idx="15202">
                  <c:v>1.09545</c:v>
                </c:pt>
                <c:pt idx="15203">
                  <c:v>1.09649</c:v>
                </c:pt>
                <c:pt idx="15204">
                  <c:v>1.0975299999999999</c:v>
                </c:pt>
                <c:pt idx="15205">
                  <c:v>1.09857</c:v>
                </c:pt>
                <c:pt idx="15206">
                  <c:v>1.09961</c:v>
                </c:pt>
                <c:pt idx="15207">
                  <c:v>1.1006499999999999</c:v>
                </c:pt>
                <c:pt idx="15208">
                  <c:v>1.1016999999999999</c:v>
                </c:pt>
                <c:pt idx="15209">
                  <c:v>1.1027400000000001</c:v>
                </c:pt>
                <c:pt idx="15210">
                  <c:v>1.10378</c:v>
                </c:pt>
                <c:pt idx="15211">
                  <c:v>1.1048199999999999</c:v>
                </c:pt>
                <c:pt idx="15212">
                  <c:v>1.1058600000000001</c:v>
                </c:pt>
                <c:pt idx="15213">
                  <c:v>1.1069</c:v>
                </c:pt>
                <c:pt idx="15214">
                  <c:v>1.1079399999999999</c:v>
                </c:pt>
                <c:pt idx="15215">
                  <c:v>1.1089800000000001</c:v>
                </c:pt>
                <c:pt idx="15216">
                  <c:v>1.11002</c:v>
                </c:pt>
                <c:pt idx="15217">
                  <c:v>1.1110599999999999</c:v>
                </c:pt>
                <c:pt idx="15218">
                  <c:v>1.11192</c:v>
                </c:pt>
                <c:pt idx="15219">
                  <c:v>1.11253</c:v>
                </c:pt>
                <c:pt idx="15220">
                  <c:v>1.1129500000000001</c:v>
                </c:pt>
                <c:pt idx="15221">
                  <c:v>1.11331</c:v>
                </c:pt>
                <c:pt idx="15222">
                  <c:v>1.11368</c:v>
                </c:pt>
                <c:pt idx="15223">
                  <c:v>1.1140699999999999</c:v>
                </c:pt>
                <c:pt idx="15224">
                  <c:v>1.1144799999999999</c:v>
                </c:pt>
                <c:pt idx="15225">
                  <c:v>1.1151500000000001</c:v>
                </c:pt>
                <c:pt idx="15226">
                  <c:v>1.11619</c:v>
                </c:pt>
                <c:pt idx="15227">
                  <c:v>1.11724</c:v>
                </c:pt>
                <c:pt idx="15228">
                  <c:v>1.1183000000000001</c:v>
                </c:pt>
                <c:pt idx="15229">
                  <c:v>1.1193599999999999</c:v>
                </c:pt>
                <c:pt idx="15230">
                  <c:v>1.1204099999999999</c:v>
                </c:pt>
                <c:pt idx="15231">
                  <c:v>1.12147</c:v>
                </c:pt>
                <c:pt idx="15232">
                  <c:v>1.12253</c:v>
                </c:pt>
                <c:pt idx="15233">
                  <c:v>1.1235900000000001</c:v>
                </c:pt>
                <c:pt idx="15234">
                  <c:v>1.1246400000000001</c:v>
                </c:pt>
                <c:pt idx="15235">
                  <c:v>1.1256999999999999</c:v>
                </c:pt>
                <c:pt idx="15236">
                  <c:v>1.12676</c:v>
                </c:pt>
                <c:pt idx="15237">
                  <c:v>1.12781</c:v>
                </c:pt>
                <c:pt idx="15238">
                  <c:v>1.12887</c:v>
                </c:pt>
                <c:pt idx="15239">
                  <c:v>1.1299300000000001</c:v>
                </c:pt>
                <c:pt idx="15240">
                  <c:v>1.1309899999999999</c:v>
                </c:pt>
                <c:pt idx="15241">
                  <c:v>1.1320399999999999</c:v>
                </c:pt>
                <c:pt idx="15242">
                  <c:v>1.1331</c:v>
                </c:pt>
                <c:pt idx="15243">
                  <c:v>1.1341600000000001</c:v>
                </c:pt>
                <c:pt idx="15244">
                  <c:v>1.1352100000000001</c:v>
                </c:pt>
                <c:pt idx="15245">
                  <c:v>1.1362699999999999</c:v>
                </c:pt>
                <c:pt idx="15246">
                  <c:v>1.13733</c:v>
                </c:pt>
                <c:pt idx="15247">
                  <c:v>1.1383799999999999</c:v>
                </c:pt>
                <c:pt idx="15248">
                  <c:v>1.13944</c:v>
                </c:pt>
                <c:pt idx="15249">
                  <c:v>1.1405000000000001</c:v>
                </c:pt>
                <c:pt idx="15250">
                  <c:v>1.1415599999999999</c:v>
                </c:pt>
                <c:pt idx="15251">
                  <c:v>1.14245</c:v>
                </c:pt>
                <c:pt idx="15252">
                  <c:v>1.14283</c:v>
                </c:pt>
                <c:pt idx="15253">
                  <c:v>1.1432899999999999</c:v>
                </c:pt>
                <c:pt idx="15254">
                  <c:v>1.1439999999999999</c:v>
                </c:pt>
                <c:pt idx="15255">
                  <c:v>1.14439</c:v>
                </c:pt>
                <c:pt idx="15256">
                  <c:v>1.1442600000000001</c:v>
                </c:pt>
                <c:pt idx="15257">
                  <c:v>1.1437999999999999</c:v>
                </c:pt>
                <c:pt idx="15258">
                  <c:v>1.1447099999999999</c:v>
                </c:pt>
                <c:pt idx="15259">
                  <c:v>1.1459900000000001</c:v>
                </c:pt>
                <c:pt idx="15260">
                  <c:v>1.14682</c:v>
                </c:pt>
                <c:pt idx="15261">
                  <c:v>1.1476900000000001</c:v>
                </c:pt>
                <c:pt idx="15262">
                  <c:v>1.14862</c:v>
                </c:pt>
                <c:pt idx="15263">
                  <c:v>1.14971</c:v>
                </c:pt>
                <c:pt idx="15264">
                  <c:v>1.15103</c:v>
                </c:pt>
                <c:pt idx="15265">
                  <c:v>1.1518600000000001</c:v>
                </c:pt>
                <c:pt idx="15266">
                  <c:v>1.15235</c:v>
                </c:pt>
                <c:pt idx="15267">
                  <c:v>1.15303</c:v>
                </c:pt>
                <c:pt idx="15268">
                  <c:v>1.15421</c:v>
                </c:pt>
                <c:pt idx="15269">
                  <c:v>1.1553</c:v>
                </c:pt>
                <c:pt idx="15270">
                  <c:v>1.15639</c:v>
                </c:pt>
                <c:pt idx="15271">
                  <c:v>1.15747</c:v>
                </c:pt>
                <c:pt idx="15272">
                  <c:v>1.15855</c:v>
                </c:pt>
                <c:pt idx="15273">
                  <c:v>1.1596599999999999</c:v>
                </c:pt>
                <c:pt idx="15274">
                  <c:v>1.16083</c:v>
                </c:pt>
                <c:pt idx="15275">
                  <c:v>1.1620200000000001</c:v>
                </c:pt>
                <c:pt idx="15276">
                  <c:v>1.16316</c:v>
                </c:pt>
                <c:pt idx="15277">
                  <c:v>1.16425</c:v>
                </c:pt>
                <c:pt idx="15278">
                  <c:v>1.16533</c:v>
                </c:pt>
                <c:pt idx="15279">
                  <c:v>1.16642</c:v>
                </c:pt>
                <c:pt idx="15280">
                  <c:v>1.1675</c:v>
                </c:pt>
                <c:pt idx="15281">
                  <c:v>1.1686099999999999</c:v>
                </c:pt>
                <c:pt idx="15282">
                  <c:v>1.1697599999999999</c:v>
                </c:pt>
                <c:pt idx="15283">
                  <c:v>1.1709700000000001</c:v>
                </c:pt>
                <c:pt idx="15284">
                  <c:v>1.1721999999999999</c:v>
                </c:pt>
                <c:pt idx="15285">
                  <c:v>1.1734</c:v>
                </c:pt>
                <c:pt idx="15286">
                  <c:v>1.1745099999999999</c:v>
                </c:pt>
                <c:pt idx="15287">
                  <c:v>1.1756</c:v>
                </c:pt>
                <c:pt idx="15288">
                  <c:v>1.17669</c:v>
                </c:pt>
                <c:pt idx="15289">
                  <c:v>1.17778</c:v>
                </c:pt>
                <c:pt idx="15290">
                  <c:v>1.1788700000000001</c:v>
                </c:pt>
                <c:pt idx="15291">
                  <c:v>1.1799599999999999</c:v>
                </c:pt>
                <c:pt idx="15292">
                  <c:v>1.1810499999999999</c:v>
                </c:pt>
                <c:pt idx="15293">
                  <c:v>1.18214</c:v>
                </c:pt>
                <c:pt idx="15294">
                  <c:v>1.1832199999999999</c:v>
                </c:pt>
                <c:pt idx="15295">
                  <c:v>1.18431</c:v>
                </c:pt>
                <c:pt idx="15296">
                  <c:v>1.1854</c:v>
                </c:pt>
                <c:pt idx="15297">
                  <c:v>1.18649</c:v>
                </c:pt>
                <c:pt idx="15298">
                  <c:v>1.1875800000000001</c:v>
                </c:pt>
                <c:pt idx="15299">
                  <c:v>1.1886699999999999</c:v>
                </c:pt>
                <c:pt idx="15300">
                  <c:v>1.1897599999999999</c:v>
                </c:pt>
                <c:pt idx="15301">
                  <c:v>1.1908300000000001</c:v>
                </c:pt>
                <c:pt idx="15302">
                  <c:v>1.1915500000000001</c:v>
                </c:pt>
                <c:pt idx="15303">
                  <c:v>1.19181</c:v>
                </c:pt>
                <c:pt idx="15304">
                  <c:v>1.1919500000000001</c:v>
                </c:pt>
                <c:pt idx="15305">
                  <c:v>1.19204</c:v>
                </c:pt>
                <c:pt idx="15306">
                  <c:v>1.19221</c:v>
                </c:pt>
                <c:pt idx="15307">
                  <c:v>1.19258</c:v>
                </c:pt>
                <c:pt idx="15308">
                  <c:v>1.1938899999999999</c:v>
                </c:pt>
                <c:pt idx="15309">
                  <c:v>1.1948099999999999</c:v>
                </c:pt>
                <c:pt idx="15310">
                  <c:v>1.19557</c:v>
                </c:pt>
                <c:pt idx="15311">
                  <c:v>1.19598</c:v>
                </c:pt>
                <c:pt idx="15312">
                  <c:v>1.19607</c:v>
                </c:pt>
                <c:pt idx="15313">
                  <c:v>1.1968399999999999</c:v>
                </c:pt>
                <c:pt idx="15314">
                  <c:v>1.19807</c:v>
                </c:pt>
                <c:pt idx="15315">
                  <c:v>1.19933</c:v>
                </c:pt>
                <c:pt idx="15316">
                  <c:v>1.20048</c:v>
                </c:pt>
                <c:pt idx="15317">
                  <c:v>1.20163</c:v>
                </c:pt>
                <c:pt idx="15318">
                  <c:v>1.20278</c:v>
                </c:pt>
                <c:pt idx="15319">
                  <c:v>1.2039299999999999</c:v>
                </c:pt>
                <c:pt idx="15320">
                  <c:v>1.20499</c:v>
                </c:pt>
                <c:pt idx="15321">
                  <c:v>1.2059599999999999</c:v>
                </c:pt>
                <c:pt idx="15322">
                  <c:v>1.20699</c:v>
                </c:pt>
                <c:pt idx="15323">
                  <c:v>1.2081999999999999</c:v>
                </c:pt>
                <c:pt idx="15324">
                  <c:v>1.2093499999999999</c:v>
                </c:pt>
                <c:pt idx="15325">
                  <c:v>1.2104900000000001</c:v>
                </c:pt>
                <c:pt idx="15326">
                  <c:v>1.2116400000000001</c:v>
                </c:pt>
                <c:pt idx="15327">
                  <c:v>1.2127300000000001</c:v>
                </c:pt>
                <c:pt idx="15328">
                  <c:v>1.2137800000000001</c:v>
                </c:pt>
                <c:pt idx="15329">
                  <c:v>1.2148099999999999</c:v>
                </c:pt>
                <c:pt idx="15330">
                  <c:v>1.2158599999999999</c:v>
                </c:pt>
                <c:pt idx="15331">
                  <c:v>1.2170300000000001</c:v>
                </c:pt>
                <c:pt idx="15332">
                  <c:v>1.2181999999999999</c:v>
                </c:pt>
                <c:pt idx="15333">
                  <c:v>1.2193499999999999</c:v>
                </c:pt>
                <c:pt idx="15334">
                  <c:v>1.2204999999999999</c:v>
                </c:pt>
                <c:pt idx="15335">
                  <c:v>1.2216499999999999</c:v>
                </c:pt>
                <c:pt idx="15336">
                  <c:v>1.22281</c:v>
                </c:pt>
                <c:pt idx="15337">
                  <c:v>1.22397</c:v>
                </c:pt>
                <c:pt idx="15338">
                  <c:v>1.2251399999999999</c:v>
                </c:pt>
                <c:pt idx="15339">
                  <c:v>1.2262999999999999</c:v>
                </c:pt>
                <c:pt idx="15340">
                  <c:v>1.22746</c:v>
                </c:pt>
                <c:pt idx="15341">
                  <c:v>1.22861</c:v>
                </c:pt>
                <c:pt idx="15342">
                  <c:v>1.22976</c:v>
                </c:pt>
                <c:pt idx="15343">
                  <c:v>1.23092</c:v>
                </c:pt>
                <c:pt idx="15344">
                  <c:v>1.23207</c:v>
                </c:pt>
                <c:pt idx="15345">
                  <c:v>1.23322</c:v>
                </c:pt>
                <c:pt idx="15346">
                  <c:v>1.23438</c:v>
                </c:pt>
                <c:pt idx="15347">
                  <c:v>1.23553</c:v>
                </c:pt>
                <c:pt idx="15348">
                  <c:v>1.23668</c:v>
                </c:pt>
                <c:pt idx="15349">
                  <c:v>1.23783</c:v>
                </c:pt>
                <c:pt idx="15350">
                  <c:v>1.23899</c:v>
                </c:pt>
                <c:pt idx="15351">
                  <c:v>1.2401500000000001</c:v>
                </c:pt>
                <c:pt idx="15352">
                  <c:v>1.24105</c:v>
                </c:pt>
                <c:pt idx="15353">
                  <c:v>1.2415400000000001</c:v>
                </c:pt>
                <c:pt idx="15354">
                  <c:v>1.24187</c:v>
                </c:pt>
                <c:pt idx="15355">
                  <c:v>1.24214</c:v>
                </c:pt>
                <c:pt idx="15356">
                  <c:v>1.24238</c:v>
                </c:pt>
                <c:pt idx="15357">
                  <c:v>1.24363</c:v>
                </c:pt>
                <c:pt idx="15358">
                  <c:v>1.2448399999999999</c:v>
                </c:pt>
                <c:pt idx="15359">
                  <c:v>1.2459</c:v>
                </c:pt>
                <c:pt idx="15360">
                  <c:v>1.2468600000000001</c:v>
                </c:pt>
                <c:pt idx="15361">
                  <c:v>1.2476499999999999</c:v>
                </c:pt>
                <c:pt idx="15362">
                  <c:v>1.2482200000000001</c:v>
                </c:pt>
                <c:pt idx="15363">
                  <c:v>1.2489300000000001</c:v>
                </c:pt>
                <c:pt idx="15364">
                  <c:v>1.2499800000000001</c:v>
                </c:pt>
                <c:pt idx="15365">
                  <c:v>1.2512399999999999</c:v>
                </c:pt>
                <c:pt idx="15366">
                  <c:v>1.2525299999999999</c:v>
                </c:pt>
                <c:pt idx="15367">
                  <c:v>1.2537100000000001</c:v>
                </c:pt>
                <c:pt idx="15368">
                  <c:v>1.25485</c:v>
                </c:pt>
                <c:pt idx="15369">
                  <c:v>1.2559800000000001</c:v>
                </c:pt>
                <c:pt idx="15370">
                  <c:v>1.25695</c:v>
                </c:pt>
                <c:pt idx="15371">
                  <c:v>1.25756</c:v>
                </c:pt>
                <c:pt idx="15372">
                  <c:v>1.2580199999999999</c:v>
                </c:pt>
                <c:pt idx="15373">
                  <c:v>1.2587299999999999</c:v>
                </c:pt>
                <c:pt idx="15374">
                  <c:v>1.2598499999999999</c:v>
                </c:pt>
                <c:pt idx="15375">
                  <c:v>1.2611600000000001</c:v>
                </c:pt>
                <c:pt idx="15376">
                  <c:v>1.26233</c:v>
                </c:pt>
                <c:pt idx="15377">
                  <c:v>1.26349</c:v>
                </c:pt>
                <c:pt idx="15378">
                  <c:v>1.2645999999999999</c:v>
                </c:pt>
                <c:pt idx="15379">
                  <c:v>1.2656400000000001</c:v>
                </c:pt>
                <c:pt idx="15380">
                  <c:v>1.26667</c:v>
                </c:pt>
                <c:pt idx="15381">
                  <c:v>1.26779</c:v>
                </c:pt>
                <c:pt idx="15382">
                  <c:v>1.2690600000000001</c:v>
                </c:pt>
                <c:pt idx="15383">
                  <c:v>1.27027</c:v>
                </c:pt>
                <c:pt idx="15384">
                  <c:v>1.2714300000000001</c:v>
                </c:pt>
                <c:pt idx="15385">
                  <c:v>1.2725900000000001</c:v>
                </c:pt>
                <c:pt idx="15386">
                  <c:v>1.2737400000000001</c:v>
                </c:pt>
                <c:pt idx="15387">
                  <c:v>1.2748999999999999</c:v>
                </c:pt>
                <c:pt idx="15388">
                  <c:v>1.27606</c:v>
                </c:pt>
                <c:pt idx="15389">
                  <c:v>1.27722</c:v>
                </c:pt>
                <c:pt idx="15390">
                  <c:v>1.27837</c:v>
                </c:pt>
                <c:pt idx="15391">
                  <c:v>1.2795300000000001</c:v>
                </c:pt>
                <c:pt idx="15392">
                  <c:v>1.2806900000000001</c:v>
                </c:pt>
                <c:pt idx="15393">
                  <c:v>1.2818499999999999</c:v>
                </c:pt>
                <c:pt idx="15394">
                  <c:v>1.2829999999999999</c:v>
                </c:pt>
                <c:pt idx="15395">
                  <c:v>1.28416</c:v>
                </c:pt>
                <c:pt idx="15396">
                  <c:v>1.28532</c:v>
                </c:pt>
                <c:pt idx="15397">
                  <c:v>1.2864800000000001</c:v>
                </c:pt>
                <c:pt idx="15398">
                  <c:v>1.2876300000000001</c:v>
                </c:pt>
                <c:pt idx="15399">
                  <c:v>1.2887900000000001</c:v>
                </c:pt>
                <c:pt idx="15400">
                  <c:v>1.2899499999999999</c:v>
                </c:pt>
                <c:pt idx="15401">
                  <c:v>1.2906500000000001</c:v>
                </c:pt>
                <c:pt idx="15402">
                  <c:v>1.2904800000000001</c:v>
                </c:pt>
                <c:pt idx="15403">
                  <c:v>1.2900199999999999</c:v>
                </c:pt>
                <c:pt idx="15404">
                  <c:v>1.2896799999999999</c:v>
                </c:pt>
                <c:pt idx="15405">
                  <c:v>1.2901400000000001</c:v>
                </c:pt>
                <c:pt idx="15406">
                  <c:v>1.29027</c:v>
                </c:pt>
                <c:pt idx="15407">
                  <c:v>1.2903199999999999</c:v>
                </c:pt>
                <c:pt idx="15408">
                  <c:v>1.28992</c:v>
                </c:pt>
                <c:pt idx="15409">
                  <c:v>1.2891699999999999</c:v>
                </c:pt>
                <c:pt idx="15410">
                  <c:v>1.28833</c:v>
                </c:pt>
                <c:pt idx="15411">
                  <c:v>1.2876000000000001</c:v>
                </c:pt>
                <c:pt idx="15412">
                  <c:v>1.2870200000000001</c:v>
                </c:pt>
                <c:pt idx="15413">
                  <c:v>1.28661</c:v>
                </c:pt>
                <c:pt idx="15414">
                  <c:v>1.2865599999999999</c:v>
                </c:pt>
                <c:pt idx="15415">
                  <c:v>1.28704</c:v>
                </c:pt>
                <c:pt idx="15416">
                  <c:v>1.2881499999999999</c:v>
                </c:pt>
                <c:pt idx="15417">
                  <c:v>1.28938</c:v>
                </c:pt>
                <c:pt idx="15418">
                  <c:v>1.2906200000000001</c:v>
                </c:pt>
                <c:pt idx="15419">
                  <c:v>1.29186</c:v>
                </c:pt>
                <c:pt idx="15420">
                  <c:v>1.29315</c:v>
                </c:pt>
                <c:pt idx="15421">
                  <c:v>1.29423</c:v>
                </c:pt>
                <c:pt idx="15422">
                  <c:v>1.29538</c:v>
                </c:pt>
                <c:pt idx="15423">
                  <c:v>1.29654</c:v>
                </c:pt>
                <c:pt idx="15424">
                  <c:v>1.2978400000000001</c:v>
                </c:pt>
                <c:pt idx="15425">
                  <c:v>1.2991900000000001</c:v>
                </c:pt>
                <c:pt idx="15426">
                  <c:v>1.3004500000000001</c:v>
                </c:pt>
                <c:pt idx="15427">
                  <c:v>1.30169</c:v>
                </c:pt>
                <c:pt idx="15428">
                  <c:v>1.3029299999999999</c:v>
                </c:pt>
                <c:pt idx="15429">
                  <c:v>1.3041199999999999</c:v>
                </c:pt>
                <c:pt idx="15430">
                  <c:v>1.3051699999999999</c:v>
                </c:pt>
                <c:pt idx="15431">
                  <c:v>1.3062</c:v>
                </c:pt>
                <c:pt idx="15432">
                  <c:v>1.3073600000000001</c:v>
                </c:pt>
                <c:pt idx="15433">
                  <c:v>1.3086500000000001</c:v>
                </c:pt>
                <c:pt idx="15434">
                  <c:v>1.3099000000000001</c:v>
                </c:pt>
                <c:pt idx="15435">
                  <c:v>1.31115</c:v>
                </c:pt>
                <c:pt idx="15436">
                  <c:v>1.3123899999999999</c:v>
                </c:pt>
                <c:pt idx="15437">
                  <c:v>1.3136300000000001</c:v>
                </c:pt>
                <c:pt idx="15438">
                  <c:v>1.3147800000000001</c:v>
                </c:pt>
                <c:pt idx="15439">
                  <c:v>1.3158000000000001</c:v>
                </c:pt>
                <c:pt idx="15440">
                  <c:v>1.3167800000000001</c:v>
                </c:pt>
                <c:pt idx="15441">
                  <c:v>1.3178700000000001</c:v>
                </c:pt>
                <c:pt idx="15442">
                  <c:v>1.31914</c:v>
                </c:pt>
                <c:pt idx="15443">
                  <c:v>1.32039</c:v>
                </c:pt>
                <c:pt idx="15444">
                  <c:v>1.3216399999999999</c:v>
                </c:pt>
                <c:pt idx="15445">
                  <c:v>1.3228899999999999</c:v>
                </c:pt>
                <c:pt idx="15446">
                  <c:v>1.3241400000000001</c:v>
                </c:pt>
                <c:pt idx="15447">
                  <c:v>1.32538</c:v>
                </c:pt>
                <c:pt idx="15448">
                  <c:v>1.3265899999999999</c:v>
                </c:pt>
                <c:pt idx="15449">
                  <c:v>1.3278300000000001</c:v>
                </c:pt>
                <c:pt idx="15450">
                  <c:v>1.3290900000000001</c:v>
                </c:pt>
                <c:pt idx="15451">
                  <c:v>1.3305400000000001</c:v>
                </c:pt>
                <c:pt idx="15452">
                  <c:v>1.3317600000000001</c:v>
                </c:pt>
                <c:pt idx="15453">
                  <c:v>1.33236</c:v>
                </c:pt>
                <c:pt idx="15454">
                  <c:v>1.3326800000000001</c:v>
                </c:pt>
                <c:pt idx="15455">
                  <c:v>1.33287</c:v>
                </c:pt>
                <c:pt idx="15456">
                  <c:v>1.3329899999999999</c:v>
                </c:pt>
                <c:pt idx="15457">
                  <c:v>1.3329899999999999</c:v>
                </c:pt>
                <c:pt idx="15458">
                  <c:v>1.33317</c:v>
                </c:pt>
                <c:pt idx="15459">
                  <c:v>1.33379</c:v>
                </c:pt>
                <c:pt idx="15460">
                  <c:v>1.33426</c:v>
                </c:pt>
                <c:pt idx="15461">
                  <c:v>1.33467</c:v>
                </c:pt>
                <c:pt idx="15462">
                  <c:v>1.3349299999999999</c:v>
                </c:pt>
                <c:pt idx="15463">
                  <c:v>1.3353200000000001</c:v>
                </c:pt>
                <c:pt idx="15464">
                  <c:v>1.33582</c:v>
                </c:pt>
                <c:pt idx="15465">
                  <c:v>1.3364799999999999</c:v>
                </c:pt>
                <c:pt idx="15466">
                  <c:v>1.3371900000000001</c:v>
                </c:pt>
                <c:pt idx="15467">
                  <c:v>1.3375600000000001</c:v>
                </c:pt>
                <c:pt idx="15468">
                  <c:v>1.3375600000000001</c:v>
                </c:pt>
                <c:pt idx="15469">
                  <c:v>1.3375600000000001</c:v>
                </c:pt>
                <c:pt idx="15470">
                  <c:v>1.3375699999999999</c:v>
                </c:pt>
                <c:pt idx="15471">
                  <c:v>1.3374699999999999</c:v>
                </c:pt>
                <c:pt idx="15472">
                  <c:v>1.3374699999999999</c:v>
                </c:pt>
                <c:pt idx="15473">
                  <c:v>1.33744</c:v>
                </c:pt>
                <c:pt idx="15474">
                  <c:v>1.33735</c:v>
                </c:pt>
                <c:pt idx="15475">
                  <c:v>1.3372200000000001</c:v>
                </c:pt>
                <c:pt idx="15476">
                  <c:v>1.3371900000000001</c:v>
                </c:pt>
                <c:pt idx="15477">
                  <c:v>1.33738</c:v>
                </c:pt>
                <c:pt idx="15478">
                  <c:v>1.33751</c:v>
                </c:pt>
                <c:pt idx="15479">
                  <c:v>1.33751</c:v>
                </c:pt>
                <c:pt idx="15480">
                  <c:v>1.33751</c:v>
                </c:pt>
                <c:pt idx="15481">
                  <c:v>1.33751</c:v>
                </c:pt>
                <c:pt idx="15482">
                  <c:v>1.33751</c:v>
                </c:pt>
                <c:pt idx="15483">
                  <c:v>1.33751</c:v>
                </c:pt>
                <c:pt idx="15484">
                  <c:v>1.33751</c:v>
                </c:pt>
                <c:pt idx="15485">
                  <c:v>1.33751</c:v>
                </c:pt>
                <c:pt idx="15486">
                  <c:v>1.33751</c:v>
                </c:pt>
                <c:pt idx="15487">
                  <c:v>1.33751</c:v>
                </c:pt>
                <c:pt idx="15488">
                  <c:v>1.33751</c:v>
                </c:pt>
                <c:pt idx="15489">
                  <c:v>1.33751</c:v>
                </c:pt>
                <c:pt idx="15490">
                  <c:v>1.33751</c:v>
                </c:pt>
                <c:pt idx="15491">
                  <c:v>1.33751</c:v>
                </c:pt>
                <c:pt idx="15492">
                  <c:v>1.33751</c:v>
                </c:pt>
                <c:pt idx="15493">
                  <c:v>1.33751</c:v>
                </c:pt>
                <c:pt idx="15494">
                  <c:v>1.33751</c:v>
                </c:pt>
                <c:pt idx="15495">
                  <c:v>1.33751</c:v>
                </c:pt>
                <c:pt idx="15496">
                  <c:v>1.33751</c:v>
                </c:pt>
                <c:pt idx="15497">
                  <c:v>1.33751</c:v>
                </c:pt>
                <c:pt idx="15498">
                  <c:v>1.33751</c:v>
                </c:pt>
                <c:pt idx="15499">
                  <c:v>1.33751</c:v>
                </c:pt>
                <c:pt idx="15500">
                  <c:v>1.33751</c:v>
                </c:pt>
                <c:pt idx="15501">
                  <c:v>1.3374999999999999</c:v>
                </c:pt>
                <c:pt idx="15502">
                  <c:v>1.3376300000000001</c:v>
                </c:pt>
                <c:pt idx="15503">
                  <c:v>1.3378399999999999</c:v>
                </c:pt>
                <c:pt idx="15504">
                  <c:v>1.3379399999999999</c:v>
                </c:pt>
                <c:pt idx="15505">
                  <c:v>1.3381000000000001</c:v>
                </c:pt>
                <c:pt idx="15506">
                  <c:v>1.33813</c:v>
                </c:pt>
                <c:pt idx="15507">
                  <c:v>1.3380099999999999</c:v>
                </c:pt>
                <c:pt idx="15508">
                  <c:v>1.3375699999999999</c:v>
                </c:pt>
                <c:pt idx="15509">
                  <c:v>1.33754</c:v>
                </c:pt>
                <c:pt idx="15510">
                  <c:v>1.33873</c:v>
                </c:pt>
                <c:pt idx="15511">
                  <c:v>1.3399399999999999</c:v>
                </c:pt>
                <c:pt idx="15512">
                  <c:v>1.3408800000000001</c:v>
                </c:pt>
                <c:pt idx="15513">
                  <c:v>1.3418600000000001</c:v>
                </c:pt>
                <c:pt idx="15514">
                  <c:v>1.34291</c:v>
                </c:pt>
                <c:pt idx="15515">
                  <c:v>1.34406</c:v>
                </c:pt>
                <c:pt idx="15516">
                  <c:v>1.3454200000000001</c:v>
                </c:pt>
                <c:pt idx="15517">
                  <c:v>1.3468500000000001</c:v>
                </c:pt>
                <c:pt idx="15518">
                  <c:v>1.3483499999999999</c:v>
                </c:pt>
                <c:pt idx="15519">
                  <c:v>1.34982</c:v>
                </c:pt>
                <c:pt idx="15520">
                  <c:v>1.3513299999999999</c:v>
                </c:pt>
                <c:pt idx="15521">
                  <c:v>1.35293</c:v>
                </c:pt>
                <c:pt idx="15522">
                  <c:v>1.35426</c:v>
                </c:pt>
                <c:pt idx="15523">
                  <c:v>1.3552</c:v>
                </c:pt>
                <c:pt idx="15524">
                  <c:v>1.35571</c:v>
                </c:pt>
                <c:pt idx="15525">
                  <c:v>1.3563000000000001</c:v>
                </c:pt>
                <c:pt idx="15526">
                  <c:v>1.35737</c:v>
                </c:pt>
                <c:pt idx="15527">
                  <c:v>1.35883</c:v>
                </c:pt>
                <c:pt idx="15528">
                  <c:v>1.3603400000000001</c:v>
                </c:pt>
                <c:pt idx="15529">
                  <c:v>1.3616200000000001</c:v>
                </c:pt>
                <c:pt idx="15530">
                  <c:v>1.3628499999999999</c:v>
                </c:pt>
                <c:pt idx="15531">
                  <c:v>1.36399</c:v>
                </c:pt>
                <c:pt idx="15532">
                  <c:v>1.3648199999999999</c:v>
                </c:pt>
                <c:pt idx="15533">
                  <c:v>1.3653900000000001</c:v>
                </c:pt>
                <c:pt idx="15534">
                  <c:v>1.3660399999999999</c:v>
                </c:pt>
                <c:pt idx="15535">
                  <c:v>1.3672599999999999</c:v>
                </c:pt>
                <c:pt idx="15536">
                  <c:v>1.36873</c:v>
                </c:pt>
                <c:pt idx="15537">
                  <c:v>1.37</c:v>
                </c:pt>
                <c:pt idx="15538">
                  <c:v>1.3712299999999999</c:v>
                </c:pt>
                <c:pt idx="15539">
                  <c:v>1.3724799999999999</c:v>
                </c:pt>
                <c:pt idx="15540">
                  <c:v>1.3736299999999999</c:v>
                </c:pt>
                <c:pt idx="15541">
                  <c:v>1.3746499999999999</c:v>
                </c:pt>
                <c:pt idx="15542">
                  <c:v>1.37565</c:v>
                </c:pt>
                <c:pt idx="15543">
                  <c:v>1.37686</c:v>
                </c:pt>
                <c:pt idx="15544">
                  <c:v>1.37822</c:v>
                </c:pt>
                <c:pt idx="15545">
                  <c:v>1.3794900000000001</c:v>
                </c:pt>
                <c:pt idx="15546">
                  <c:v>1.38073</c:v>
                </c:pt>
                <c:pt idx="15547">
                  <c:v>1.38198</c:v>
                </c:pt>
                <c:pt idx="15548">
                  <c:v>1.3832199999999999</c:v>
                </c:pt>
                <c:pt idx="15549">
                  <c:v>1.38443</c:v>
                </c:pt>
                <c:pt idx="15550">
                  <c:v>1.3855299999999999</c:v>
                </c:pt>
                <c:pt idx="15551">
                  <c:v>1.38632</c:v>
                </c:pt>
                <c:pt idx="15552">
                  <c:v>1.3866400000000001</c:v>
                </c:pt>
                <c:pt idx="15553">
                  <c:v>1.38656</c:v>
                </c:pt>
                <c:pt idx="15554">
                  <c:v>1.3857600000000001</c:v>
                </c:pt>
                <c:pt idx="15555">
                  <c:v>1.3844399999999999</c:v>
                </c:pt>
                <c:pt idx="15556">
                  <c:v>1.3827799999999999</c:v>
                </c:pt>
                <c:pt idx="15557">
                  <c:v>1.3816600000000001</c:v>
                </c:pt>
                <c:pt idx="15558">
                  <c:v>1.38107</c:v>
                </c:pt>
                <c:pt idx="15559">
                  <c:v>1.3806799999999999</c:v>
                </c:pt>
                <c:pt idx="15560">
                  <c:v>1.3804099999999999</c:v>
                </c:pt>
                <c:pt idx="15561">
                  <c:v>1.37998</c:v>
                </c:pt>
                <c:pt idx="15562">
                  <c:v>1.3790500000000001</c:v>
                </c:pt>
                <c:pt idx="15563">
                  <c:v>1.37767</c:v>
                </c:pt>
                <c:pt idx="15564">
                  <c:v>1.37636</c:v>
                </c:pt>
                <c:pt idx="15565">
                  <c:v>1.3751800000000001</c:v>
                </c:pt>
                <c:pt idx="15566">
                  <c:v>1.3742099999999999</c:v>
                </c:pt>
                <c:pt idx="15567">
                  <c:v>1.37324</c:v>
                </c:pt>
                <c:pt idx="15568">
                  <c:v>1.3722399999999999</c:v>
                </c:pt>
                <c:pt idx="15569">
                  <c:v>1.37138</c:v>
                </c:pt>
                <c:pt idx="15570">
                  <c:v>1.37053</c:v>
                </c:pt>
                <c:pt idx="15571">
                  <c:v>1.3695200000000001</c:v>
                </c:pt>
                <c:pt idx="15572">
                  <c:v>1.3683799999999999</c:v>
                </c:pt>
                <c:pt idx="15573">
                  <c:v>1.3671</c:v>
                </c:pt>
                <c:pt idx="15574">
                  <c:v>1.36551</c:v>
                </c:pt>
                <c:pt idx="15575">
                  <c:v>1.36378</c:v>
                </c:pt>
                <c:pt idx="15576">
                  <c:v>1.3623099999999999</c:v>
                </c:pt>
                <c:pt idx="15577">
                  <c:v>1.36097</c:v>
                </c:pt>
                <c:pt idx="15578">
                  <c:v>1.3598300000000001</c:v>
                </c:pt>
                <c:pt idx="15579">
                  <c:v>1.35866</c:v>
                </c:pt>
                <c:pt idx="15580">
                  <c:v>1.3575299999999999</c:v>
                </c:pt>
                <c:pt idx="15581">
                  <c:v>1.3564099999999999</c:v>
                </c:pt>
                <c:pt idx="15582">
                  <c:v>1.3552900000000001</c:v>
                </c:pt>
                <c:pt idx="15583">
                  <c:v>1.35409</c:v>
                </c:pt>
                <c:pt idx="15584">
                  <c:v>1.35284</c:v>
                </c:pt>
                <c:pt idx="15585">
                  <c:v>1.35162</c:v>
                </c:pt>
                <c:pt idx="15586">
                  <c:v>1.3504700000000001</c:v>
                </c:pt>
                <c:pt idx="15587">
                  <c:v>1.34927</c:v>
                </c:pt>
                <c:pt idx="15588">
                  <c:v>1.34806</c:v>
                </c:pt>
                <c:pt idx="15589">
                  <c:v>1.3468599999999999</c:v>
                </c:pt>
                <c:pt idx="15590">
                  <c:v>1.3456600000000001</c:v>
                </c:pt>
                <c:pt idx="15591">
                  <c:v>1.3445100000000001</c:v>
                </c:pt>
                <c:pt idx="15592">
                  <c:v>1.34337</c:v>
                </c:pt>
                <c:pt idx="15593">
                  <c:v>1.3422400000000001</c:v>
                </c:pt>
                <c:pt idx="15594">
                  <c:v>1.3411</c:v>
                </c:pt>
                <c:pt idx="15595">
                  <c:v>1.33992</c:v>
                </c:pt>
                <c:pt idx="15596">
                  <c:v>1.3387199999999999</c:v>
                </c:pt>
                <c:pt idx="15597">
                  <c:v>1.33752</c:v>
                </c:pt>
                <c:pt idx="15598">
                  <c:v>1.33632</c:v>
                </c:pt>
                <c:pt idx="15599">
                  <c:v>1.3351200000000001</c:v>
                </c:pt>
                <c:pt idx="15600">
                  <c:v>1.3339000000000001</c:v>
                </c:pt>
                <c:pt idx="15601">
                  <c:v>1.3327800000000001</c:v>
                </c:pt>
                <c:pt idx="15602">
                  <c:v>1.33162</c:v>
                </c:pt>
                <c:pt idx="15603">
                  <c:v>1.3304</c:v>
                </c:pt>
                <c:pt idx="15604">
                  <c:v>1.3294299999999999</c:v>
                </c:pt>
                <c:pt idx="15605">
                  <c:v>1.32867</c:v>
                </c:pt>
                <c:pt idx="15606">
                  <c:v>1.3280000000000001</c:v>
                </c:pt>
                <c:pt idx="15607">
                  <c:v>1.32697</c:v>
                </c:pt>
                <c:pt idx="15608">
                  <c:v>1.32558</c:v>
                </c:pt>
                <c:pt idx="15609">
                  <c:v>1.32406</c:v>
                </c:pt>
                <c:pt idx="15610">
                  <c:v>1.32277</c:v>
                </c:pt>
                <c:pt idx="15611">
                  <c:v>1.3216600000000001</c:v>
                </c:pt>
                <c:pt idx="15612">
                  <c:v>1.32054</c:v>
                </c:pt>
                <c:pt idx="15613">
                  <c:v>1.31928</c:v>
                </c:pt>
                <c:pt idx="15614">
                  <c:v>1.3181700000000001</c:v>
                </c:pt>
                <c:pt idx="15615">
                  <c:v>1.3172999999999999</c:v>
                </c:pt>
                <c:pt idx="15616">
                  <c:v>1.3163800000000001</c:v>
                </c:pt>
                <c:pt idx="15617">
                  <c:v>1.3152299999999999</c:v>
                </c:pt>
                <c:pt idx="15618">
                  <c:v>1.3141</c:v>
                </c:pt>
                <c:pt idx="15619">
                  <c:v>1.31307</c:v>
                </c:pt>
                <c:pt idx="15620">
                  <c:v>1.31216</c:v>
                </c:pt>
                <c:pt idx="15621">
                  <c:v>1.31114</c:v>
                </c:pt>
                <c:pt idx="15622">
                  <c:v>1.30992</c:v>
                </c:pt>
                <c:pt idx="15623">
                  <c:v>1.3085599999999999</c:v>
                </c:pt>
                <c:pt idx="15624">
                  <c:v>1.3072699999999999</c:v>
                </c:pt>
                <c:pt idx="15625">
                  <c:v>1.3061400000000001</c:v>
                </c:pt>
                <c:pt idx="15626">
                  <c:v>1.3050600000000001</c:v>
                </c:pt>
                <c:pt idx="15627">
                  <c:v>1.3039799999999999</c:v>
                </c:pt>
                <c:pt idx="15628">
                  <c:v>1.30294</c:v>
                </c:pt>
                <c:pt idx="15629">
                  <c:v>1.30185</c:v>
                </c:pt>
                <c:pt idx="15630">
                  <c:v>1.3007</c:v>
                </c:pt>
                <c:pt idx="15631">
                  <c:v>1.2995000000000001</c:v>
                </c:pt>
                <c:pt idx="15632">
                  <c:v>1.2983</c:v>
                </c:pt>
                <c:pt idx="15633">
                  <c:v>1.29715</c:v>
                </c:pt>
                <c:pt idx="15634">
                  <c:v>1.2960199999999999</c:v>
                </c:pt>
                <c:pt idx="15635">
                  <c:v>1.29488</c:v>
                </c:pt>
                <c:pt idx="15636">
                  <c:v>1.2937399999999999</c:v>
                </c:pt>
                <c:pt idx="15637">
                  <c:v>1.2926</c:v>
                </c:pt>
                <c:pt idx="15638">
                  <c:v>1.2915000000000001</c:v>
                </c:pt>
                <c:pt idx="15639">
                  <c:v>1.2904100000000001</c:v>
                </c:pt>
                <c:pt idx="15640">
                  <c:v>1.28931</c:v>
                </c:pt>
                <c:pt idx="15641">
                  <c:v>1.2881899999999999</c:v>
                </c:pt>
                <c:pt idx="15642">
                  <c:v>1.28708</c:v>
                </c:pt>
                <c:pt idx="15643">
                  <c:v>1.2859400000000001</c:v>
                </c:pt>
                <c:pt idx="15644">
                  <c:v>1.2847999999999999</c:v>
                </c:pt>
                <c:pt idx="15645">
                  <c:v>1.28366</c:v>
                </c:pt>
                <c:pt idx="15646">
                  <c:v>1.2825299999999999</c:v>
                </c:pt>
                <c:pt idx="15647">
                  <c:v>1.28139</c:v>
                </c:pt>
                <c:pt idx="15648">
                  <c:v>1.2802199999999999</c:v>
                </c:pt>
                <c:pt idx="15649">
                  <c:v>1.27901</c:v>
                </c:pt>
                <c:pt idx="15650">
                  <c:v>1.2778099999999999</c:v>
                </c:pt>
                <c:pt idx="15651">
                  <c:v>1.27722</c:v>
                </c:pt>
                <c:pt idx="15652">
                  <c:v>1.2778799999999999</c:v>
                </c:pt>
                <c:pt idx="15653">
                  <c:v>1.27912</c:v>
                </c:pt>
                <c:pt idx="15654">
                  <c:v>1.28023</c:v>
                </c:pt>
                <c:pt idx="15655">
                  <c:v>1.2811300000000001</c:v>
                </c:pt>
                <c:pt idx="15656">
                  <c:v>1.28216</c:v>
                </c:pt>
                <c:pt idx="15657">
                  <c:v>1.28301</c:v>
                </c:pt>
                <c:pt idx="15658">
                  <c:v>1.2837400000000001</c:v>
                </c:pt>
                <c:pt idx="15659">
                  <c:v>1.2843899999999999</c:v>
                </c:pt>
                <c:pt idx="15660">
                  <c:v>1.2851399999999999</c:v>
                </c:pt>
                <c:pt idx="15661">
                  <c:v>1.28599</c:v>
                </c:pt>
                <c:pt idx="15662">
                  <c:v>1.28708</c:v>
                </c:pt>
                <c:pt idx="15663">
                  <c:v>1.2882199999999999</c:v>
                </c:pt>
                <c:pt idx="15664">
                  <c:v>1.2893600000000001</c:v>
                </c:pt>
                <c:pt idx="15665">
                  <c:v>1.2905</c:v>
                </c:pt>
                <c:pt idx="15666">
                  <c:v>1.2916300000000001</c:v>
                </c:pt>
                <c:pt idx="15667">
                  <c:v>1.2925500000000001</c:v>
                </c:pt>
                <c:pt idx="15668">
                  <c:v>1.2930999999999999</c:v>
                </c:pt>
                <c:pt idx="15669">
                  <c:v>1.2934099999999999</c:v>
                </c:pt>
                <c:pt idx="15670">
                  <c:v>1.29375</c:v>
                </c:pt>
                <c:pt idx="15671">
                  <c:v>1.29423</c:v>
                </c:pt>
                <c:pt idx="15672">
                  <c:v>1.2949299999999999</c:v>
                </c:pt>
                <c:pt idx="15673">
                  <c:v>1.2957399999999999</c:v>
                </c:pt>
                <c:pt idx="15674">
                  <c:v>1.2964899999999999</c:v>
                </c:pt>
                <c:pt idx="15675">
                  <c:v>1.2969999999999999</c:v>
                </c:pt>
                <c:pt idx="15676">
                  <c:v>1.29728</c:v>
                </c:pt>
                <c:pt idx="15677">
                  <c:v>1.2975000000000001</c:v>
                </c:pt>
                <c:pt idx="15678">
                  <c:v>1.29786</c:v>
                </c:pt>
                <c:pt idx="15679">
                  <c:v>1.29877</c:v>
                </c:pt>
                <c:pt idx="15680">
                  <c:v>1.29996</c:v>
                </c:pt>
                <c:pt idx="15681">
                  <c:v>1.3011200000000001</c:v>
                </c:pt>
                <c:pt idx="15682">
                  <c:v>1.3022899999999999</c:v>
                </c:pt>
                <c:pt idx="15683">
                  <c:v>1.3034600000000001</c:v>
                </c:pt>
                <c:pt idx="15684">
                  <c:v>1.3046199999999999</c:v>
                </c:pt>
                <c:pt idx="15685">
                  <c:v>1.30579</c:v>
                </c:pt>
                <c:pt idx="15686">
                  <c:v>1.3069599999999999</c:v>
                </c:pt>
                <c:pt idx="15687">
                  <c:v>1.30813</c:v>
                </c:pt>
                <c:pt idx="15688">
                  <c:v>1.3092900000000001</c:v>
                </c:pt>
                <c:pt idx="15689">
                  <c:v>1.31046</c:v>
                </c:pt>
                <c:pt idx="15690">
                  <c:v>1.3116300000000001</c:v>
                </c:pt>
                <c:pt idx="15691">
                  <c:v>1.3127899999999999</c:v>
                </c:pt>
                <c:pt idx="15692">
                  <c:v>1.31396</c:v>
                </c:pt>
                <c:pt idx="15693">
                  <c:v>1.3151299999999999</c:v>
                </c:pt>
                <c:pt idx="15694">
                  <c:v>1.31629</c:v>
                </c:pt>
                <c:pt idx="15695">
                  <c:v>1.3174600000000001</c:v>
                </c:pt>
                <c:pt idx="15696">
                  <c:v>1.31863</c:v>
                </c:pt>
                <c:pt idx="15697">
                  <c:v>1.31979</c:v>
                </c:pt>
                <c:pt idx="15698">
                  <c:v>1.3209599999999999</c:v>
                </c:pt>
                <c:pt idx="15699">
                  <c:v>1.32213</c:v>
                </c:pt>
                <c:pt idx="15700">
                  <c:v>1.3232900000000001</c:v>
                </c:pt>
                <c:pt idx="15701">
                  <c:v>1.32446</c:v>
                </c:pt>
                <c:pt idx="15702">
                  <c:v>1.3256300000000001</c:v>
                </c:pt>
                <c:pt idx="15703">
                  <c:v>1.3267899999999999</c:v>
                </c:pt>
                <c:pt idx="15704">
                  <c:v>1.32796</c:v>
                </c:pt>
                <c:pt idx="15705">
                  <c:v>1.32914</c:v>
                </c:pt>
                <c:pt idx="15706">
                  <c:v>1.33019</c:v>
                </c:pt>
                <c:pt idx="15707">
                  <c:v>1.3308899999999999</c:v>
                </c:pt>
                <c:pt idx="15708">
                  <c:v>1.33142</c:v>
                </c:pt>
                <c:pt idx="15709">
                  <c:v>1.3323499999999999</c:v>
                </c:pt>
                <c:pt idx="15710">
                  <c:v>1.3335699999999999</c:v>
                </c:pt>
                <c:pt idx="15711">
                  <c:v>1.3347500000000001</c:v>
                </c:pt>
                <c:pt idx="15712">
                  <c:v>1.33592</c:v>
                </c:pt>
                <c:pt idx="15713">
                  <c:v>1.3371</c:v>
                </c:pt>
                <c:pt idx="15714">
                  <c:v>1.3382799999999999</c:v>
                </c:pt>
                <c:pt idx="15715">
                  <c:v>1.33951</c:v>
                </c:pt>
                <c:pt idx="15716">
                  <c:v>1.34076</c:v>
                </c:pt>
                <c:pt idx="15717">
                  <c:v>1.3419700000000001</c:v>
                </c:pt>
                <c:pt idx="15718">
                  <c:v>1.34314</c:v>
                </c:pt>
                <c:pt idx="15719">
                  <c:v>1.34432</c:v>
                </c:pt>
                <c:pt idx="15720">
                  <c:v>1.3454999999999999</c:v>
                </c:pt>
                <c:pt idx="15721">
                  <c:v>1.34667</c:v>
                </c:pt>
                <c:pt idx="15722">
                  <c:v>1.34785</c:v>
                </c:pt>
                <c:pt idx="15723">
                  <c:v>1.34904</c:v>
                </c:pt>
                <c:pt idx="15724">
                  <c:v>1.35026</c:v>
                </c:pt>
                <c:pt idx="15725">
                  <c:v>1.3514999999999999</c:v>
                </c:pt>
                <c:pt idx="15726">
                  <c:v>1.3527199999999999</c:v>
                </c:pt>
                <c:pt idx="15727">
                  <c:v>1.3539000000000001</c:v>
                </c:pt>
                <c:pt idx="15728">
                  <c:v>1.35507</c:v>
                </c:pt>
                <c:pt idx="15729">
                  <c:v>1.35625</c:v>
                </c:pt>
                <c:pt idx="15730">
                  <c:v>1.3574299999999999</c:v>
                </c:pt>
                <c:pt idx="15731">
                  <c:v>1.3586100000000001</c:v>
                </c:pt>
                <c:pt idx="15732">
                  <c:v>1.3597900000000001</c:v>
                </c:pt>
                <c:pt idx="15733">
                  <c:v>1.36097</c:v>
                </c:pt>
                <c:pt idx="15734">
                  <c:v>1.36215</c:v>
                </c:pt>
                <c:pt idx="15735">
                  <c:v>1.3633299999999999</c:v>
                </c:pt>
                <c:pt idx="15736">
                  <c:v>1.3645</c:v>
                </c:pt>
                <c:pt idx="15737">
                  <c:v>1.36568</c:v>
                </c:pt>
                <c:pt idx="15738">
                  <c:v>1.36686</c:v>
                </c:pt>
                <c:pt idx="15739">
                  <c:v>1.3680399999999999</c:v>
                </c:pt>
                <c:pt idx="15740">
                  <c:v>1.3692200000000001</c:v>
                </c:pt>
                <c:pt idx="15741">
                  <c:v>1.3704000000000001</c:v>
                </c:pt>
                <c:pt idx="15742">
                  <c:v>1.37157</c:v>
                </c:pt>
                <c:pt idx="15743">
                  <c:v>1.3727499999999999</c:v>
                </c:pt>
                <c:pt idx="15744">
                  <c:v>1.3739300000000001</c:v>
                </c:pt>
                <c:pt idx="15745">
                  <c:v>1.3751100000000001</c:v>
                </c:pt>
                <c:pt idx="15746">
                  <c:v>1.37629</c:v>
                </c:pt>
                <c:pt idx="15747">
                  <c:v>1.3774599999999999</c:v>
                </c:pt>
                <c:pt idx="15748">
                  <c:v>1.3786400000000001</c:v>
                </c:pt>
                <c:pt idx="15749">
                  <c:v>1.37982</c:v>
                </c:pt>
                <c:pt idx="15750">
                  <c:v>1.381</c:v>
                </c:pt>
                <c:pt idx="15751">
                  <c:v>1.3821600000000001</c:v>
                </c:pt>
                <c:pt idx="15752">
                  <c:v>1.3832100000000001</c:v>
                </c:pt>
                <c:pt idx="15753">
                  <c:v>1.3841600000000001</c:v>
                </c:pt>
                <c:pt idx="15754">
                  <c:v>1.38507</c:v>
                </c:pt>
                <c:pt idx="15755">
                  <c:v>1.38601</c:v>
                </c:pt>
                <c:pt idx="15756">
                  <c:v>1.38707</c:v>
                </c:pt>
                <c:pt idx="15757">
                  <c:v>1.3883300000000001</c:v>
                </c:pt>
                <c:pt idx="15758">
                  <c:v>1.3895900000000001</c:v>
                </c:pt>
                <c:pt idx="15759">
                  <c:v>1.39103</c:v>
                </c:pt>
                <c:pt idx="15760">
                  <c:v>1.3924099999999999</c:v>
                </c:pt>
                <c:pt idx="15761">
                  <c:v>1.3937900000000001</c:v>
                </c:pt>
                <c:pt idx="15762">
                  <c:v>1.3950800000000001</c:v>
                </c:pt>
                <c:pt idx="15763">
                  <c:v>1.3963000000000001</c:v>
                </c:pt>
                <c:pt idx="15764">
                  <c:v>1.3975500000000001</c:v>
                </c:pt>
                <c:pt idx="15765">
                  <c:v>1.3987700000000001</c:v>
                </c:pt>
                <c:pt idx="15766">
                  <c:v>1.3999699999999999</c:v>
                </c:pt>
                <c:pt idx="15767">
                  <c:v>1.40116</c:v>
                </c:pt>
                <c:pt idx="15768">
                  <c:v>1.40235</c:v>
                </c:pt>
                <c:pt idx="15769">
                  <c:v>1.40354</c:v>
                </c:pt>
                <c:pt idx="15770">
                  <c:v>1.4047400000000001</c:v>
                </c:pt>
                <c:pt idx="15771">
                  <c:v>1.4059299999999999</c:v>
                </c:pt>
                <c:pt idx="15772">
                  <c:v>1.4071199999999999</c:v>
                </c:pt>
                <c:pt idx="15773">
                  <c:v>1.40831</c:v>
                </c:pt>
                <c:pt idx="15774">
                  <c:v>1.40951</c:v>
                </c:pt>
                <c:pt idx="15775">
                  <c:v>1.4107000000000001</c:v>
                </c:pt>
                <c:pt idx="15776">
                  <c:v>1.4118900000000001</c:v>
                </c:pt>
                <c:pt idx="15777">
                  <c:v>1.4130799999999999</c:v>
                </c:pt>
                <c:pt idx="15778">
                  <c:v>1.41428</c:v>
                </c:pt>
                <c:pt idx="15779">
                  <c:v>1.41547</c:v>
                </c:pt>
                <c:pt idx="15780">
                  <c:v>1.41666</c:v>
                </c:pt>
                <c:pt idx="15781">
                  <c:v>1.4178500000000001</c:v>
                </c:pt>
                <c:pt idx="15782">
                  <c:v>1.4190499999999999</c:v>
                </c:pt>
                <c:pt idx="15783">
                  <c:v>1.4202399999999999</c:v>
                </c:pt>
                <c:pt idx="15784">
                  <c:v>1.42143</c:v>
                </c:pt>
                <c:pt idx="15785">
                  <c:v>1.42262</c:v>
                </c:pt>
                <c:pt idx="15786">
                  <c:v>1.42381</c:v>
                </c:pt>
                <c:pt idx="15787">
                  <c:v>1.4250100000000001</c:v>
                </c:pt>
                <c:pt idx="15788">
                  <c:v>1.4261999999999999</c:v>
                </c:pt>
                <c:pt idx="15789">
                  <c:v>1.4273899999999999</c:v>
                </c:pt>
                <c:pt idx="15790">
                  <c:v>1.42858</c:v>
                </c:pt>
                <c:pt idx="15791">
                  <c:v>1.4297800000000001</c:v>
                </c:pt>
                <c:pt idx="15792">
                  <c:v>1.4309700000000001</c:v>
                </c:pt>
                <c:pt idx="15793">
                  <c:v>1.4321600000000001</c:v>
                </c:pt>
                <c:pt idx="15794">
                  <c:v>1.4333499999999999</c:v>
                </c:pt>
                <c:pt idx="15795">
                  <c:v>1.43455</c:v>
                </c:pt>
                <c:pt idx="15796">
                  <c:v>1.43574</c:v>
                </c:pt>
                <c:pt idx="15797">
                  <c:v>1.43693</c:v>
                </c:pt>
                <c:pt idx="15798">
                  <c:v>1.4381200000000001</c:v>
                </c:pt>
                <c:pt idx="15799">
                  <c:v>1.4393199999999999</c:v>
                </c:pt>
                <c:pt idx="15800">
                  <c:v>1.44051</c:v>
                </c:pt>
                <c:pt idx="15801">
                  <c:v>1.44154</c:v>
                </c:pt>
                <c:pt idx="15802">
                  <c:v>1.4420200000000001</c:v>
                </c:pt>
                <c:pt idx="15803">
                  <c:v>1.44225</c:v>
                </c:pt>
                <c:pt idx="15804">
                  <c:v>1.4424699999999999</c:v>
                </c:pt>
                <c:pt idx="15805">
                  <c:v>1.4425699999999999</c:v>
                </c:pt>
                <c:pt idx="15806">
                  <c:v>1.4423299999999999</c:v>
                </c:pt>
                <c:pt idx="15807">
                  <c:v>1.44319</c:v>
                </c:pt>
                <c:pt idx="15808">
                  <c:v>1.4444399999999999</c:v>
                </c:pt>
                <c:pt idx="15809">
                  <c:v>1.44563</c:v>
                </c:pt>
                <c:pt idx="15810">
                  <c:v>1.4467000000000001</c:v>
                </c:pt>
                <c:pt idx="15811">
                  <c:v>1.4479299999999999</c:v>
                </c:pt>
                <c:pt idx="15812">
                  <c:v>1.44926</c:v>
                </c:pt>
                <c:pt idx="15813">
                  <c:v>1.4507000000000001</c:v>
                </c:pt>
                <c:pt idx="15814">
                  <c:v>1.4522299999999999</c:v>
                </c:pt>
                <c:pt idx="15815">
                  <c:v>1.45336</c:v>
                </c:pt>
                <c:pt idx="15816">
                  <c:v>1.45407</c:v>
                </c:pt>
                <c:pt idx="15817">
                  <c:v>1.45512</c:v>
                </c:pt>
                <c:pt idx="15818">
                  <c:v>1.4565399999999999</c:v>
                </c:pt>
                <c:pt idx="15819">
                  <c:v>1.4579200000000001</c:v>
                </c:pt>
                <c:pt idx="15820">
                  <c:v>1.45922</c:v>
                </c:pt>
                <c:pt idx="15821">
                  <c:v>1.46044</c:v>
                </c:pt>
                <c:pt idx="15822">
                  <c:v>1.46166</c:v>
                </c:pt>
                <c:pt idx="15823">
                  <c:v>1.46288</c:v>
                </c:pt>
                <c:pt idx="15824">
                  <c:v>1.464</c:v>
                </c:pt>
                <c:pt idx="15825">
                  <c:v>1.46506</c:v>
                </c:pt>
                <c:pt idx="15826">
                  <c:v>1.4662599999999999</c:v>
                </c:pt>
                <c:pt idx="15827">
                  <c:v>1.4674799999999999</c:v>
                </c:pt>
                <c:pt idx="15828">
                  <c:v>1.4686999999999999</c:v>
                </c:pt>
                <c:pt idx="15829">
                  <c:v>1.46993</c:v>
                </c:pt>
                <c:pt idx="15830">
                  <c:v>1.47115</c:v>
                </c:pt>
                <c:pt idx="15831">
                  <c:v>1.47238</c:v>
                </c:pt>
                <c:pt idx="15832">
                  <c:v>1.4736100000000001</c:v>
                </c:pt>
                <c:pt idx="15833">
                  <c:v>1.47485</c:v>
                </c:pt>
                <c:pt idx="15834">
                  <c:v>1.4760800000000001</c:v>
                </c:pt>
                <c:pt idx="15835">
                  <c:v>1.4773000000000001</c:v>
                </c:pt>
                <c:pt idx="15836">
                  <c:v>1.4785200000000001</c:v>
                </c:pt>
                <c:pt idx="15837">
                  <c:v>1.4797499999999999</c:v>
                </c:pt>
                <c:pt idx="15838">
                  <c:v>1.4809699999999999</c:v>
                </c:pt>
                <c:pt idx="15839">
                  <c:v>1.4821899999999999</c:v>
                </c:pt>
                <c:pt idx="15840">
                  <c:v>1.48342</c:v>
                </c:pt>
                <c:pt idx="15841">
                  <c:v>1.48464</c:v>
                </c:pt>
                <c:pt idx="15842">
                  <c:v>1.48586</c:v>
                </c:pt>
                <c:pt idx="15843">
                  <c:v>1.48708</c:v>
                </c:pt>
                <c:pt idx="15844">
                  <c:v>1.48831</c:v>
                </c:pt>
                <c:pt idx="15845">
                  <c:v>1.48953</c:v>
                </c:pt>
                <c:pt idx="15846">
                  <c:v>1.4907600000000001</c:v>
                </c:pt>
                <c:pt idx="15847">
                  <c:v>1.4918800000000001</c:v>
                </c:pt>
                <c:pt idx="15848">
                  <c:v>1.49247</c:v>
                </c:pt>
                <c:pt idx="15849">
                  <c:v>1.4927900000000001</c:v>
                </c:pt>
                <c:pt idx="15850">
                  <c:v>1.49335</c:v>
                </c:pt>
                <c:pt idx="15851">
                  <c:v>1.49376</c:v>
                </c:pt>
                <c:pt idx="15852">
                  <c:v>1.4938899999999999</c:v>
                </c:pt>
                <c:pt idx="15853">
                  <c:v>1.4937800000000001</c:v>
                </c:pt>
                <c:pt idx="15854">
                  <c:v>1.49377</c:v>
                </c:pt>
                <c:pt idx="15855">
                  <c:v>1.4942200000000001</c:v>
                </c:pt>
                <c:pt idx="15856">
                  <c:v>1.49488</c:v>
                </c:pt>
                <c:pt idx="15857">
                  <c:v>1.4958899999999999</c:v>
                </c:pt>
                <c:pt idx="15858">
                  <c:v>1.49718</c:v>
                </c:pt>
                <c:pt idx="15859">
                  <c:v>1.49871</c:v>
                </c:pt>
                <c:pt idx="15860">
                  <c:v>1.5004500000000001</c:v>
                </c:pt>
                <c:pt idx="15861">
                  <c:v>1.50197</c:v>
                </c:pt>
                <c:pt idx="15862">
                  <c:v>1.5035000000000001</c:v>
                </c:pt>
                <c:pt idx="15863">
                  <c:v>1.5049600000000001</c:v>
                </c:pt>
                <c:pt idx="15864">
                  <c:v>1.5063500000000001</c:v>
                </c:pt>
                <c:pt idx="15865">
                  <c:v>1.5077400000000001</c:v>
                </c:pt>
                <c:pt idx="15866">
                  <c:v>1.5090699999999999</c:v>
                </c:pt>
                <c:pt idx="15867">
                  <c:v>1.5102800000000001</c:v>
                </c:pt>
                <c:pt idx="15868">
                  <c:v>1.51135</c:v>
                </c:pt>
                <c:pt idx="15869">
                  <c:v>1.51233</c:v>
                </c:pt>
                <c:pt idx="15870">
                  <c:v>1.51326</c:v>
                </c:pt>
                <c:pt idx="15871">
                  <c:v>1.5141899999999999</c:v>
                </c:pt>
                <c:pt idx="15872">
                  <c:v>1.51515</c:v>
                </c:pt>
                <c:pt idx="15873">
                  <c:v>1.51616</c:v>
                </c:pt>
                <c:pt idx="15874">
                  <c:v>1.5172699999999999</c:v>
                </c:pt>
                <c:pt idx="15875">
                  <c:v>1.5184899999999999</c:v>
                </c:pt>
                <c:pt idx="15876">
                  <c:v>1.51979</c:v>
                </c:pt>
                <c:pt idx="15877">
                  <c:v>1.5211600000000001</c:v>
                </c:pt>
                <c:pt idx="15878">
                  <c:v>1.5225500000000001</c:v>
                </c:pt>
                <c:pt idx="15879">
                  <c:v>1.5239499999999999</c:v>
                </c:pt>
                <c:pt idx="15880">
                  <c:v>1.52532</c:v>
                </c:pt>
                <c:pt idx="15881">
                  <c:v>1.5266599999999999</c:v>
                </c:pt>
                <c:pt idx="15882">
                  <c:v>1.5279700000000001</c:v>
                </c:pt>
                <c:pt idx="15883">
                  <c:v>1.5292699999999999</c:v>
                </c:pt>
                <c:pt idx="15884">
                  <c:v>1.5305299999999999</c:v>
                </c:pt>
                <c:pt idx="15885">
                  <c:v>1.5317700000000001</c:v>
                </c:pt>
                <c:pt idx="15886">
                  <c:v>1.53298</c:v>
                </c:pt>
                <c:pt idx="15887">
                  <c:v>1.5342</c:v>
                </c:pt>
                <c:pt idx="15888">
                  <c:v>1.5354699999999999</c:v>
                </c:pt>
                <c:pt idx="15889">
                  <c:v>1.53678</c:v>
                </c:pt>
                <c:pt idx="15890">
                  <c:v>1.5381</c:v>
                </c:pt>
                <c:pt idx="15891">
                  <c:v>1.5394699999999999</c:v>
                </c:pt>
                <c:pt idx="15892">
                  <c:v>1.54091</c:v>
                </c:pt>
                <c:pt idx="15893">
                  <c:v>1.54237</c:v>
                </c:pt>
                <c:pt idx="15894">
                  <c:v>1.5438499999999999</c:v>
                </c:pt>
                <c:pt idx="15895">
                  <c:v>1.54531</c:v>
                </c:pt>
                <c:pt idx="15896">
                  <c:v>1.54678</c:v>
                </c:pt>
                <c:pt idx="15897">
                  <c:v>1.5482800000000001</c:v>
                </c:pt>
                <c:pt idx="15898">
                  <c:v>1.5497799999999999</c:v>
                </c:pt>
                <c:pt idx="15899">
                  <c:v>1.55124</c:v>
                </c:pt>
                <c:pt idx="15900">
                  <c:v>1.5526500000000001</c:v>
                </c:pt>
                <c:pt idx="15901">
                  <c:v>1.5538000000000001</c:v>
                </c:pt>
                <c:pt idx="15902">
                  <c:v>1.5545</c:v>
                </c:pt>
                <c:pt idx="15903">
                  <c:v>1.55518</c:v>
                </c:pt>
                <c:pt idx="15904">
                  <c:v>1.5559000000000001</c:v>
                </c:pt>
                <c:pt idx="15905">
                  <c:v>1.55657</c:v>
                </c:pt>
                <c:pt idx="15906">
                  <c:v>1.5574600000000001</c:v>
                </c:pt>
                <c:pt idx="15907">
                  <c:v>1.5587200000000001</c:v>
                </c:pt>
                <c:pt idx="15908">
                  <c:v>1.5603100000000001</c:v>
                </c:pt>
                <c:pt idx="15909">
                  <c:v>1.56202</c:v>
                </c:pt>
                <c:pt idx="15910">
                  <c:v>1.5638000000000001</c:v>
                </c:pt>
                <c:pt idx="15911">
                  <c:v>1.5656000000000001</c:v>
                </c:pt>
                <c:pt idx="15912">
                  <c:v>1.56735</c:v>
                </c:pt>
                <c:pt idx="15913">
                  <c:v>1.56914</c:v>
                </c:pt>
                <c:pt idx="15914">
                  <c:v>1.5709599999999999</c:v>
                </c:pt>
                <c:pt idx="15915">
                  <c:v>1.5727199999999999</c:v>
                </c:pt>
                <c:pt idx="15916">
                  <c:v>1.57443</c:v>
                </c:pt>
                <c:pt idx="15917">
                  <c:v>1.57613</c:v>
                </c:pt>
                <c:pt idx="15918">
                  <c:v>1.5777300000000001</c:v>
                </c:pt>
                <c:pt idx="15919">
                  <c:v>1.5790999999999999</c:v>
                </c:pt>
                <c:pt idx="15920">
                  <c:v>1.5802499999999999</c:v>
                </c:pt>
                <c:pt idx="15921">
                  <c:v>1.58125</c:v>
                </c:pt>
                <c:pt idx="15922">
                  <c:v>1.5821499999999999</c:v>
                </c:pt>
                <c:pt idx="15923">
                  <c:v>1.58301</c:v>
                </c:pt>
                <c:pt idx="15924">
                  <c:v>1.58392</c:v>
                </c:pt>
                <c:pt idx="15925">
                  <c:v>1.58497</c:v>
                </c:pt>
                <c:pt idx="15926">
                  <c:v>1.58616</c:v>
                </c:pt>
                <c:pt idx="15927">
                  <c:v>1.5875300000000001</c:v>
                </c:pt>
                <c:pt idx="15928">
                  <c:v>1.5890200000000001</c:v>
                </c:pt>
                <c:pt idx="15929">
                  <c:v>1.5905499999999999</c:v>
                </c:pt>
                <c:pt idx="15930">
                  <c:v>1.5921099999999999</c:v>
                </c:pt>
                <c:pt idx="15931">
                  <c:v>1.5936300000000001</c:v>
                </c:pt>
                <c:pt idx="15932">
                  <c:v>1.5951599999999999</c:v>
                </c:pt>
                <c:pt idx="15933">
                  <c:v>1.59677</c:v>
                </c:pt>
                <c:pt idx="15934">
                  <c:v>1.5983499999999999</c:v>
                </c:pt>
                <c:pt idx="15935">
                  <c:v>1.59989</c:v>
                </c:pt>
                <c:pt idx="15936">
                  <c:v>1.6014200000000001</c:v>
                </c:pt>
                <c:pt idx="15937">
                  <c:v>1.6028800000000001</c:v>
                </c:pt>
                <c:pt idx="15938">
                  <c:v>1.60429</c:v>
                </c:pt>
                <c:pt idx="15939">
                  <c:v>1.60564</c:v>
                </c:pt>
                <c:pt idx="15940">
                  <c:v>1.6069500000000001</c:v>
                </c:pt>
                <c:pt idx="15941">
                  <c:v>1.60825</c:v>
                </c:pt>
                <c:pt idx="15942">
                  <c:v>1.6095200000000001</c:v>
                </c:pt>
                <c:pt idx="15943">
                  <c:v>1.6108100000000001</c:v>
                </c:pt>
                <c:pt idx="15944">
                  <c:v>1.6121399999999999</c:v>
                </c:pt>
                <c:pt idx="15945">
                  <c:v>1.6134999999999999</c:v>
                </c:pt>
                <c:pt idx="15946">
                  <c:v>1.6149</c:v>
                </c:pt>
                <c:pt idx="15947">
                  <c:v>1.6163099999999999</c:v>
                </c:pt>
                <c:pt idx="15948">
                  <c:v>1.6177299999999999</c:v>
                </c:pt>
                <c:pt idx="15949">
                  <c:v>1.61914</c:v>
                </c:pt>
                <c:pt idx="15950">
                  <c:v>1.6205700000000001</c:v>
                </c:pt>
                <c:pt idx="15951">
                  <c:v>1.6222799999999999</c:v>
                </c:pt>
                <c:pt idx="15952">
                  <c:v>1.62435</c:v>
                </c:pt>
                <c:pt idx="15953">
                  <c:v>1.6263000000000001</c:v>
                </c:pt>
                <c:pt idx="15954">
                  <c:v>1.62812</c:v>
                </c:pt>
                <c:pt idx="15955">
                  <c:v>1.62967</c:v>
                </c:pt>
                <c:pt idx="15956">
                  <c:v>1.6309800000000001</c:v>
                </c:pt>
                <c:pt idx="15957">
                  <c:v>1.63188</c:v>
                </c:pt>
                <c:pt idx="15958">
                  <c:v>1.6322300000000001</c:v>
                </c:pt>
                <c:pt idx="15959">
                  <c:v>1.63246</c:v>
                </c:pt>
                <c:pt idx="15960">
                  <c:v>1.6325700000000001</c:v>
                </c:pt>
                <c:pt idx="15961">
                  <c:v>1.6323700000000001</c:v>
                </c:pt>
                <c:pt idx="15962">
                  <c:v>1.6320300000000001</c:v>
                </c:pt>
                <c:pt idx="15963">
                  <c:v>1.6317999999999999</c:v>
                </c:pt>
                <c:pt idx="15964">
                  <c:v>1.63185</c:v>
                </c:pt>
                <c:pt idx="15965">
                  <c:v>1.6321000000000001</c:v>
                </c:pt>
                <c:pt idx="15966">
                  <c:v>1.6322700000000001</c:v>
                </c:pt>
                <c:pt idx="15967">
                  <c:v>1.6324700000000001</c:v>
                </c:pt>
                <c:pt idx="15968">
                  <c:v>1.63246</c:v>
                </c:pt>
                <c:pt idx="15969">
                  <c:v>1.63235</c:v>
                </c:pt>
                <c:pt idx="15970">
                  <c:v>1.63215</c:v>
                </c:pt>
                <c:pt idx="15971">
                  <c:v>1.63178</c:v>
                </c:pt>
                <c:pt idx="15972">
                  <c:v>1.6313200000000001</c:v>
                </c:pt>
                <c:pt idx="15973">
                  <c:v>1.63103</c:v>
                </c:pt>
                <c:pt idx="15974">
                  <c:v>1.6311100000000001</c:v>
                </c:pt>
                <c:pt idx="15975">
                  <c:v>1.6314599999999999</c:v>
                </c:pt>
                <c:pt idx="15976">
                  <c:v>1.63147</c:v>
                </c:pt>
                <c:pt idx="15977">
                  <c:v>1.63147</c:v>
                </c:pt>
                <c:pt idx="15978">
                  <c:v>1.63147</c:v>
                </c:pt>
                <c:pt idx="15979">
                  <c:v>1.63147</c:v>
                </c:pt>
                <c:pt idx="15980">
                  <c:v>1.63147</c:v>
                </c:pt>
                <c:pt idx="15981">
                  <c:v>1.63147</c:v>
                </c:pt>
                <c:pt idx="15982">
                  <c:v>1.63147</c:v>
                </c:pt>
                <c:pt idx="15983">
                  <c:v>1.6314599999999999</c:v>
                </c:pt>
                <c:pt idx="15984">
                  <c:v>1.6314599999999999</c:v>
                </c:pt>
                <c:pt idx="15985">
                  <c:v>1.6314599999999999</c:v>
                </c:pt>
                <c:pt idx="15986">
                  <c:v>1.6314599999999999</c:v>
                </c:pt>
                <c:pt idx="15987">
                  <c:v>1.6314599999999999</c:v>
                </c:pt>
                <c:pt idx="15988">
                  <c:v>1.6314599999999999</c:v>
                </c:pt>
                <c:pt idx="15989">
                  <c:v>1.6314599999999999</c:v>
                </c:pt>
                <c:pt idx="15990">
                  <c:v>1.6314599999999999</c:v>
                </c:pt>
                <c:pt idx="15991">
                  <c:v>1.6314599999999999</c:v>
                </c:pt>
                <c:pt idx="15992">
                  <c:v>1.6314599999999999</c:v>
                </c:pt>
                <c:pt idx="15993">
                  <c:v>1.6314599999999999</c:v>
                </c:pt>
                <c:pt idx="15994">
                  <c:v>1.6314599999999999</c:v>
                </c:pt>
                <c:pt idx="15995">
                  <c:v>1.6314599999999999</c:v>
                </c:pt>
                <c:pt idx="15996">
                  <c:v>1.6314599999999999</c:v>
                </c:pt>
                <c:pt idx="15997">
                  <c:v>1.6314599999999999</c:v>
                </c:pt>
                <c:pt idx="15998">
                  <c:v>1.6314599999999999</c:v>
                </c:pt>
                <c:pt idx="15999">
                  <c:v>1.6314599999999999</c:v>
                </c:pt>
                <c:pt idx="16000">
                  <c:v>1.6314599999999999</c:v>
                </c:pt>
                <c:pt idx="16001">
                  <c:v>1.63148</c:v>
                </c:pt>
                <c:pt idx="16002">
                  <c:v>1.6315999999999999</c:v>
                </c:pt>
                <c:pt idx="16003">
                  <c:v>1.63158</c:v>
                </c:pt>
                <c:pt idx="16004">
                  <c:v>1.6312199999999999</c:v>
                </c:pt>
                <c:pt idx="16005">
                  <c:v>1.63096</c:v>
                </c:pt>
                <c:pt idx="16006">
                  <c:v>1.63164</c:v>
                </c:pt>
                <c:pt idx="16007">
                  <c:v>1.63286</c:v>
                </c:pt>
                <c:pt idx="16008">
                  <c:v>1.63426</c:v>
                </c:pt>
                <c:pt idx="16009">
                  <c:v>1.6355299999999999</c:v>
                </c:pt>
                <c:pt idx="16010">
                  <c:v>1.6367499999999999</c:v>
                </c:pt>
                <c:pt idx="16011">
                  <c:v>1.63768</c:v>
                </c:pt>
                <c:pt idx="16012">
                  <c:v>1.6382300000000001</c:v>
                </c:pt>
                <c:pt idx="16013">
                  <c:v>1.6379900000000001</c:v>
                </c:pt>
                <c:pt idx="16014">
                  <c:v>1.63809</c:v>
                </c:pt>
                <c:pt idx="16015">
                  <c:v>1.6394200000000001</c:v>
                </c:pt>
                <c:pt idx="16016">
                  <c:v>1.64089</c:v>
                </c:pt>
                <c:pt idx="16017">
                  <c:v>1.64239</c:v>
                </c:pt>
                <c:pt idx="16018">
                  <c:v>1.6439699999999999</c:v>
                </c:pt>
                <c:pt idx="16019">
                  <c:v>1.64571</c:v>
                </c:pt>
                <c:pt idx="16020">
                  <c:v>1.64757</c:v>
                </c:pt>
                <c:pt idx="16021">
                  <c:v>1.6494200000000001</c:v>
                </c:pt>
                <c:pt idx="16022">
                  <c:v>1.6511400000000001</c:v>
                </c:pt>
                <c:pt idx="16023">
                  <c:v>1.65286</c:v>
                </c:pt>
                <c:pt idx="16024">
                  <c:v>1.65449</c:v>
                </c:pt>
                <c:pt idx="16025">
                  <c:v>1.6561600000000001</c:v>
                </c:pt>
                <c:pt idx="16026">
                  <c:v>1.6578999999999999</c:v>
                </c:pt>
                <c:pt idx="16027">
                  <c:v>1.6596299999999999</c:v>
                </c:pt>
                <c:pt idx="16028">
                  <c:v>1.66134</c:v>
                </c:pt>
                <c:pt idx="16029">
                  <c:v>1.6630199999999999</c:v>
                </c:pt>
                <c:pt idx="16030">
                  <c:v>1.66469</c:v>
                </c:pt>
                <c:pt idx="16031">
                  <c:v>1.6663600000000001</c:v>
                </c:pt>
                <c:pt idx="16032">
                  <c:v>1.6680299999999999</c:v>
                </c:pt>
                <c:pt idx="16033">
                  <c:v>1.6697</c:v>
                </c:pt>
                <c:pt idx="16034">
                  <c:v>1.67136</c:v>
                </c:pt>
                <c:pt idx="16035">
                  <c:v>1.67299</c:v>
                </c:pt>
                <c:pt idx="16036">
                  <c:v>1.67462</c:v>
                </c:pt>
                <c:pt idx="16037">
                  <c:v>1.67625</c:v>
                </c:pt>
                <c:pt idx="16038">
                  <c:v>1.6778900000000001</c:v>
                </c:pt>
                <c:pt idx="16039">
                  <c:v>1.6795199999999999</c:v>
                </c:pt>
                <c:pt idx="16040">
                  <c:v>1.6811700000000001</c:v>
                </c:pt>
                <c:pt idx="16041">
                  <c:v>1.68282</c:v>
                </c:pt>
                <c:pt idx="16042">
                  <c:v>1.6844699999999999</c:v>
                </c:pt>
                <c:pt idx="16043">
                  <c:v>1.6860999999999999</c:v>
                </c:pt>
                <c:pt idx="16044">
                  <c:v>1.68773</c:v>
                </c:pt>
                <c:pt idx="16045">
                  <c:v>1.68937</c:v>
                </c:pt>
                <c:pt idx="16046">
                  <c:v>1.6910000000000001</c:v>
                </c:pt>
                <c:pt idx="16047">
                  <c:v>1.6926399999999999</c:v>
                </c:pt>
                <c:pt idx="16048">
                  <c:v>1.69428</c:v>
                </c:pt>
                <c:pt idx="16049">
                  <c:v>1.6959299999999999</c:v>
                </c:pt>
                <c:pt idx="16050">
                  <c:v>1.6975800000000001</c:v>
                </c:pt>
                <c:pt idx="16051">
                  <c:v>1.6988099999999999</c:v>
                </c:pt>
                <c:pt idx="16052">
                  <c:v>1.69933</c:v>
                </c:pt>
                <c:pt idx="16053">
                  <c:v>1.69957</c:v>
                </c:pt>
                <c:pt idx="16054">
                  <c:v>1.6993</c:v>
                </c:pt>
                <c:pt idx="16055">
                  <c:v>1.69912</c:v>
                </c:pt>
                <c:pt idx="16056">
                  <c:v>1.6991000000000001</c:v>
                </c:pt>
                <c:pt idx="16057">
                  <c:v>1.6990400000000001</c:v>
                </c:pt>
                <c:pt idx="16058">
                  <c:v>1.69906</c:v>
                </c:pt>
                <c:pt idx="16059">
                  <c:v>1.6991099999999999</c:v>
                </c:pt>
                <c:pt idx="16060">
                  <c:v>1.6991099999999999</c:v>
                </c:pt>
                <c:pt idx="16061">
                  <c:v>1.6991099999999999</c:v>
                </c:pt>
                <c:pt idx="16062">
                  <c:v>1.6991099999999999</c:v>
                </c:pt>
                <c:pt idx="16063">
                  <c:v>1.6991099999999999</c:v>
                </c:pt>
                <c:pt idx="16064">
                  <c:v>1.6991099999999999</c:v>
                </c:pt>
                <c:pt idx="16065">
                  <c:v>1.6991099999999999</c:v>
                </c:pt>
                <c:pt idx="16066">
                  <c:v>1.6991099999999999</c:v>
                </c:pt>
                <c:pt idx="16067">
                  <c:v>1.6991099999999999</c:v>
                </c:pt>
                <c:pt idx="16068">
                  <c:v>1.6991099999999999</c:v>
                </c:pt>
                <c:pt idx="16069">
                  <c:v>1.6991099999999999</c:v>
                </c:pt>
                <c:pt idx="16070">
                  <c:v>1.6991099999999999</c:v>
                </c:pt>
                <c:pt idx="16071">
                  <c:v>1.6991099999999999</c:v>
                </c:pt>
                <c:pt idx="16072">
                  <c:v>1.6991099999999999</c:v>
                </c:pt>
                <c:pt idx="16073">
                  <c:v>1.6991099999999999</c:v>
                </c:pt>
                <c:pt idx="16074">
                  <c:v>1.6991099999999999</c:v>
                </c:pt>
                <c:pt idx="16075">
                  <c:v>1.6991099999999999</c:v>
                </c:pt>
                <c:pt idx="16076">
                  <c:v>1.6991099999999999</c:v>
                </c:pt>
                <c:pt idx="16077">
                  <c:v>1.6991099999999999</c:v>
                </c:pt>
                <c:pt idx="16078">
                  <c:v>1.6991099999999999</c:v>
                </c:pt>
                <c:pt idx="16079">
                  <c:v>1.6991099999999999</c:v>
                </c:pt>
                <c:pt idx="16080">
                  <c:v>1.6991099999999999</c:v>
                </c:pt>
                <c:pt idx="16081">
                  <c:v>1.6991099999999999</c:v>
                </c:pt>
                <c:pt idx="16082">
                  <c:v>1.6991099999999999</c:v>
                </c:pt>
                <c:pt idx="16083">
                  <c:v>1.6991099999999999</c:v>
                </c:pt>
                <c:pt idx="16084">
                  <c:v>1.6991099999999999</c:v>
                </c:pt>
                <c:pt idx="16085">
                  <c:v>1.6991099999999999</c:v>
                </c:pt>
                <c:pt idx="16086">
                  <c:v>1.6991099999999999</c:v>
                </c:pt>
                <c:pt idx="16087">
                  <c:v>1.6991099999999999</c:v>
                </c:pt>
                <c:pt idx="16088">
                  <c:v>1.6991099999999999</c:v>
                </c:pt>
                <c:pt idx="16089">
                  <c:v>1.6991099999999999</c:v>
                </c:pt>
                <c:pt idx="16090">
                  <c:v>1.6991099999999999</c:v>
                </c:pt>
                <c:pt idx="16091">
                  <c:v>1.6991099999999999</c:v>
                </c:pt>
                <c:pt idx="16092">
                  <c:v>1.6991099999999999</c:v>
                </c:pt>
                <c:pt idx="16093">
                  <c:v>1.6991099999999999</c:v>
                </c:pt>
                <c:pt idx="16094">
                  <c:v>1.6991099999999999</c:v>
                </c:pt>
                <c:pt idx="16095">
                  <c:v>1.6991099999999999</c:v>
                </c:pt>
                <c:pt idx="16096">
                  <c:v>1.6991099999999999</c:v>
                </c:pt>
                <c:pt idx="16097">
                  <c:v>1.6991099999999999</c:v>
                </c:pt>
                <c:pt idx="16098">
                  <c:v>1.6991099999999999</c:v>
                </c:pt>
                <c:pt idx="16099">
                  <c:v>1.6991099999999999</c:v>
                </c:pt>
                <c:pt idx="16100">
                  <c:v>1.6991099999999999</c:v>
                </c:pt>
                <c:pt idx="16101">
                  <c:v>1.6991499999999999</c:v>
                </c:pt>
                <c:pt idx="16102">
                  <c:v>1.69919</c:v>
                </c:pt>
                <c:pt idx="16103">
                  <c:v>1.69919</c:v>
                </c:pt>
                <c:pt idx="16104">
                  <c:v>1.69919</c:v>
                </c:pt>
                <c:pt idx="16105">
                  <c:v>1.6991799999999999</c:v>
                </c:pt>
                <c:pt idx="16106">
                  <c:v>1.69913</c:v>
                </c:pt>
                <c:pt idx="16107">
                  <c:v>1.69913</c:v>
                </c:pt>
                <c:pt idx="16108">
                  <c:v>1.6991099999999999</c:v>
                </c:pt>
                <c:pt idx="16109">
                  <c:v>1.69902</c:v>
                </c:pt>
                <c:pt idx="16110">
                  <c:v>1.69902</c:v>
                </c:pt>
                <c:pt idx="16111">
                  <c:v>1.69902</c:v>
                </c:pt>
                <c:pt idx="16112">
                  <c:v>1.69902</c:v>
                </c:pt>
                <c:pt idx="16113">
                  <c:v>1.69902</c:v>
                </c:pt>
                <c:pt idx="16114">
                  <c:v>1.69902</c:v>
                </c:pt>
                <c:pt idx="16115">
                  <c:v>1.69902</c:v>
                </c:pt>
                <c:pt idx="16116">
                  <c:v>1.6990099999999999</c:v>
                </c:pt>
                <c:pt idx="16117">
                  <c:v>1.6990099999999999</c:v>
                </c:pt>
                <c:pt idx="16118">
                  <c:v>1.6990099999999999</c:v>
                </c:pt>
                <c:pt idx="16119">
                  <c:v>1.6990099999999999</c:v>
                </c:pt>
                <c:pt idx="16120">
                  <c:v>1.6990099999999999</c:v>
                </c:pt>
                <c:pt idx="16121">
                  <c:v>1.6990099999999999</c:v>
                </c:pt>
                <c:pt idx="16122">
                  <c:v>1.6990099999999999</c:v>
                </c:pt>
                <c:pt idx="16123">
                  <c:v>1.6990099999999999</c:v>
                </c:pt>
                <c:pt idx="16124">
                  <c:v>1.6990099999999999</c:v>
                </c:pt>
                <c:pt idx="16125">
                  <c:v>1.6990099999999999</c:v>
                </c:pt>
                <c:pt idx="16126">
                  <c:v>1.6990099999999999</c:v>
                </c:pt>
                <c:pt idx="16127">
                  <c:v>1.6990099999999999</c:v>
                </c:pt>
                <c:pt idx="16128">
                  <c:v>1.6990099999999999</c:v>
                </c:pt>
                <c:pt idx="16129">
                  <c:v>1.6990099999999999</c:v>
                </c:pt>
                <c:pt idx="16130">
                  <c:v>1.6990099999999999</c:v>
                </c:pt>
                <c:pt idx="16131">
                  <c:v>1.6990099999999999</c:v>
                </c:pt>
                <c:pt idx="16132">
                  <c:v>1.6990099999999999</c:v>
                </c:pt>
                <c:pt idx="16133">
                  <c:v>1.6990099999999999</c:v>
                </c:pt>
                <c:pt idx="16134">
                  <c:v>1.6990099999999999</c:v>
                </c:pt>
                <c:pt idx="16135">
                  <c:v>1.6990099999999999</c:v>
                </c:pt>
                <c:pt idx="16136">
                  <c:v>1.6990099999999999</c:v>
                </c:pt>
                <c:pt idx="16137">
                  <c:v>1.6990099999999999</c:v>
                </c:pt>
                <c:pt idx="16138">
                  <c:v>1.6990099999999999</c:v>
                </c:pt>
                <c:pt idx="16139">
                  <c:v>1.6990099999999999</c:v>
                </c:pt>
                <c:pt idx="16140">
                  <c:v>1.6990099999999999</c:v>
                </c:pt>
                <c:pt idx="16141">
                  <c:v>1.6990099999999999</c:v>
                </c:pt>
                <c:pt idx="16142">
                  <c:v>1.6990099999999999</c:v>
                </c:pt>
                <c:pt idx="16143">
                  <c:v>1.6990099999999999</c:v>
                </c:pt>
                <c:pt idx="16144">
                  <c:v>1.6990099999999999</c:v>
                </c:pt>
                <c:pt idx="16145">
                  <c:v>1.6990000000000001</c:v>
                </c:pt>
                <c:pt idx="16146">
                  <c:v>1.69899</c:v>
                </c:pt>
                <c:pt idx="16147">
                  <c:v>1.69906</c:v>
                </c:pt>
                <c:pt idx="16148">
                  <c:v>1.69953</c:v>
                </c:pt>
                <c:pt idx="16149">
                  <c:v>1.70024</c:v>
                </c:pt>
                <c:pt idx="16150">
                  <c:v>1.7011499999999999</c:v>
                </c:pt>
                <c:pt idx="16151">
                  <c:v>1.7019599999999999</c:v>
                </c:pt>
                <c:pt idx="16152">
                  <c:v>1.7021500000000001</c:v>
                </c:pt>
                <c:pt idx="16153">
                  <c:v>1.70234</c:v>
                </c:pt>
                <c:pt idx="16154">
                  <c:v>1.70244</c:v>
                </c:pt>
                <c:pt idx="16155">
                  <c:v>1.70251</c:v>
                </c:pt>
                <c:pt idx="16156">
                  <c:v>1.70258</c:v>
                </c:pt>
                <c:pt idx="16157">
                  <c:v>1.7026300000000001</c:v>
                </c:pt>
                <c:pt idx="16158">
                  <c:v>1.7027099999999999</c:v>
                </c:pt>
                <c:pt idx="16159">
                  <c:v>1.7027699999999999</c:v>
                </c:pt>
                <c:pt idx="16160">
                  <c:v>1.70278</c:v>
                </c:pt>
                <c:pt idx="16161">
                  <c:v>1.7028099999999999</c:v>
                </c:pt>
                <c:pt idx="16162">
                  <c:v>1.7029099999999999</c:v>
                </c:pt>
                <c:pt idx="16163">
                  <c:v>1.7030400000000001</c:v>
                </c:pt>
                <c:pt idx="16164">
                  <c:v>1.70319</c:v>
                </c:pt>
                <c:pt idx="16165">
                  <c:v>1.7034400000000001</c:v>
                </c:pt>
                <c:pt idx="16166">
                  <c:v>1.7037899999999999</c:v>
                </c:pt>
                <c:pt idx="16167">
                  <c:v>1.70418</c:v>
                </c:pt>
                <c:pt idx="16168">
                  <c:v>1.70455</c:v>
                </c:pt>
                <c:pt idx="16169">
                  <c:v>1.7048700000000001</c:v>
                </c:pt>
                <c:pt idx="16170">
                  <c:v>1.7051499999999999</c:v>
                </c:pt>
                <c:pt idx="16171">
                  <c:v>1.7054100000000001</c:v>
                </c:pt>
                <c:pt idx="16172">
                  <c:v>1.7055100000000001</c:v>
                </c:pt>
                <c:pt idx="16173">
                  <c:v>1.7054499999999999</c:v>
                </c:pt>
                <c:pt idx="16174">
                  <c:v>1.7054400000000001</c:v>
                </c:pt>
                <c:pt idx="16175">
                  <c:v>1.70549</c:v>
                </c:pt>
                <c:pt idx="16176">
                  <c:v>1.7055800000000001</c:v>
                </c:pt>
                <c:pt idx="16177">
                  <c:v>1.7056800000000001</c:v>
                </c:pt>
                <c:pt idx="16178">
                  <c:v>1.70583</c:v>
                </c:pt>
                <c:pt idx="16179">
                  <c:v>1.7060299999999999</c:v>
                </c:pt>
                <c:pt idx="16180">
                  <c:v>1.7062900000000001</c:v>
                </c:pt>
                <c:pt idx="16181">
                  <c:v>1.70658</c:v>
                </c:pt>
                <c:pt idx="16182">
                  <c:v>1.7068700000000001</c:v>
                </c:pt>
                <c:pt idx="16183">
                  <c:v>1.70713</c:v>
                </c:pt>
                <c:pt idx="16184">
                  <c:v>1.7073799999999999</c:v>
                </c:pt>
                <c:pt idx="16185">
                  <c:v>1.7075800000000001</c:v>
                </c:pt>
                <c:pt idx="16186">
                  <c:v>1.70773</c:v>
                </c:pt>
                <c:pt idx="16187">
                  <c:v>1.70783</c:v>
                </c:pt>
                <c:pt idx="16188">
                  <c:v>1.70787</c:v>
                </c:pt>
                <c:pt idx="16189">
                  <c:v>1.7079</c:v>
                </c:pt>
                <c:pt idx="16190">
                  <c:v>1.70794</c:v>
                </c:pt>
                <c:pt idx="16191">
                  <c:v>1.708</c:v>
                </c:pt>
                <c:pt idx="16192">
                  <c:v>1.7081</c:v>
                </c:pt>
                <c:pt idx="16193">
                  <c:v>1.7082299999999999</c:v>
                </c:pt>
                <c:pt idx="16194">
                  <c:v>1.70842</c:v>
                </c:pt>
                <c:pt idx="16195">
                  <c:v>1.70868</c:v>
                </c:pt>
                <c:pt idx="16196">
                  <c:v>1.7089700000000001</c:v>
                </c:pt>
                <c:pt idx="16197">
                  <c:v>1.7092700000000001</c:v>
                </c:pt>
                <c:pt idx="16198">
                  <c:v>1.70956</c:v>
                </c:pt>
                <c:pt idx="16199">
                  <c:v>1.7098199999999999</c:v>
                </c:pt>
                <c:pt idx="16200">
                  <c:v>1.7100200000000001</c:v>
                </c:pt>
                <c:pt idx="16201">
                  <c:v>1.7101999999999999</c:v>
                </c:pt>
                <c:pt idx="16202">
                  <c:v>1.7104600000000001</c:v>
                </c:pt>
                <c:pt idx="16203">
                  <c:v>1.7110099999999999</c:v>
                </c:pt>
                <c:pt idx="16204">
                  <c:v>1.71174</c:v>
                </c:pt>
                <c:pt idx="16205">
                  <c:v>1.71245</c:v>
                </c:pt>
                <c:pt idx="16206">
                  <c:v>1.71306</c:v>
                </c:pt>
                <c:pt idx="16207">
                  <c:v>1.71363</c:v>
                </c:pt>
                <c:pt idx="16208">
                  <c:v>1.7141299999999999</c:v>
                </c:pt>
                <c:pt idx="16209">
                  <c:v>1.7142999999999999</c:v>
                </c:pt>
                <c:pt idx="16210">
                  <c:v>1.71435</c:v>
                </c:pt>
                <c:pt idx="16211">
                  <c:v>1.7142900000000001</c:v>
                </c:pt>
                <c:pt idx="16212">
                  <c:v>1.71407</c:v>
                </c:pt>
                <c:pt idx="16213">
                  <c:v>1.71384</c:v>
                </c:pt>
                <c:pt idx="16214">
                  <c:v>1.71353</c:v>
                </c:pt>
                <c:pt idx="16215">
                  <c:v>1.7132700000000001</c:v>
                </c:pt>
                <c:pt idx="16216">
                  <c:v>1.7130399999999999</c:v>
                </c:pt>
                <c:pt idx="16217">
                  <c:v>1.7127300000000001</c:v>
                </c:pt>
                <c:pt idx="16218">
                  <c:v>1.71231</c:v>
                </c:pt>
                <c:pt idx="16219">
                  <c:v>1.7117500000000001</c:v>
                </c:pt>
                <c:pt idx="16220">
                  <c:v>1.71113</c:v>
                </c:pt>
                <c:pt idx="16221">
                  <c:v>1.7104699999999999</c:v>
                </c:pt>
                <c:pt idx="16222">
                  <c:v>1.7097899999999999</c:v>
                </c:pt>
                <c:pt idx="16223">
                  <c:v>1.7091000000000001</c:v>
                </c:pt>
                <c:pt idx="16224">
                  <c:v>1.70845</c:v>
                </c:pt>
                <c:pt idx="16225">
                  <c:v>1.7078800000000001</c:v>
                </c:pt>
                <c:pt idx="16226">
                  <c:v>1.70747</c:v>
                </c:pt>
                <c:pt idx="16227">
                  <c:v>1.7071000000000001</c:v>
                </c:pt>
                <c:pt idx="16228">
                  <c:v>1.7067699999999999</c:v>
                </c:pt>
                <c:pt idx="16229">
                  <c:v>1.70655</c:v>
                </c:pt>
                <c:pt idx="16230">
                  <c:v>1.70641</c:v>
                </c:pt>
                <c:pt idx="16231">
                  <c:v>1.70634</c:v>
                </c:pt>
                <c:pt idx="16232">
                  <c:v>1.70631</c:v>
                </c:pt>
                <c:pt idx="16233">
                  <c:v>1.70627</c:v>
                </c:pt>
                <c:pt idx="16234">
                  <c:v>1.7063299999999999</c:v>
                </c:pt>
                <c:pt idx="16235">
                  <c:v>1.70644</c:v>
                </c:pt>
                <c:pt idx="16236">
                  <c:v>1.7065399999999999</c:v>
                </c:pt>
                <c:pt idx="16237">
                  <c:v>1.70668</c:v>
                </c:pt>
                <c:pt idx="16238">
                  <c:v>1.7068000000000001</c:v>
                </c:pt>
                <c:pt idx="16239">
                  <c:v>1.70695</c:v>
                </c:pt>
                <c:pt idx="16240">
                  <c:v>1.70716</c:v>
                </c:pt>
                <c:pt idx="16241">
                  <c:v>1.7073400000000001</c:v>
                </c:pt>
                <c:pt idx="16242">
                  <c:v>1.7074800000000001</c:v>
                </c:pt>
                <c:pt idx="16243">
                  <c:v>1.7075899999999999</c:v>
                </c:pt>
                <c:pt idx="16244">
                  <c:v>1.70777</c:v>
                </c:pt>
                <c:pt idx="16245">
                  <c:v>1.7079299999999999</c:v>
                </c:pt>
                <c:pt idx="16246">
                  <c:v>1.7080599999999999</c:v>
                </c:pt>
                <c:pt idx="16247">
                  <c:v>1.70817</c:v>
                </c:pt>
                <c:pt idx="16248">
                  <c:v>1.7082999999999999</c:v>
                </c:pt>
                <c:pt idx="16249">
                  <c:v>1.70848</c:v>
                </c:pt>
                <c:pt idx="16250">
                  <c:v>1.7085699999999999</c:v>
                </c:pt>
                <c:pt idx="16251">
                  <c:v>1.70871</c:v>
                </c:pt>
                <c:pt idx="16252">
                  <c:v>1.7090700000000001</c:v>
                </c:pt>
                <c:pt idx="16253">
                  <c:v>1.70939</c:v>
                </c:pt>
                <c:pt idx="16254">
                  <c:v>1.7097</c:v>
                </c:pt>
                <c:pt idx="16255">
                  <c:v>1.71024</c:v>
                </c:pt>
                <c:pt idx="16256">
                  <c:v>1.7109099999999999</c:v>
                </c:pt>
                <c:pt idx="16257">
                  <c:v>1.7115499999999999</c:v>
                </c:pt>
                <c:pt idx="16258">
                  <c:v>1.71251</c:v>
                </c:pt>
                <c:pt idx="16259">
                  <c:v>1.71393</c:v>
                </c:pt>
                <c:pt idx="16260">
                  <c:v>1.7155</c:v>
                </c:pt>
                <c:pt idx="16261">
                  <c:v>1.71685</c:v>
                </c:pt>
                <c:pt idx="16262">
                  <c:v>1.71801</c:v>
                </c:pt>
                <c:pt idx="16263">
                  <c:v>1.7195</c:v>
                </c:pt>
                <c:pt idx="16264">
                  <c:v>1.7210799999999999</c:v>
                </c:pt>
                <c:pt idx="16265">
                  <c:v>1.72217</c:v>
                </c:pt>
                <c:pt idx="16266">
                  <c:v>1.7231799999999999</c:v>
                </c:pt>
                <c:pt idx="16267">
                  <c:v>1.72401</c:v>
                </c:pt>
                <c:pt idx="16268">
                  <c:v>1.7244299999999999</c:v>
                </c:pt>
                <c:pt idx="16269">
                  <c:v>1.72468</c:v>
                </c:pt>
                <c:pt idx="16270">
                  <c:v>1.7249399999999999</c:v>
                </c:pt>
                <c:pt idx="16271">
                  <c:v>1.72523</c:v>
                </c:pt>
                <c:pt idx="16272">
                  <c:v>1.7255499999999999</c:v>
                </c:pt>
                <c:pt idx="16273">
                  <c:v>1.7259500000000001</c:v>
                </c:pt>
                <c:pt idx="16274">
                  <c:v>1.72661</c:v>
                </c:pt>
                <c:pt idx="16275">
                  <c:v>1.7272799999999999</c:v>
                </c:pt>
                <c:pt idx="16276">
                  <c:v>1.72776</c:v>
                </c:pt>
                <c:pt idx="16277">
                  <c:v>1.7281899999999999</c:v>
                </c:pt>
                <c:pt idx="16278">
                  <c:v>1.7285999999999999</c:v>
                </c:pt>
                <c:pt idx="16279">
                  <c:v>1.72912</c:v>
                </c:pt>
                <c:pt idx="16280">
                  <c:v>1.7297499999999999</c:v>
                </c:pt>
                <c:pt idx="16281">
                  <c:v>1.73027</c:v>
                </c:pt>
                <c:pt idx="16282">
                  <c:v>1.7308300000000001</c:v>
                </c:pt>
                <c:pt idx="16283">
                  <c:v>1.73149</c:v>
                </c:pt>
                <c:pt idx="16284">
                  <c:v>1.7320599999999999</c:v>
                </c:pt>
                <c:pt idx="16285">
                  <c:v>1.73238</c:v>
                </c:pt>
                <c:pt idx="16286">
                  <c:v>1.7327300000000001</c:v>
                </c:pt>
                <c:pt idx="16287">
                  <c:v>1.7331799999999999</c:v>
                </c:pt>
                <c:pt idx="16288">
                  <c:v>1.7336800000000001</c:v>
                </c:pt>
                <c:pt idx="16289">
                  <c:v>1.73407</c:v>
                </c:pt>
                <c:pt idx="16290">
                  <c:v>1.73428</c:v>
                </c:pt>
                <c:pt idx="16291">
                  <c:v>1.73454</c:v>
                </c:pt>
                <c:pt idx="16292">
                  <c:v>1.73485</c:v>
                </c:pt>
                <c:pt idx="16293">
                  <c:v>1.7351300000000001</c:v>
                </c:pt>
                <c:pt idx="16294">
                  <c:v>1.7354099999999999</c:v>
                </c:pt>
                <c:pt idx="16295">
                  <c:v>1.73576</c:v>
                </c:pt>
                <c:pt idx="16296">
                  <c:v>1.73617</c:v>
                </c:pt>
                <c:pt idx="16297">
                  <c:v>1.7366200000000001</c:v>
                </c:pt>
                <c:pt idx="16298">
                  <c:v>1.7370300000000001</c:v>
                </c:pt>
                <c:pt idx="16299">
                  <c:v>1.7372399999999999</c:v>
                </c:pt>
                <c:pt idx="16300">
                  <c:v>1.7373700000000001</c:v>
                </c:pt>
                <c:pt idx="16301">
                  <c:v>1.7376</c:v>
                </c:pt>
                <c:pt idx="16302">
                  <c:v>1.73814</c:v>
                </c:pt>
                <c:pt idx="16303">
                  <c:v>1.73872</c:v>
                </c:pt>
                <c:pt idx="16304">
                  <c:v>1.7396199999999999</c:v>
                </c:pt>
                <c:pt idx="16305">
                  <c:v>1.7410699999999999</c:v>
                </c:pt>
                <c:pt idx="16306">
                  <c:v>1.7428699999999999</c:v>
                </c:pt>
                <c:pt idx="16307">
                  <c:v>1.7450699999999999</c:v>
                </c:pt>
                <c:pt idx="16308">
                  <c:v>1.74749</c:v>
                </c:pt>
                <c:pt idx="16309">
                  <c:v>1.7500100000000001</c:v>
                </c:pt>
                <c:pt idx="16310">
                  <c:v>1.7524599999999999</c:v>
                </c:pt>
                <c:pt idx="16311">
                  <c:v>1.75424</c:v>
                </c:pt>
                <c:pt idx="16312">
                  <c:v>1.75549</c:v>
                </c:pt>
                <c:pt idx="16313">
                  <c:v>1.7563599999999999</c:v>
                </c:pt>
                <c:pt idx="16314">
                  <c:v>1.75688</c:v>
                </c:pt>
                <c:pt idx="16315">
                  <c:v>1.75722</c:v>
                </c:pt>
                <c:pt idx="16316">
                  <c:v>1.7575700000000001</c:v>
                </c:pt>
                <c:pt idx="16317">
                  <c:v>1.75796</c:v>
                </c:pt>
                <c:pt idx="16318">
                  <c:v>1.75841</c:v>
                </c:pt>
                <c:pt idx="16319">
                  <c:v>1.7591600000000001</c:v>
                </c:pt>
                <c:pt idx="16320">
                  <c:v>1.76024</c:v>
                </c:pt>
                <c:pt idx="16321">
                  <c:v>1.7616099999999999</c:v>
                </c:pt>
                <c:pt idx="16322">
                  <c:v>1.76332</c:v>
                </c:pt>
                <c:pt idx="16323">
                  <c:v>1.7653700000000001</c:v>
                </c:pt>
                <c:pt idx="16324">
                  <c:v>1.76769</c:v>
                </c:pt>
                <c:pt idx="16325">
                  <c:v>1.7702</c:v>
                </c:pt>
                <c:pt idx="16326">
                  <c:v>1.77277</c:v>
                </c:pt>
                <c:pt idx="16327">
                  <c:v>1.7753000000000001</c:v>
                </c:pt>
                <c:pt idx="16328">
                  <c:v>1.7777000000000001</c:v>
                </c:pt>
                <c:pt idx="16329">
                  <c:v>1.7799</c:v>
                </c:pt>
                <c:pt idx="16330">
                  <c:v>1.78186</c:v>
                </c:pt>
                <c:pt idx="16331">
                  <c:v>1.7835300000000001</c:v>
                </c:pt>
                <c:pt idx="16332">
                  <c:v>1.7849600000000001</c:v>
                </c:pt>
                <c:pt idx="16333">
                  <c:v>1.7862100000000001</c:v>
                </c:pt>
                <c:pt idx="16334">
                  <c:v>1.7873699999999999</c:v>
                </c:pt>
                <c:pt idx="16335">
                  <c:v>1.78853</c:v>
                </c:pt>
                <c:pt idx="16336">
                  <c:v>1.7897799999999999</c:v>
                </c:pt>
                <c:pt idx="16337">
                  <c:v>1.7911699999999999</c:v>
                </c:pt>
                <c:pt idx="16338">
                  <c:v>1.79274</c:v>
                </c:pt>
                <c:pt idx="16339">
                  <c:v>1.79447</c:v>
                </c:pt>
                <c:pt idx="16340">
                  <c:v>1.79636</c:v>
                </c:pt>
                <c:pt idx="16341">
                  <c:v>1.79837</c:v>
                </c:pt>
                <c:pt idx="16342">
                  <c:v>1.80044</c:v>
                </c:pt>
                <c:pt idx="16343">
                  <c:v>1.8025100000000001</c:v>
                </c:pt>
                <c:pt idx="16344">
                  <c:v>1.8045500000000001</c:v>
                </c:pt>
                <c:pt idx="16345">
                  <c:v>1.80654</c:v>
                </c:pt>
                <c:pt idx="16346">
                  <c:v>1.8084499999999999</c:v>
                </c:pt>
                <c:pt idx="16347">
                  <c:v>1.81027</c:v>
                </c:pt>
                <c:pt idx="16348">
                  <c:v>1.8120000000000001</c:v>
                </c:pt>
                <c:pt idx="16349">
                  <c:v>1.81366</c:v>
                </c:pt>
                <c:pt idx="16350">
                  <c:v>1.81525</c:v>
                </c:pt>
                <c:pt idx="16351">
                  <c:v>1.81667</c:v>
                </c:pt>
                <c:pt idx="16352">
                  <c:v>1.8176000000000001</c:v>
                </c:pt>
                <c:pt idx="16353">
                  <c:v>1.81826</c:v>
                </c:pt>
                <c:pt idx="16354">
                  <c:v>1.8186100000000001</c:v>
                </c:pt>
                <c:pt idx="16355">
                  <c:v>1.8182400000000001</c:v>
                </c:pt>
                <c:pt idx="16356">
                  <c:v>1.81775</c:v>
                </c:pt>
                <c:pt idx="16357">
                  <c:v>1.81714</c:v>
                </c:pt>
                <c:pt idx="16358">
                  <c:v>1.8165100000000001</c:v>
                </c:pt>
                <c:pt idx="16359">
                  <c:v>1.8157300000000001</c:v>
                </c:pt>
                <c:pt idx="16360">
                  <c:v>1.8148299999999999</c:v>
                </c:pt>
                <c:pt idx="16361">
                  <c:v>1.8138000000000001</c:v>
                </c:pt>
                <c:pt idx="16362">
                  <c:v>1.8125500000000001</c:v>
                </c:pt>
                <c:pt idx="16363">
                  <c:v>1.8111600000000001</c:v>
                </c:pt>
                <c:pt idx="16364">
                  <c:v>1.8096099999999999</c:v>
                </c:pt>
                <c:pt idx="16365">
                  <c:v>1.80793</c:v>
                </c:pt>
                <c:pt idx="16366">
                  <c:v>1.8061100000000001</c:v>
                </c:pt>
                <c:pt idx="16367">
                  <c:v>1.8041199999999999</c:v>
                </c:pt>
                <c:pt idx="16368">
                  <c:v>1.802</c:v>
                </c:pt>
                <c:pt idx="16369">
                  <c:v>1.7997300000000001</c:v>
                </c:pt>
                <c:pt idx="16370">
                  <c:v>1.7973600000000001</c:v>
                </c:pt>
                <c:pt idx="16371">
                  <c:v>1.7949600000000001</c:v>
                </c:pt>
                <c:pt idx="16372">
                  <c:v>1.7925899999999999</c:v>
                </c:pt>
                <c:pt idx="16373">
                  <c:v>1.7903</c:v>
                </c:pt>
                <c:pt idx="16374">
                  <c:v>1.7881</c:v>
                </c:pt>
                <c:pt idx="16375">
                  <c:v>1.78603</c:v>
                </c:pt>
                <c:pt idx="16376">
                  <c:v>1.7841100000000001</c:v>
                </c:pt>
                <c:pt idx="16377">
                  <c:v>1.7823199999999999</c:v>
                </c:pt>
                <c:pt idx="16378">
                  <c:v>1.7806299999999999</c:v>
                </c:pt>
                <c:pt idx="16379">
                  <c:v>1.77904</c:v>
                </c:pt>
                <c:pt idx="16380">
                  <c:v>1.7775099999999999</c:v>
                </c:pt>
                <c:pt idx="16381">
                  <c:v>1.7760199999999999</c:v>
                </c:pt>
                <c:pt idx="16382">
                  <c:v>1.7745500000000001</c:v>
                </c:pt>
                <c:pt idx="16383">
                  <c:v>1.7730900000000001</c:v>
                </c:pt>
                <c:pt idx="16384">
                  <c:v>1.7716499999999999</c:v>
                </c:pt>
                <c:pt idx="16385">
                  <c:v>1.7702100000000001</c:v>
                </c:pt>
                <c:pt idx="16386">
                  <c:v>1.7687600000000001</c:v>
                </c:pt>
                <c:pt idx="16387">
                  <c:v>1.76728</c:v>
                </c:pt>
                <c:pt idx="16388">
                  <c:v>1.76576</c:v>
                </c:pt>
                <c:pt idx="16389">
                  <c:v>1.76416</c:v>
                </c:pt>
                <c:pt idx="16390">
                  <c:v>1.7624899999999999</c:v>
                </c:pt>
                <c:pt idx="16391">
                  <c:v>1.7607299999999999</c:v>
                </c:pt>
                <c:pt idx="16392">
                  <c:v>1.7588900000000001</c:v>
                </c:pt>
                <c:pt idx="16393">
                  <c:v>1.75698</c:v>
                </c:pt>
                <c:pt idx="16394">
                  <c:v>1.75501</c:v>
                </c:pt>
                <c:pt idx="16395">
                  <c:v>1.75301</c:v>
                </c:pt>
                <c:pt idx="16396">
                  <c:v>1.75098</c:v>
                </c:pt>
                <c:pt idx="16397">
                  <c:v>1.74895</c:v>
                </c:pt>
                <c:pt idx="16398">
                  <c:v>1.7469300000000001</c:v>
                </c:pt>
                <c:pt idx="16399">
                  <c:v>1.7449300000000001</c:v>
                </c:pt>
                <c:pt idx="16400">
                  <c:v>1.7429600000000001</c:v>
                </c:pt>
                <c:pt idx="16401">
                  <c:v>1.7410300000000001</c:v>
                </c:pt>
                <c:pt idx="16402">
                  <c:v>1.7391700000000001</c:v>
                </c:pt>
                <c:pt idx="16403">
                  <c:v>1.7373400000000001</c:v>
                </c:pt>
                <c:pt idx="16404">
                  <c:v>1.7360100000000001</c:v>
                </c:pt>
                <c:pt idx="16405">
                  <c:v>1.7351700000000001</c:v>
                </c:pt>
                <c:pt idx="16406">
                  <c:v>1.73448</c:v>
                </c:pt>
                <c:pt idx="16407">
                  <c:v>1.7340800000000001</c:v>
                </c:pt>
                <c:pt idx="16408">
                  <c:v>1.73376</c:v>
                </c:pt>
                <c:pt idx="16409">
                  <c:v>1.7333000000000001</c:v>
                </c:pt>
                <c:pt idx="16410">
                  <c:v>1.73275</c:v>
                </c:pt>
                <c:pt idx="16411">
                  <c:v>1.7320800000000001</c:v>
                </c:pt>
                <c:pt idx="16412">
                  <c:v>1.7313700000000001</c:v>
                </c:pt>
                <c:pt idx="16413">
                  <c:v>1.7307900000000001</c:v>
                </c:pt>
                <c:pt idx="16414">
                  <c:v>1.7302999999999999</c:v>
                </c:pt>
                <c:pt idx="16415">
                  <c:v>1.72993</c:v>
                </c:pt>
                <c:pt idx="16416">
                  <c:v>1.72959</c:v>
                </c:pt>
                <c:pt idx="16417">
                  <c:v>1.7291300000000001</c:v>
                </c:pt>
                <c:pt idx="16418">
                  <c:v>1.7285900000000001</c:v>
                </c:pt>
                <c:pt idx="16419">
                  <c:v>1.728</c:v>
                </c:pt>
                <c:pt idx="16420">
                  <c:v>1.7274</c:v>
                </c:pt>
                <c:pt idx="16421">
                  <c:v>1.7268699999999999</c:v>
                </c:pt>
                <c:pt idx="16422">
                  <c:v>1.72637</c:v>
                </c:pt>
                <c:pt idx="16423">
                  <c:v>1.7259100000000001</c:v>
                </c:pt>
                <c:pt idx="16424">
                  <c:v>1.7254700000000001</c:v>
                </c:pt>
                <c:pt idx="16425">
                  <c:v>1.72495</c:v>
                </c:pt>
                <c:pt idx="16426">
                  <c:v>1.72441</c:v>
                </c:pt>
                <c:pt idx="16427">
                  <c:v>1.7238500000000001</c:v>
                </c:pt>
                <c:pt idx="16428">
                  <c:v>1.7233099999999999</c:v>
                </c:pt>
                <c:pt idx="16429">
                  <c:v>1.7228399999999999</c:v>
                </c:pt>
                <c:pt idx="16430">
                  <c:v>1.7224200000000001</c:v>
                </c:pt>
                <c:pt idx="16431">
                  <c:v>1.72197</c:v>
                </c:pt>
                <c:pt idx="16432">
                  <c:v>1.7214700000000001</c:v>
                </c:pt>
                <c:pt idx="16433">
                  <c:v>1.72092</c:v>
                </c:pt>
                <c:pt idx="16434">
                  <c:v>1.72035</c:v>
                </c:pt>
                <c:pt idx="16435">
                  <c:v>1.7198</c:v>
                </c:pt>
                <c:pt idx="16436">
                  <c:v>1.7193000000000001</c:v>
                </c:pt>
                <c:pt idx="16437">
                  <c:v>1.7188399999999999</c:v>
                </c:pt>
                <c:pt idx="16438">
                  <c:v>1.71841</c:v>
                </c:pt>
                <c:pt idx="16439">
                  <c:v>1.71794</c:v>
                </c:pt>
                <c:pt idx="16440">
                  <c:v>1.71743</c:v>
                </c:pt>
                <c:pt idx="16441">
                  <c:v>1.7169099999999999</c:v>
                </c:pt>
                <c:pt idx="16442">
                  <c:v>1.71638</c:v>
                </c:pt>
                <c:pt idx="16443">
                  <c:v>1.71587</c:v>
                </c:pt>
                <c:pt idx="16444">
                  <c:v>1.71539</c:v>
                </c:pt>
                <c:pt idx="16445">
                  <c:v>1.71492</c:v>
                </c:pt>
                <c:pt idx="16446">
                  <c:v>1.71445</c:v>
                </c:pt>
                <c:pt idx="16447">
                  <c:v>1.7139599999999999</c:v>
                </c:pt>
                <c:pt idx="16448">
                  <c:v>1.7134499999999999</c:v>
                </c:pt>
                <c:pt idx="16449">
                  <c:v>1.7129300000000001</c:v>
                </c:pt>
                <c:pt idx="16450">
                  <c:v>1.7123999999999999</c:v>
                </c:pt>
                <c:pt idx="16451">
                  <c:v>1.7121500000000001</c:v>
                </c:pt>
                <c:pt idx="16452">
                  <c:v>1.7125300000000001</c:v>
                </c:pt>
                <c:pt idx="16453">
                  <c:v>1.7133799999999999</c:v>
                </c:pt>
                <c:pt idx="16454">
                  <c:v>1.7144299999999999</c:v>
                </c:pt>
                <c:pt idx="16455">
                  <c:v>1.71543</c:v>
                </c:pt>
                <c:pt idx="16456">
                  <c:v>1.71614</c:v>
                </c:pt>
                <c:pt idx="16457">
                  <c:v>1.71662</c:v>
                </c:pt>
                <c:pt idx="16458">
                  <c:v>1.71682</c:v>
                </c:pt>
                <c:pt idx="16459">
                  <c:v>1.71716</c:v>
                </c:pt>
                <c:pt idx="16460">
                  <c:v>1.71766</c:v>
                </c:pt>
                <c:pt idx="16461">
                  <c:v>1.71821</c:v>
                </c:pt>
                <c:pt idx="16462">
                  <c:v>1.71875</c:v>
                </c:pt>
                <c:pt idx="16463">
                  <c:v>1.71912</c:v>
                </c:pt>
                <c:pt idx="16464">
                  <c:v>1.71953</c:v>
                </c:pt>
                <c:pt idx="16465">
                  <c:v>1.7200500000000001</c:v>
                </c:pt>
                <c:pt idx="16466">
                  <c:v>1.7205600000000001</c:v>
                </c:pt>
                <c:pt idx="16467">
                  <c:v>1.72106</c:v>
                </c:pt>
                <c:pt idx="16468">
                  <c:v>1.7215400000000001</c:v>
                </c:pt>
                <c:pt idx="16469">
                  <c:v>1.7220899999999999</c:v>
                </c:pt>
                <c:pt idx="16470">
                  <c:v>1.7227300000000001</c:v>
                </c:pt>
                <c:pt idx="16471">
                  <c:v>1.7232700000000001</c:v>
                </c:pt>
                <c:pt idx="16472">
                  <c:v>1.72377</c:v>
                </c:pt>
                <c:pt idx="16473">
                  <c:v>1.7242299999999999</c:v>
                </c:pt>
                <c:pt idx="16474">
                  <c:v>1.7245900000000001</c:v>
                </c:pt>
                <c:pt idx="16475">
                  <c:v>1.72496</c:v>
                </c:pt>
                <c:pt idx="16476">
                  <c:v>1.7254</c:v>
                </c:pt>
                <c:pt idx="16477">
                  <c:v>1.7258899999999999</c:v>
                </c:pt>
                <c:pt idx="16478">
                  <c:v>1.72641</c:v>
                </c:pt>
                <c:pt idx="16479">
                  <c:v>1.72695</c:v>
                </c:pt>
                <c:pt idx="16480">
                  <c:v>1.72759</c:v>
                </c:pt>
                <c:pt idx="16481">
                  <c:v>1.7282599999999999</c:v>
                </c:pt>
                <c:pt idx="16482">
                  <c:v>1.72881</c:v>
                </c:pt>
                <c:pt idx="16483">
                  <c:v>1.7293400000000001</c:v>
                </c:pt>
                <c:pt idx="16484">
                  <c:v>1.7297899999999999</c:v>
                </c:pt>
                <c:pt idx="16485">
                  <c:v>1.73014</c:v>
                </c:pt>
                <c:pt idx="16486">
                  <c:v>1.7305600000000001</c:v>
                </c:pt>
                <c:pt idx="16487">
                  <c:v>1.7310000000000001</c:v>
                </c:pt>
                <c:pt idx="16488">
                  <c:v>1.7315100000000001</c:v>
                </c:pt>
                <c:pt idx="16489">
                  <c:v>1.7320599999999999</c:v>
                </c:pt>
                <c:pt idx="16490">
                  <c:v>1.7326299999999999</c:v>
                </c:pt>
                <c:pt idx="16491">
                  <c:v>1.73329</c:v>
                </c:pt>
                <c:pt idx="16492">
                  <c:v>1.7339</c:v>
                </c:pt>
                <c:pt idx="16493">
                  <c:v>1.7343900000000001</c:v>
                </c:pt>
                <c:pt idx="16494">
                  <c:v>1.7349000000000001</c:v>
                </c:pt>
                <c:pt idx="16495">
                  <c:v>1.7354000000000001</c:v>
                </c:pt>
                <c:pt idx="16496">
                  <c:v>1.7358499999999999</c:v>
                </c:pt>
                <c:pt idx="16497">
                  <c:v>1.7363</c:v>
                </c:pt>
                <c:pt idx="16498">
                  <c:v>1.73674</c:v>
                </c:pt>
                <c:pt idx="16499">
                  <c:v>1.7372700000000001</c:v>
                </c:pt>
                <c:pt idx="16500">
                  <c:v>1.73787</c:v>
                </c:pt>
                <c:pt idx="16501">
                  <c:v>1.7384599999999999</c:v>
                </c:pt>
                <c:pt idx="16502">
                  <c:v>1.7390600000000001</c:v>
                </c:pt>
                <c:pt idx="16503">
                  <c:v>1.7397</c:v>
                </c:pt>
                <c:pt idx="16504">
                  <c:v>1.74027</c:v>
                </c:pt>
                <c:pt idx="16505">
                  <c:v>1.74075</c:v>
                </c:pt>
                <c:pt idx="16506">
                  <c:v>1.7412300000000001</c:v>
                </c:pt>
                <c:pt idx="16507">
                  <c:v>1.74166</c:v>
                </c:pt>
                <c:pt idx="16508">
                  <c:v>1.7420800000000001</c:v>
                </c:pt>
                <c:pt idx="16509">
                  <c:v>1.7425299999999999</c:v>
                </c:pt>
                <c:pt idx="16510">
                  <c:v>1.7430099999999999</c:v>
                </c:pt>
                <c:pt idx="16511">
                  <c:v>1.7435499999999999</c:v>
                </c:pt>
                <c:pt idx="16512">
                  <c:v>1.74417</c:v>
                </c:pt>
                <c:pt idx="16513">
                  <c:v>1.7448600000000001</c:v>
                </c:pt>
                <c:pt idx="16514">
                  <c:v>1.7455499999999999</c:v>
                </c:pt>
                <c:pt idx="16515">
                  <c:v>1.7461199999999999</c:v>
                </c:pt>
                <c:pt idx="16516">
                  <c:v>1.7466699999999999</c:v>
                </c:pt>
                <c:pt idx="16517">
                  <c:v>1.7471699999999999</c:v>
                </c:pt>
                <c:pt idx="16518">
                  <c:v>1.7475799999999999</c:v>
                </c:pt>
                <c:pt idx="16519">
                  <c:v>1.74804</c:v>
                </c:pt>
                <c:pt idx="16520">
                  <c:v>1.7485200000000001</c:v>
                </c:pt>
                <c:pt idx="16521">
                  <c:v>1.74902</c:v>
                </c:pt>
                <c:pt idx="16522">
                  <c:v>1.7495799999999999</c:v>
                </c:pt>
                <c:pt idx="16523">
                  <c:v>1.7501800000000001</c:v>
                </c:pt>
                <c:pt idx="16524">
                  <c:v>1.75084</c:v>
                </c:pt>
                <c:pt idx="16525">
                  <c:v>1.75143</c:v>
                </c:pt>
                <c:pt idx="16526">
                  <c:v>1.75196</c:v>
                </c:pt>
                <c:pt idx="16527">
                  <c:v>1.75254</c:v>
                </c:pt>
                <c:pt idx="16528">
                  <c:v>1.7530300000000001</c:v>
                </c:pt>
                <c:pt idx="16529">
                  <c:v>1.75352</c:v>
                </c:pt>
                <c:pt idx="16530">
                  <c:v>1.75406</c:v>
                </c:pt>
                <c:pt idx="16531">
                  <c:v>1.75458</c:v>
                </c:pt>
                <c:pt idx="16532">
                  <c:v>1.7551300000000001</c:v>
                </c:pt>
                <c:pt idx="16533">
                  <c:v>1.7557100000000001</c:v>
                </c:pt>
                <c:pt idx="16534">
                  <c:v>1.75627</c:v>
                </c:pt>
                <c:pt idx="16535">
                  <c:v>1.75685</c:v>
                </c:pt>
                <c:pt idx="16536">
                  <c:v>1.7574399999999999</c:v>
                </c:pt>
                <c:pt idx="16537">
                  <c:v>1.7579899999999999</c:v>
                </c:pt>
                <c:pt idx="16538">
                  <c:v>1.7585200000000001</c:v>
                </c:pt>
                <c:pt idx="16539">
                  <c:v>1.7590600000000001</c:v>
                </c:pt>
                <c:pt idx="16540">
                  <c:v>1.7596000000000001</c:v>
                </c:pt>
                <c:pt idx="16541">
                  <c:v>1.7601500000000001</c:v>
                </c:pt>
                <c:pt idx="16542">
                  <c:v>1.76071</c:v>
                </c:pt>
                <c:pt idx="16543">
                  <c:v>1.7612399999999999</c:v>
                </c:pt>
                <c:pt idx="16544">
                  <c:v>1.7618100000000001</c:v>
                </c:pt>
                <c:pt idx="16545">
                  <c:v>1.7623500000000001</c:v>
                </c:pt>
                <c:pt idx="16546">
                  <c:v>1.76288</c:v>
                </c:pt>
                <c:pt idx="16547">
                  <c:v>1.7634799999999999</c:v>
                </c:pt>
                <c:pt idx="16548">
                  <c:v>1.76407</c:v>
                </c:pt>
                <c:pt idx="16549">
                  <c:v>1.7646500000000001</c:v>
                </c:pt>
                <c:pt idx="16550">
                  <c:v>1.76528</c:v>
                </c:pt>
                <c:pt idx="16551">
                  <c:v>1.7658199999999999</c:v>
                </c:pt>
                <c:pt idx="16552">
                  <c:v>1.76637</c:v>
                </c:pt>
                <c:pt idx="16553">
                  <c:v>1.76712</c:v>
                </c:pt>
                <c:pt idx="16554">
                  <c:v>1.768</c:v>
                </c:pt>
                <c:pt idx="16555">
                  <c:v>1.7690399999999999</c:v>
                </c:pt>
                <c:pt idx="16556">
                  <c:v>1.77003</c:v>
                </c:pt>
                <c:pt idx="16557">
                  <c:v>1.77085</c:v>
                </c:pt>
                <c:pt idx="16558">
                  <c:v>1.77213</c:v>
                </c:pt>
                <c:pt idx="16559">
                  <c:v>1.7738499999999999</c:v>
                </c:pt>
                <c:pt idx="16560">
                  <c:v>1.7757400000000001</c:v>
                </c:pt>
                <c:pt idx="16561">
                  <c:v>1.7778499999999999</c:v>
                </c:pt>
                <c:pt idx="16562">
                  <c:v>1.77915</c:v>
                </c:pt>
                <c:pt idx="16563">
                  <c:v>1.7806299999999999</c:v>
                </c:pt>
                <c:pt idx="16564">
                  <c:v>1.7821499999999999</c:v>
                </c:pt>
                <c:pt idx="16565">
                  <c:v>1.7837499999999999</c:v>
                </c:pt>
                <c:pt idx="16566">
                  <c:v>1.7853000000000001</c:v>
                </c:pt>
                <c:pt idx="16567">
                  <c:v>1.7865500000000001</c:v>
                </c:pt>
                <c:pt idx="16568">
                  <c:v>1.78749</c:v>
                </c:pt>
                <c:pt idx="16569">
                  <c:v>1.78823</c:v>
                </c:pt>
                <c:pt idx="16570">
                  <c:v>1.7890299999999999</c:v>
                </c:pt>
                <c:pt idx="16571">
                  <c:v>1.7899700000000001</c:v>
                </c:pt>
                <c:pt idx="16572">
                  <c:v>1.7909200000000001</c:v>
                </c:pt>
                <c:pt idx="16573">
                  <c:v>1.79179</c:v>
                </c:pt>
                <c:pt idx="16574">
                  <c:v>1.7927599999999999</c:v>
                </c:pt>
                <c:pt idx="16575">
                  <c:v>1.79362</c:v>
                </c:pt>
                <c:pt idx="16576">
                  <c:v>1.7945599999999999</c:v>
                </c:pt>
                <c:pt idx="16577">
                  <c:v>1.7957399999999999</c:v>
                </c:pt>
                <c:pt idx="16578">
                  <c:v>1.7971200000000001</c:v>
                </c:pt>
                <c:pt idx="16579">
                  <c:v>1.7984</c:v>
                </c:pt>
                <c:pt idx="16580">
                  <c:v>1.7995300000000001</c:v>
                </c:pt>
                <c:pt idx="16581">
                  <c:v>1.8006599999999999</c:v>
                </c:pt>
                <c:pt idx="16582">
                  <c:v>1.8018799999999999</c:v>
                </c:pt>
                <c:pt idx="16583">
                  <c:v>1.80297</c:v>
                </c:pt>
                <c:pt idx="16584">
                  <c:v>1.8040499999999999</c:v>
                </c:pt>
                <c:pt idx="16585">
                  <c:v>1.8050600000000001</c:v>
                </c:pt>
                <c:pt idx="16586">
                  <c:v>1.806</c:v>
                </c:pt>
                <c:pt idx="16587">
                  <c:v>1.8069200000000001</c:v>
                </c:pt>
                <c:pt idx="16588">
                  <c:v>1.80823</c:v>
                </c:pt>
                <c:pt idx="16589">
                  <c:v>1.80935</c:v>
                </c:pt>
                <c:pt idx="16590">
                  <c:v>1.8106100000000001</c:v>
                </c:pt>
                <c:pt idx="16591">
                  <c:v>1.8118799999999999</c:v>
                </c:pt>
                <c:pt idx="16592">
                  <c:v>1.81301</c:v>
                </c:pt>
                <c:pt idx="16593">
                  <c:v>1.8142100000000001</c:v>
                </c:pt>
                <c:pt idx="16594">
                  <c:v>1.8154600000000001</c:v>
                </c:pt>
                <c:pt idx="16595">
                  <c:v>1.81673</c:v>
                </c:pt>
                <c:pt idx="16596">
                  <c:v>1.8178399999999999</c:v>
                </c:pt>
                <c:pt idx="16597">
                  <c:v>1.81898</c:v>
                </c:pt>
                <c:pt idx="16598">
                  <c:v>1.82009</c:v>
                </c:pt>
                <c:pt idx="16599">
                  <c:v>1.8212600000000001</c:v>
                </c:pt>
                <c:pt idx="16600">
                  <c:v>1.8225100000000001</c:v>
                </c:pt>
                <c:pt idx="16601">
                  <c:v>1.8239099999999999</c:v>
                </c:pt>
                <c:pt idx="16602">
                  <c:v>1.82538</c:v>
                </c:pt>
                <c:pt idx="16603">
                  <c:v>1.82684</c:v>
                </c:pt>
                <c:pt idx="16604">
                  <c:v>1.82765</c:v>
                </c:pt>
                <c:pt idx="16605">
                  <c:v>1.8272299999999999</c:v>
                </c:pt>
                <c:pt idx="16606">
                  <c:v>1.8266100000000001</c:v>
                </c:pt>
                <c:pt idx="16607">
                  <c:v>1.82586</c:v>
                </c:pt>
                <c:pt idx="16608">
                  <c:v>1.8253299999999999</c:v>
                </c:pt>
                <c:pt idx="16609">
                  <c:v>1.8248599999999999</c:v>
                </c:pt>
                <c:pt idx="16610">
                  <c:v>1.8244499999999999</c:v>
                </c:pt>
                <c:pt idx="16611">
                  <c:v>1.8241000000000001</c:v>
                </c:pt>
                <c:pt idx="16612">
                  <c:v>1.8237000000000001</c:v>
                </c:pt>
                <c:pt idx="16613">
                  <c:v>1.8232299999999999</c:v>
                </c:pt>
                <c:pt idx="16614">
                  <c:v>1.82274</c:v>
                </c:pt>
                <c:pt idx="16615">
                  <c:v>1.8221700000000001</c:v>
                </c:pt>
                <c:pt idx="16616">
                  <c:v>1.8216000000000001</c:v>
                </c:pt>
                <c:pt idx="16617">
                  <c:v>1.8210999999999999</c:v>
                </c:pt>
                <c:pt idx="16618">
                  <c:v>1.8206</c:v>
                </c:pt>
                <c:pt idx="16619">
                  <c:v>1.8201799999999999</c:v>
                </c:pt>
                <c:pt idx="16620">
                  <c:v>1.81975</c:v>
                </c:pt>
                <c:pt idx="16621">
                  <c:v>1.81928</c:v>
                </c:pt>
                <c:pt idx="16622">
                  <c:v>1.8188</c:v>
                </c:pt>
                <c:pt idx="16623">
                  <c:v>1.81829</c:v>
                </c:pt>
                <c:pt idx="16624">
                  <c:v>1.8178000000000001</c:v>
                </c:pt>
                <c:pt idx="16625">
                  <c:v>1.81732</c:v>
                </c:pt>
                <c:pt idx="16626">
                  <c:v>1.8169299999999999</c:v>
                </c:pt>
                <c:pt idx="16627">
                  <c:v>1.8164800000000001</c:v>
                </c:pt>
                <c:pt idx="16628">
                  <c:v>1.81596</c:v>
                </c:pt>
                <c:pt idx="16629">
                  <c:v>1.8154699999999999</c:v>
                </c:pt>
                <c:pt idx="16630">
                  <c:v>1.81494</c:v>
                </c:pt>
                <c:pt idx="16631">
                  <c:v>1.8144100000000001</c:v>
                </c:pt>
                <c:pt idx="16632">
                  <c:v>1.8139700000000001</c:v>
                </c:pt>
                <c:pt idx="16633">
                  <c:v>1.8135300000000001</c:v>
                </c:pt>
                <c:pt idx="16634">
                  <c:v>1.8130999999999999</c:v>
                </c:pt>
                <c:pt idx="16635">
                  <c:v>1.8126599999999999</c:v>
                </c:pt>
                <c:pt idx="16636">
                  <c:v>1.8122</c:v>
                </c:pt>
                <c:pt idx="16637">
                  <c:v>1.8117300000000001</c:v>
                </c:pt>
                <c:pt idx="16638">
                  <c:v>1.81121</c:v>
                </c:pt>
                <c:pt idx="16639">
                  <c:v>1.8106899999999999</c:v>
                </c:pt>
                <c:pt idx="16640">
                  <c:v>1.8102100000000001</c:v>
                </c:pt>
                <c:pt idx="16641">
                  <c:v>1.80975</c:v>
                </c:pt>
                <c:pt idx="16642">
                  <c:v>1.80932</c:v>
                </c:pt>
                <c:pt idx="16643">
                  <c:v>1.80887</c:v>
                </c:pt>
                <c:pt idx="16644">
                  <c:v>1.8083899999999999</c:v>
                </c:pt>
                <c:pt idx="16645">
                  <c:v>1.80793</c:v>
                </c:pt>
                <c:pt idx="16646">
                  <c:v>1.8074399999999999</c:v>
                </c:pt>
                <c:pt idx="16647">
                  <c:v>1.8069599999999999</c:v>
                </c:pt>
                <c:pt idx="16648">
                  <c:v>1.8065</c:v>
                </c:pt>
                <c:pt idx="16649">
                  <c:v>1.8060499999999999</c:v>
                </c:pt>
                <c:pt idx="16650">
                  <c:v>1.80562</c:v>
                </c:pt>
                <c:pt idx="16651">
                  <c:v>1.8053600000000001</c:v>
                </c:pt>
                <c:pt idx="16652">
                  <c:v>1.8053999999999999</c:v>
                </c:pt>
                <c:pt idx="16653">
                  <c:v>1.8052600000000001</c:v>
                </c:pt>
                <c:pt idx="16654">
                  <c:v>1.8051999999999999</c:v>
                </c:pt>
                <c:pt idx="16655">
                  <c:v>1.80515</c:v>
                </c:pt>
                <c:pt idx="16656">
                  <c:v>1.80474</c:v>
                </c:pt>
                <c:pt idx="16657">
                  <c:v>1.8045199999999999</c:v>
                </c:pt>
                <c:pt idx="16658">
                  <c:v>1.8043800000000001</c:v>
                </c:pt>
                <c:pt idx="16659">
                  <c:v>1.80383</c:v>
                </c:pt>
                <c:pt idx="16660">
                  <c:v>1.80298</c:v>
                </c:pt>
                <c:pt idx="16661">
                  <c:v>1.8020499999999999</c:v>
                </c:pt>
                <c:pt idx="16662">
                  <c:v>1.80128</c:v>
                </c:pt>
                <c:pt idx="16663">
                  <c:v>1.80067</c:v>
                </c:pt>
                <c:pt idx="16664">
                  <c:v>1.8</c:v>
                </c:pt>
                <c:pt idx="16665">
                  <c:v>1.79935</c:v>
                </c:pt>
                <c:pt idx="16666">
                  <c:v>1.7985899999999999</c:v>
                </c:pt>
                <c:pt idx="16667">
                  <c:v>1.7980100000000001</c:v>
                </c:pt>
                <c:pt idx="16668">
                  <c:v>1.79735</c:v>
                </c:pt>
                <c:pt idx="16669">
                  <c:v>1.7966200000000001</c:v>
                </c:pt>
                <c:pt idx="16670">
                  <c:v>1.79593</c:v>
                </c:pt>
                <c:pt idx="16671">
                  <c:v>1.7951600000000001</c:v>
                </c:pt>
                <c:pt idx="16672">
                  <c:v>1.7944500000000001</c:v>
                </c:pt>
                <c:pt idx="16673">
                  <c:v>1.79396</c:v>
                </c:pt>
                <c:pt idx="16674">
                  <c:v>1.79325</c:v>
                </c:pt>
                <c:pt idx="16675">
                  <c:v>1.7924800000000001</c:v>
                </c:pt>
                <c:pt idx="16676">
                  <c:v>1.7916399999999999</c:v>
                </c:pt>
                <c:pt idx="16677">
                  <c:v>1.79087</c:v>
                </c:pt>
                <c:pt idx="16678">
                  <c:v>1.79034</c:v>
                </c:pt>
                <c:pt idx="16679">
                  <c:v>1.78962</c:v>
                </c:pt>
                <c:pt idx="16680">
                  <c:v>1.7889299999999999</c:v>
                </c:pt>
                <c:pt idx="16681">
                  <c:v>1.7881100000000001</c:v>
                </c:pt>
                <c:pt idx="16682">
                  <c:v>1.7873300000000001</c:v>
                </c:pt>
                <c:pt idx="16683">
                  <c:v>1.7866599999999999</c:v>
                </c:pt>
                <c:pt idx="16684">
                  <c:v>1.78572</c:v>
                </c:pt>
                <c:pt idx="16685">
                  <c:v>1.7848200000000001</c:v>
                </c:pt>
                <c:pt idx="16686">
                  <c:v>1.7838400000000001</c:v>
                </c:pt>
                <c:pt idx="16687">
                  <c:v>1.78274</c:v>
                </c:pt>
                <c:pt idx="16688">
                  <c:v>1.78173</c:v>
                </c:pt>
                <c:pt idx="16689">
                  <c:v>1.78071</c:v>
                </c:pt>
                <c:pt idx="16690">
                  <c:v>1.77969</c:v>
                </c:pt>
                <c:pt idx="16691">
                  <c:v>1.77864</c:v>
                </c:pt>
                <c:pt idx="16692">
                  <c:v>1.77749</c:v>
                </c:pt>
                <c:pt idx="16693">
                  <c:v>1.7763899999999999</c:v>
                </c:pt>
                <c:pt idx="16694">
                  <c:v>1.7753399999999999</c:v>
                </c:pt>
                <c:pt idx="16695">
                  <c:v>1.7742100000000001</c:v>
                </c:pt>
                <c:pt idx="16696">
                  <c:v>1.77312</c:v>
                </c:pt>
                <c:pt idx="16697">
                  <c:v>1.7719800000000001</c:v>
                </c:pt>
                <c:pt idx="16698">
                  <c:v>1.77074</c:v>
                </c:pt>
                <c:pt idx="16699">
                  <c:v>1.7696700000000001</c:v>
                </c:pt>
                <c:pt idx="16700">
                  <c:v>1.76847</c:v>
                </c:pt>
                <c:pt idx="16701">
                  <c:v>1.7671300000000001</c:v>
                </c:pt>
                <c:pt idx="16702">
                  <c:v>1.76576</c:v>
                </c:pt>
                <c:pt idx="16703">
                  <c:v>1.76444</c:v>
                </c:pt>
                <c:pt idx="16704">
                  <c:v>1.76319</c:v>
                </c:pt>
                <c:pt idx="16705">
                  <c:v>1.76217</c:v>
                </c:pt>
                <c:pt idx="16706">
                  <c:v>1.76139</c:v>
                </c:pt>
                <c:pt idx="16707">
                  <c:v>1.7608900000000001</c:v>
                </c:pt>
                <c:pt idx="16708">
                  <c:v>1.7606599999999999</c:v>
                </c:pt>
                <c:pt idx="16709">
                  <c:v>1.7602599999999999</c:v>
                </c:pt>
                <c:pt idx="16710">
                  <c:v>1.75942</c:v>
                </c:pt>
                <c:pt idx="16711">
                  <c:v>1.7586299999999999</c:v>
                </c:pt>
                <c:pt idx="16712">
                  <c:v>1.7578800000000001</c:v>
                </c:pt>
                <c:pt idx="16713">
                  <c:v>1.75726</c:v>
                </c:pt>
                <c:pt idx="16714">
                  <c:v>1.75681</c:v>
                </c:pt>
                <c:pt idx="16715">
                  <c:v>1.7563599999999999</c:v>
                </c:pt>
                <c:pt idx="16716">
                  <c:v>1.75587</c:v>
                </c:pt>
                <c:pt idx="16717">
                  <c:v>1.7552000000000001</c:v>
                </c:pt>
                <c:pt idx="16718">
                  <c:v>1.7543</c:v>
                </c:pt>
                <c:pt idx="16719">
                  <c:v>1.75346</c:v>
                </c:pt>
                <c:pt idx="16720">
                  <c:v>1.75278</c:v>
                </c:pt>
                <c:pt idx="16721">
                  <c:v>1.75224</c:v>
                </c:pt>
                <c:pt idx="16722">
                  <c:v>1.75179</c:v>
                </c:pt>
                <c:pt idx="16723">
                  <c:v>1.7512700000000001</c:v>
                </c:pt>
                <c:pt idx="16724">
                  <c:v>1.7506200000000001</c:v>
                </c:pt>
                <c:pt idx="16725">
                  <c:v>1.7498400000000001</c:v>
                </c:pt>
                <c:pt idx="16726">
                  <c:v>1.74901</c:v>
                </c:pt>
                <c:pt idx="16727">
                  <c:v>1.74824</c:v>
                </c:pt>
                <c:pt idx="16728">
                  <c:v>1.7476100000000001</c:v>
                </c:pt>
                <c:pt idx="16729">
                  <c:v>1.74708</c:v>
                </c:pt>
                <c:pt idx="16730">
                  <c:v>1.74657</c:v>
                </c:pt>
                <c:pt idx="16731">
                  <c:v>1.7460199999999999</c:v>
                </c:pt>
                <c:pt idx="16732">
                  <c:v>1.74533</c:v>
                </c:pt>
                <c:pt idx="16733">
                  <c:v>1.74457</c:v>
                </c:pt>
                <c:pt idx="16734">
                  <c:v>1.74379</c:v>
                </c:pt>
                <c:pt idx="16735">
                  <c:v>1.7430600000000001</c:v>
                </c:pt>
                <c:pt idx="16736">
                  <c:v>1.74241</c:v>
                </c:pt>
                <c:pt idx="16737">
                  <c:v>1.7418499999999999</c:v>
                </c:pt>
                <c:pt idx="16738">
                  <c:v>1.7413000000000001</c:v>
                </c:pt>
                <c:pt idx="16739">
                  <c:v>1.74071</c:v>
                </c:pt>
                <c:pt idx="16740">
                  <c:v>1.7400500000000001</c:v>
                </c:pt>
                <c:pt idx="16741">
                  <c:v>1.73933</c:v>
                </c:pt>
                <c:pt idx="16742">
                  <c:v>1.73861</c:v>
                </c:pt>
                <c:pt idx="16743">
                  <c:v>1.7378899999999999</c:v>
                </c:pt>
                <c:pt idx="16744">
                  <c:v>1.7372399999999999</c:v>
                </c:pt>
                <c:pt idx="16745">
                  <c:v>1.7366200000000001</c:v>
                </c:pt>
                <c:pt idx="16746">
                  <c:v>1.73603</c:v>
                </c:pt>
                <c:pt idx="16747">
                  <c:v>1.7354099999999999</c:v>
                </c:pt>
                <c:pt idx="16748">
                  <c:v>1.73475</c:v>
                </c:pt>
                <c:pt idx="16749">
                  <c:v>1.7340599999999999</c:v>
                </c:pt>
                <c:pt idx="16750">
                  <c:v>1.73336</c:v>
                </c:pt>
                <c:pt idx="16751">
                  <c:v>1.73272</c:v>
                </c:pt>
                <c:pt idx="16752">
                  <c:v>1.7321</c:v>
                </c:pt>
                <c:pt idx="16753">
                  <c:v>1.73136</c:v>
                </c:pt>
                <c:pt idx="16754">
                  <c:v>1.7305699999999999</c:v>
                </c:pt>
                <c:pt idx="16755">
                  <c:v>1.7298800000000001</c:v>
                </c:pt>
                <c:pt idx="16756">
                  <c:v>1.72906</c:v>
                </c:pt>
                <c:pt idx="16757">
                  <c:v>1.72784</c:v>
                </c:pt>
                <c:pt idx="16758">
                  <c:v>1.7264699999999999</c:v>
                </c:pt>
                <c:pt idx="16759">
                  <c:v>1.7251300000000001</c:v>
                </c:pt>
                <c:pt idx="16760">
                  <c:v>1.72393</c:v>
                </c:pt>
                <c:pt idx="16761">
                  <c:v>1.72262</c:v>
                </c:pt>
                <c:pt idx="16762">
                  <c:v>1.7211099999999999</c:v>
                </c:pt>
                <c:pt idx="16763">
                  <c:v>1.71949</c:v>
                </c:pt>
                <c:pt idx="16764">
                  <c:v>1.7179599999999999</c:v>
                </c:pt>
                <c:pt idx="16765">
                  <c:v>1.71641</c:v>
                </c:pt>
                <c:pt idx="16766">
                  <c:v>1.71478</c:v>
                </c:pt>
                <c:pt idx="16767">
                  <c:v>1.71302</c:v>
                </c:pt>
                <c:pt idx="16768">
                  <c:v>1.7112400000000001</c:v>
                </c:pt>
                <c:pt idx="16769">
                  <c:v>1.7095499999999999</c:v>
                </c:pt>
                <c:pt idx="16770">
                  <c:v>1.70774</c:v>
                </c:pt>
                <c:pt idx="16771">
                  <c:v>1.7059899999999999</c:v>
                </c:pt>
                <c:pt idx="16772">
                  <c:v>1.70425</c:v>
                </c:pt>
                <c:pt idx="16773">
                  <c:v>1.7023999999999999</c:v>
                </c:pt>
                <c:pt idx="16774">
                  <c:v>1.7005999999999999</c:v>
                </c:pt>
                <c:pt idx="16775">
                  <c:v>1.6986699999999999</c:v>
                </c:pt>
                <c:pt idx="16776">
                  <c:v>1.69678</c:v>
                </c:pt>
                <c:pt idx="16777">
                  <c:v>1.6949700000000001</c:v>
                </c:pt>
                <c:pt idx="16778">
                  <c:v>1.69299</c:v>
                </c:pt>
                <c:pt idx="16779">
                  <c:v>1.6911400000000001</c:v>
                </c:pt>
                <c:pt idx="16780">
                  <c:v>1.6892</c:v>
                </c:pt>
                <c:pt idx="16781">
                  <c:v>1.68727</c:v>
                </c:pt>
                <c:pt idx="16782">
                  <c:v>1.68547</c:v>
                </c:pt>
                <c:pt idx="16783">
                  <c:v>1.68347</c:v>
                </c:pt>
                <c:pt idx="16784">
                  <c:v>1.6815899999999999</c:v>
                </c:pt>
                <c:pt idx="16785">
                  <c:v>1.6797</c:v>
                </c:pt>
                <c:pt idx="16786">
                  <c:v>1.6776599999999999</c:v>
                </c:pt>
                <c:pt idx="16787">
                  <c:v>1.6758599999999999</c:v>
                </c:pt>
                <c:pt idx="16788">
                  <c:v>1.67388</c:v>
                </c:pt>
                <c:pt idx="16789">
                  <c:v>1.67195</c:v>
                </c:pt>
                <c:pt idx="16790">
                  <c:v>1.67022</c:v>
                </c:pt>
                <c:pt idx="16791">
                  <c:v>1.66822</c:v>
                </c:pt>
                <c:pt idx="16792">
                  <c:v>1.66642</c:v>
                </c:pt>
                <c:pt idx="16793">
                  <c:v>1.6646399999999999</c:v>
                </c:pt>
                <c:pt idx="16794">
                  <c:v>1.6626399999999999</c:v>
                </c:pt>
                <c:pt idx="16795">
                  <c:v>1.66096</c:v>
                </c:pt>
                <c:pt idx="16796">
                  <c:v>1.6591</c:v>
                </c:pt>
                <c:pt idx="16797">
                  <c:v>1.6572800000000001</c:v>
                </c:pt>
                <c:pt idx="16798">
                  <c:v>1.6556900000000001</c:v>
                </c:pt>
                <c:pt idx="16799">
                  <c:v>1.65388</c:v>
                </c:pt>
                <c:pt idx="16800">
                  <c:v>1.65228</c:v>
                </c:pt>
                <c:pt idx="16801">
                  <c:v>1.65089</c:v>
                </c:pt>
                <c:pt idx="16802">
                  <c:v>1.64981</c:v>
                </c:pt>
                <c:pt idx="16803">
                  <c:v>1.64971</c:v>
                </c:pt>
                <c:pt idx="16804">
                  <c:v>1.6500999999999999</c:v>
                </c:pt>
                <c:pt idx="16805">
                  <c:v>1.65089</c:v>
                </c:pt>
                <c:pt idx="16806">
                  <c:v>1.6519999999999999</c:v>
                </c:pt>
                <c:pt idx="16807">
                  <c:v>1.6531</c:v>
                </c:pt>
                <c:pt idx="16808">
                  <c:v>1.65449</c:v>
                </c:pt>
                <c:pt idx="16809">
                  <c:v>1.65615</c:v>
                </c:pt>
                <c:pt idx="16810">
                  <c:v>1.6578999999999999</c:v>
                </c:pt>
                <c:pt idx="16811">
                  <c:v>1.65964</c:v>
                </c:pt>
                <c:pt idx="16812">
                  <c:v>1.6616500000000001</c:v>
                </c:pt>
                <c:pt idx="16813">
                  <c:v>1.6637599999999999</c:v>
                </c:pt>
                <c:pt idx="16814">
                  <c:v>1.6658599999999999</c:v>
                </c:pt>
                <c:pt idx="16815">
                  <c:v>1.66798</c:v>
                </c:pt>
                <c:pt idx="16816">
                  <c:v>1.6700600000000001</c:v>
                </c:pt>
                <c:pt idx="16817">
                  <c:v>1.6720699999999999</c:v>
                </c:pt>
                <c:pt idx="16818">
                  <c:v>1.6739200000000001</c:v>
                </c:pt>
                <c:pt idx="16819">
                  <c:v>1.6755500000000001</c:v>
                </c:pt>
                <c:pt idx="16820">
                  <c:v>1.67699</c:v>
                </c:pt>
                <c:pt idx="16821">
                  <c:v>1.67831</c:v>
                </c:pt>
                <c:pt idx="16822">
                  <c:v>1.6796500000000001</c:v>
                </c:pt>
                <c:pt idx="16823">
                  <c:v>1.68106</c:v>
                </c:pt>
                <c:pt idx="16824">
                  <c:v>1.6826000000000001</c:v>
                </c:pt>
                <c:pt idx="16825">
                  <c:v>1.68428</c:v>
                </c:pt>
                <c:pt idx="16826">
                  <c:v>1.6861299999999999</c:v>
                </c:pt>
                <c:pt idx="16827">
                  <c:v>1.6880599999999999</c:v>
                </c:pt>
                <c:pt idx="16828">
                  <c:v>1.69</c:v>
                </c:pt>
                <c:pt idx="16829">
                  <c:v>1.69191</c:v>
                </c:pt>
                <c:pt idx="16830">
                  <c:v>1.6937899999999999</c:v>
                </c:pt>
                <c:pt idx="16831">
                  <c:v>1.6956500000000001</c:v>
                </c:pt>
                <c:pt idx="16832">
                  <c:v>1.69746</c:v>
                </c:pt>
                <c:pt idx="16833">
                  <c:v>1.69923</c:v>
                </c:pt>
                <c:pt idx="16834">
                  <c:v>1.7009799999999999</c:v>
                </c:pt>
                <c:pt idx="16835">
                  <c:v>1.70275</c:v>
                </c:pt>
                <c:pt idx="16836">
                  <c:v>1.7045300000000001</c:v>
                </c:pt>
                <c:pt idx="16837">
                  <c:v>1.70628</c:v>
                </c:pt>
                <c:pt idx="16838">
                  <c:v>1.7080200000000001</c:v>
                </c:pt>
                <c:pt idx="16839">
                  <c:v>1.70974</c:v>
                </c:pt>
                <c:pt idx="16840">
                  <c:v>1.7114100000000001</c:v>
                </c:pt>
                <c:pt idx="16841">
                  <c:v>1.7130399999999999</c:v>
                </c:pt>
                <c:pt idx="16842">
                  <c:v>1.71465</c:v>
                </c:pt>
                <c:pt idx="16843">
                  <c:v>1.71627</c:v>
                </c:pt>
                <c:pt idx="16844">
                  <c:v>1.71794</c:v>
                </c:pt>
                <c:pt idx="16845">
                  <c:v>1.7196400000000001</c:v>
                </c:pt>
                <c:pt idx="16846">
                  <c:v>1.7213499999999999</c:v>
                </c:pt>
                <c:pt idx="16847">
                  <c:v>1.7231000000000001</c:v>
                </c:pt>
                <c:pt idx="16848">
                  <c:v>1.72492</c:v>
                </c:pt>
                <c:pt idx="16849">
                  <c:v>1.7267699999999999</c:v>
                </c:pt>
                <c:pt idx="16850">
                  <c:v>1.7285999999999999</c:v>
                </c:pt>
                <c:pt idx="16851">
                  <c:v>1.7303299999999999</c:v>
                </c:pt>
                <c:pt idx="16852">
                  <c:v>1.7317199999999999</c:v>
                </c:pt>
                <c:pt idx="16853">
                  <c:v>1.73292</c:v>
                </c:pt>
                <c:pt idx="16854">
                  <c:v>1.7339500000000001</c:v>
                </c:pt>
                <c:pt idx="16855">
                  <c:v>1.73502</c:v>
                </c:pt>
                <c:pt idx="16856">
                  <c:v>1.7358800000000001</c:v>
                </c:pt>
                <c:pt idx="16857">
                  <c:v>1.7362299999999999</c:v>
                </c:pt>
                <c:pt idx="16858">
                  <c:v>1.73638</c:v>
                </c:pt>
                <c:pt idx="16859">
                  <c:v>1.7364200000000001</c:v>
                </c:pt>
                <c:pt idx="16860">
                  <c:v>1.73641</c:v>
                </c:pt>
                <c:pt idx="16861">
                  <c:v>1.73664</c:v>
                </c:pt>
                <c:pt idx="16862">
                  <c:v>1.7370000000000001</c:v>
                </c:pt>
                <c:pt idx="16863">
                  <c:v>1.73749</c:v>
                </c:pt>
                <c:pt idx="16864">
                  <c:v>1.73813</c:v>
                </c:pt>
                <c:pt idx="16865">
                  <c:v>1.7387900000000001</c:v>
                </c:pt>
                <c:pt idx="16866">
                  <c:v>1.7394099999999999</c:v>
                </c:pt>
                <c:pt idx="16867">
                  <c:v>1.7400100000000001</c:v>
                </c:pt>
                <c:pt idx="16868">
                  <c:v>1.74092</c:v>
                </c:pt>
                <c:pt idx="16869">
                  <c:v>1.7420599999999999</c:v>
                </c:pt>
                <c:pt idx="16870">
                  <c:v>1.7430300000000001</c:v>
                </c:pt>
                <c:pt idx="16871">
                  <c:v>1.7437400000000001</c:v>
                </c:pt>
                <c:pt idx="16872">
                  <c:v>1.7442500000000001</c:v>
                </c:pt>
                <c:pt idx="16873">
                  <c:v>1.7446900000000001</c:v>
                </c:pt>
                <c:pt idx="16874">
                  <c:v>1.74525</c:v>
                </c:pt>
                <c:pt idx="16875">
                  <c:v>1.7457499999999999</c:v>
                </c:pt>
                <c:pt idx="16876">
                  <c:v>1.7460599999999999</c:v>
                </c:pt>
                <c:pt idx="16877">
                  <c:v>1.7461599999999999</c:v>
                </c:pt>
                <c:pt idx="16878">
                  <c:v>1.74596</c:v>
                </c:pt>
                <c:pt idx="16879">
                  <c:v>1.74563</c:v>
                </c:pt>
                <c:pt idx="16880">
                  <c:v>1.7453099999999999</c:v>
                </c:pt>
                <c:pt idx="16881">
                  <c:v>1.74509</c:v>
                </c:pt>
                <c:pt idx="16882">
                  <c:v>1.7448900000000001</c:v>
                </c:pt>
                <c:pt idx="16883">
                  <c:v>1.7444999999999999</c:v>
                </c:pt>
                <c:pt idx="16884">
                  <c:v>1.7440599999999999</c:v>
                </c:pt>
                <c:pt idx="16885">
                  <c:v>1.7436100000000001</c:v>
                </c:pt>
                <c:pt idx="16886">
                  <c:v>1.74318</c:v>
                </c:pt>
                <c:pt idx="16887">
                  <c:v>1.74278</c:v>
                </c:pt>
                <c:pt idx="16888">
                  <c:v>1.7423999999999999</c:v>
                </c:pt>
                <c:pt idx="16889">
                  <c:v>1.74207</c:v>
                </c:pt>
                <c:pt idx="16890">
                  <c:v>1.7417800000000001</c:v>
                </c:pt>
                <c:pt idx="16891">
                  <c:v>1.7415499999999999</c:v>
                </c:pt>
                <c:pt idx="16892">
                  <c:v>1.74135</c:v>
                </c:pt>
                <c:pt idx="16893">
                  <c:v>1.7411799999999999</c:v>
                </c:pt>
                <c:pt idx="16894">
                  <c:v>1.7411099999999999</c:v>
                </c:pt>
                <c:pt idx="16895">
                  <c:v>1.7411000000000001</c:v>
                </c:pt>
                <c:pt idx="16896">
                  <c:v>1.7411300000000001</c:v>
                </c:pt>
                <c:pt idx="16897">
                  <c:v>1.7412399999999999</c:v>
                </c:pt>
                <c:pt idx="16898">
                  <c:v>1.7413700000000001</c:v>
                </c:pt>
                <c:pt idx="16899">
                  <c:v>1.7415700000000001</c:v>
                </c:pt>
                <c:pt idx="16900">
                  <c:v>1.74186</c:v>
                </c:pt>
                <c:pt idx="16901">
                  <c:v>1.74213</c:v>
                </c:pt>
                <c:pt idx="16902">
                  <c:v>1.74271</c:v>
                </c:pt>
                <c:pt idx="16903">
                  <c:v>1.7434000000000001</c:v>
                </c:pt>
                <c:pt idx="16904">
                  <c:v>1.74438</c:v>
                </c:pt>
                <c:pt idx="16905">
                  <c:v>1.7454700000000001</c:v>
                </c:pt>
                <c:pt idx="16906">
                  <c:v>1.74671</c:v>
                </c:pt>
                <c:pt idx="16907">
                  <c:v>1.74813</c:v>
                </c:pt>
                <c:pt idx="16908">
                  <c:v>1.74946</c:v>
                </c:pt>
                <c:pt idx="16909">
                  <c:v>1.75071</c:v>
                </c:pt>
                <c:pt idx="16910">
                  <c:v>1.7517199999999999</c:v>
                </c:pt>
                <c:pt idx="16911">
                  <c:v>1.75248</c:v>
                </c:pt>
                <c:pt idx="16912">
                  <c:v>1.75312</c:v>
                </c:pt>
                <c:pt idx="16913">
                  <c:v>1.75373</c:v>
                </c:pt>
                <c:pt idx="16914">
                  <c:v>1.7543800000000001</c:v>
                </c:pt>
                <c:pt idx="16915">
                  <c:v>1.7551300000000001</c:v>
                </c:pt>
                <c:pt idx="16916">
                  <c:v>1.756</c:v>
                </c:pt>
                <c:pt idx="16917">
                  <c:v>1.7569600000000001</c:v>
                </c:pt>
                <c:pt idx="16918">
                  <c:v>1.75803</c:v>
                </c:pt>
                <c:pt idx="16919">
                  <c:v>1.7592300000000001</c:v>
                </c:pt>
                <c:pt idx="16920">
                  <c:v>1.7604900000000001</c:v>
                </c:pt>
                <c:pt idx="16921">
                  <c:v>1.76179</c:v>
                </c:pt>
                <c:pt idx="16922">
                  <c:v>1.76308</c:v>
                </c:pt>
                <c:pt idx="16923">
                  <c:v>1.7643899999999999</c:v>
                </c:pt>
                <c:pt idx="16924">
                  <c:v>1.7657099999999999</c:v>
                </c:pt>
                <c:pt idx="16925">
                  <c:v>1.7670399999999999</c:v>
                </c:pt>
                <c:pt idx="16926">
                  <c:v>1.76833</c:v>
                </c:pt>
                <c:pt idx="16927">
                  <c:v>1.76952</c:v>
                </c:pt>
                <c:pt idx="16928">
                  <c:v>1.7705599999999999</c:v>
                </c:pt>
                <c:pt idx="16929">
                  <c:v>1.7714099999999999</c:v>
                </c:pt>
                <c:pt idx="16930">
                  <c:v>1.77206</c:v>
                </c:pt>
                <c:pt idx="16931">
                  <c:v>1.7725500000000001</c:v>
                </c:pt>
                <c:pt idx="16932">
                  <c:v>1.7728999999999999</c:v>
                </c:pt>
                <c:pt idx="16933">
                  <c:v>1.7732000000000001</c:v>
                </c:pt>
                <c:pt idx="16934">
                  <c:v>1.7734099999999999</c:v>
                </c:pt>
                <c:pt idx="16935">
                  <c:v>1.7735099999999999</c:v>
                </c:pt>
                <c:pt idx="16936">
                  <c:v>1.77332</c:v>
                </c:pt>
                <c:pt idx="16937">
                  <c:v>1.7728200000000001</c:v>
                </c:pt>
                <c:pt idx="16938">
                  <c:v>1.77199</c:v>
                </c:pt>
                <c:pt idx="16939">
                  <c:v>1.7706900000000001</c:v>
                </c:pt>
                <c:pt idx="16940">
                  <c:v>1.76908</c:v>
                </c:pt>
                <c:pt idx="16941">
                  <c:v>1.7672600000000001</c:v>
                </c:pt>
                <c:pt idx="16942">
                  <c:v>1.76535</c:v>
                </c:pt>
                <c:pt idx="16943">
                  <c:v>1.76352</c:v>
                </c:pt>
                <c:pt idx="16944">
                  <c:v>1.7619100000000001</c:v>
                </c:pt>
                <c:pt idx="16945">
                  <c:v>1.76051</c:v>
                </c:pt>
                <c:pt idx="16946">
                  <c:v>1.75929</c:v>
                </c:pt>
                <c:pt idx="16947">
                  <c:v>1.7583500000000001</c:v>
                </c:pt>
                <c:pt idx="16948">
                  <c:v>1.7576099999999999</c:v>
                </c:pt>
                <c:pt idx="16949">
                  <c:v>1.7569900000000001</c:v>
                </c:pt>
                <c:pt idx="16950">
                  <c:v>1.7565</c:v>
                </c:pt>
                <c:pt idx="16951">
                  <c:v>1.75603</c:v>
                </c:pt>
                <c:pt idx="16952">
                  <c:v>1.75556</c:v>
                </c:pt>
                <c:pt idx="16953">
                  <c:v>1.7551099999999999</c:v>
                </c:pt>
                <c:pt idx="16954">
                  <c:v>1.75465</c:v>
                </c:pt>
                <c:pt idx="16955">
                  <c:v>1.75421</c:v>
                </c:pt>
                <c:pt idx="16956">
                  <c:v>1.7537499999999999</c:v>
                </c:pt>
                <c:pt idx="16957">
                  <c:v>1.75325</c:v>
                </c:pt>
                <c:pt idx="16958">
                  <c:v>1.75268</c:v>
                </c:pt>
                <c:pt idx="16959">
                  <c:v>1.752</c:v>
                </c:pt>
                <c:pt idx="16960">
                  <c:v>1.75119</c:v>
                </c:pt>
                <c:pt idx="16961">
                  <c:v>1.7502800000000001</c:v>
                </c:pt>
                <c:pt idx="16962">
                  <c:v>1.7492099999999999</c:v>
                </c:pt>
                <c:pt idx="16963">
                  <c:v>1.74807</c:v>
                </c:pt>
                <c:pt idx="16964">
                  <c:v>1.7468900000000001</c:v>
                </c:pt>
                <c:pt idx="16965">
                  <c:v>1.7456799999999999</c:v>
                </c:pt>
                <c:pt idx="16966">
                  <c:v>1.74457</c:v>
                </c:pt>
                <c:pt idx="16967">
                  <c:v>1.74343</c:v>
                </c:pt>
                <c:pt idx="16968">
                  <c:v>1.74238</c:v>
                </c:pt>
                <c:pt idx="16969">
                  <c:v>1.7414799999999999</c:v>
                </c:pt>
                <c:pt idx="16970">
                  <c:v>1.7404900000000001</c:v>
                </c:pt>
                <c:pt idx="16971">
                  <c:v>1.73967</c:v>
                </c:pt>
                <c:pt idx="16972">
                  <c:v>1.73891</c:v>
                </c:pt>
                <c:pt idx="16973">
                  <c:v>1.7380500000000001</c:v>
                </c:pt>
                <c:pt idx="16974">
                  <c:v>1.73739</c:v>
                </c:pt>
                <c:pt idx="16975">
                  <c:v>1.73658</c:v>
                </c:pt>
                <c:pt idx="16976">
                  <c:v>1.7357899999999999</c:v>
                </c:pt>
                <c:pt idx="16977">
                  <c:v>1.7351300000000001</c:v>
                </c:pt>
                <c:pt idx="16978">
                  <c:v>1.7342599999999999</c:v>
                </c:pt>
                <c:pt idx="16979">
                  <c:v>1.7336100000000001</c:v>
                </c:pt>
                <c:pt idx="16980">
                  <c:v>1.73299</c:v>
                </c:pt>
                <c:pt idx="16981">
                  <c:v>1.73227</c:v>
                </c:pt>
                <c:pt idx="16982">
                  <c:v>1.73183</c:v>
                </c:pt>
                <c:pt idx="16983">
                  <c:v>1.7313000000000001</c:v>
                </c:pt>
                <c:pt idx="16984">
                  <c:v>1.7307699999999999</c:v>
                </c:pt>
                <c:pt idx="16985">
                  <c:v>1.73044</c:v>
                </c:pt>
                <c:pt idx="16986">
                  <c:v>1.72994</c:v>
                </c:pt>
                <c:pt idx="16987">
                  <c:v>1.7294799999999999</c:v>
                </c:pt>
                <c:pt idx="16988">
                  <c:v>1.7291399999999999</c:v>
                </c:pt>
                <c:pt idx="16989">
                  <c:v>1.7286699999999999</c:v>
                </c:pt>
                <c:pt idx="16990">
                  <c:v>1.7283200000000001</c:v>
                </c:pt>
                <c:pt idx="16991">
                  <c:v>1.72807</c:v>
                </c:pt>
                <c:pt idx="16992">
                  <c:v>1.7277899999999999</c:v>
                </c:pt>
                <c:pt idx="16993">
                  <c:v>1.7276499999999999</c:v>
                </c:pt>
                <c:pt idx="16994">
                  <c:v>1.72753</c:v>
                </c:pt>
                <c:pt idx="16995">
                  <c:v>1.72739</c:v>
                </c:pt>
                <c:pt idx="16996">
                  <c:v>1.7273700000000001</c:v>
                </c:pt>
                <c:pt idx="16997">
                  <c:v>1.7272400000000001</c:v>
                </c:pt>
                <c:pt idx="16998">
                  <c:v>1.72723</c:v>
                </c:pt>
                <c:pt idx="16999">
                  <c:v>1.7272099999999999</c:v>
                </c:pt>
                <c:pt idx="17000">
                  <c:v>1.7271399999999999</c:v>
                </c:pt>
                <c:pt idx="17001">
                  <c:v>1.7272000000000001</c:v>
                </c:pt>
                <c:pt idx="17002">
                  <c:v>1.7271300000000001</c:v>
                </c:pt>
                <c:pt idx="17003">
                  <c:v>1.7271300000000001</c:v>
                </c:pt>
                <c:pt idx="17004">
                  <c:v>1.7271399999999999</c:v>
                </c:pt>
                <c:pt idx="17005">
                  <c:v>1.7273099999999999</c:v>
                </c:pt>
                <c:pt idx="17006">
                  <c:v>1.72756</c:v>
                </c:pt>
                <c:pt idx="17007">
                  <c:v>1.7277499999999999</c:v>
                </c:pt>
                <c:pt idx="17008">
                  <c:v>1.7279800000000001</c:v>
                </c:pt>
                <c:pt idx="17009">
                  <c:v>1.7280800000000001</c:v>
                </c:pt>
                <c:pt idx="17010">
                  <c:v>1.72811</c:v>
                </c:pt>
                <c:pt idx="17011">
                  <c:v>1.72824</c:v>
                </c:pt>
                <c:pt idx="17012">
                  <c:v>1.7282900000000001</c:v>
                </c:pt>
                <c:pt idx="17013">
                  <c:v>1.7283500000000001</c:v>
                </c:pt>
                <c:pt idx="17014">
                  <c:v>1.72848</c:v>
                </c:pt>
                <c:pt idx="17015">
                  <c:v>1.72848</c:v>
                </c:pt>
                <c:pt idx="17016">
                  <c:v>1.7284999999999999</c:v>
                </c:pt>
                <c:pt idx="17017">
                  <c:v>1.72865</c:v>
                </c:pt>
                <c:pt idx="17018">
                  <c:v>1.7286300000000001</c:v>
                </c:pt>
                <c:pt idx="17019">
                  <c:v>1.7286300000000001</c:v>
                </c:pt>
                <c:pt idx="17020">
                  <c:v>1.7286600000000001</c:v>
                </c:pt>
                <c:pt idx="17021">
                  <c:v>1.7285299999999999</c:v>
                </c:pt>
                <c:pt idx="17022">
                  <c:v>1.7284200000000001</c:v>
                </c:pt>
                <c:pt idx="17023">
                  <c:v>1.72844</c:v>
                </c:pt>
                <c:pt idx="17024">
                  <c:v>1.7283200000000001</c:v>
                </c:pt>
                <c:pt idx="17025">
                  <c:v>1.7282500000000001</c:v>
                </c:pt>
                <c:pt idx="17026">
                  <c:v>1.72828</c:v>
                </c:pt>
                <c:pt idx="17027">
                  <c:v>1.72817</c:v>
                </c:pt>
                <c:pt idx="17028">
                  <c:v>1.72811</c:v>
                </c:pt>
                <c:pt idx="17029">
                  <c:v>1.72817</c:v>
                </c:pt>
                <c:pt idx="17030">
                  <c:v>1.7280800000000001</c:v>
                </c:pt>
                <c:pt idx="17031">
                  <c:v>1.728</c:v>
                </c:pt>
                <c:pt idx="17032">
                  <c:v>1.7279899999999999</c:v>
                </c:pt>
                <c:pt idx="17033">
                  <c:v>1.72784</c:v>
                </c:pt>
                <c:pt idx="17034">
                  <c:v>1.7278199999999999</c:v>
                </c:pt>
                <c:pt idx="17035">
                  <c:v>1.7278500000000001</c:v>
                </c:pt>
                <c:pt idx="17036">
                  <c:v>1.7277100000000001</c:v>
                </c:pt>
                <c:pt idx="17037">
                  <c:v>1.7276899999999999</c:v>
                </c:pt>
                <c:pt idx="17038">
                  <c:v>1.72767</c:v>
                </c:pt>
                <c:pt idx="17039">
                  <c:v>1.72756</c:v>
                </c:pt>
                <c:pt idx="17040">
                  <c:v>1.7276199999999999</c:v>
                </c:pt>
                <c:pt idx="17041">
                  <c:v>1.7276199999999999</c:v>
                </c:pt>
                <c:pt idx="17042">
                  <c:v>1.72759</c:v>
                </c:pt>
                <c:pt idx="17043">
                  <c:v>1.7276400000000001</c:v>
                </c:pt>
                <c:pt idx="17044">
                  <c:v>1.72756</c:v>
                </c:pt>
                <c:pt idx="17045">
                  <c:v>1.7276</c:v>
                </c:pt>
                <c:pt idx="17046">
                  <c:v>1.72766</c:v>
                </c:pt>
                <c:pt idx="17047">
                  <c:v>1.7276100000000001</c:v>
                </c:pt>
                <c:pt idx="17048">
                  <c:v>1.7277100000000001</c:v>
                </c:pt>
                <c:pt idx="17049">
                  <c:v>1.7276499999999999</c:v>
                </c:pt>
                <c:pt idx="17050">
                  <c:v>1.7276</c:v>
                </c:pt>
                <c:pt idx="17051">
                  <c:v>1.72766</c:v>
                </c:pt>
                <c:pt idx="17052">
                  <c:v>1.7274499999999999</c:v>
                </c:pt>
                <c:pt idx="17053">
                  <c:v>1.7270399999999999</c:v>
                </c:pt>
                <c:pt idx="17054">
                  <c:v>1.7263599999999999</c:v>
                </c:pt>
                <c:pt idx="17055">
                  <c:v>1.7255100000000001</c:v>
                </c:pt>
                <c:pt idx="17056">
                  <c:v>1.7245299999999999</c:v>
                </c:pt>
                <c:pt idx="17057">
                  <c:v>1.72349</c:v>
                </c:pt>
                <c:pt idx="17058">
                  <c:v>1.72248</c:v>
                </c:pt>
                <c:pt idx="17059">
                  <c:v>1.72139</c:v>
                </c:pt>
                <c:pt idx="17060">
                  <c:v>1.7203299999999999</c:v>
                </c:pt>
                <c:pt idx="17061">
                  <c:v>1.7194499999999999</c:v>
                </c:pt>
                <c:pt idx="17062">
                  <c:v>1.71871</c:v>
                </c:pt>
                <c:pt idx="17063">
                  <c:v>1.7180599999999999</c:v>
                </c:pt>
                <c:pt idx="17064">
                  <c:v>1.71773</c:v>
                </c:pt>
                <c:pt idx="17065">
                  <c:v>1.71787</c:v>
                </c:pt>
                <c:pt idx="17066">
                  <c:v>1.71861</c:v>
                </c:pt>
                <c:pt idx="17067">
                  <c:v>1.7199500000000001</c:v>
                </c:pt>
                <c:pt idx="17068">
                  <c:v>1.7219199999999999</c:v>
                </c:pt>
                <c:pt idx="17069">
                  <c:v>1.72445</c:v>
                </c:pt>
                <c:pt idx="17070">
                  <c:v>1.72733</c:v>
                </c:pt>
                <c:pt idx="17071">
                  <c:v>1.73064</c:v>
                </c:pt>
                <c:pt idx="17072">
                  <c:v>1.73437</c:v>
                </c:pt>
                <c:pt idx="17073">
                  <c:v>1.73854</c:v>
                </c:pt>
                <c:pt idx="17074">
                  <c:v>1.74315</c:v>
                </c:pt>
                <c:pt idx="17075">
                  <c:v>1.7481500000000001</c:v>
                </c:pt>
                <c:pt idx="17076">
                  <c:v>1.7534000000000001</c:v>
                </c:pt>
                <c:pt idx="17077">
                  <c:v>1.7587999999999999</c:v>
                </c:pt>
                <c:pt idx="17078">
                  <c:v>1.7643200000000001</c:v>
                </c:pt>
                <c:pt idx="17079">
                  <c:v>1.76993</c:v>
                </c:pt>
                <c:pt idx="17080">
                  <c:v>1.7756000000000001</c:v>
                </c:pt>
                <c:pt idx="17081">
                  <c:v>1.78118</c:v>
                </c:pt>
                <c:pt idx="17082">
                  <c:v>1.7865899999999999</c:v>
                </c:pt>
                <c:pt idx="17083">
                  <c:v>1.79176</c:v>
                </c:pt>
                <c:pt idx="17084">
                  <c:v>1.79674</c:v>
                </c:pt>
                <c:pt idx="17085">
                  <c:v>1.8014399999999999</c:v>
                </c:pt>
                <c:pt idx="17086">
                  <c:v>1.8058399999999999</c:v>
                </c:pt>
                <c:pt idx="17087">
                  <c:v>1.8101499999999999</c:v>
                </c:pt>
                <c:pt idx="17088">
                  <c:v>1.8143100000000001</c:v>
                </c:pt>
                <c:pt idx="17089">
                  <c:v>1.8183199999999999</c:v>
                </c:pt>
                <c:pt idx="17090">
                  <c:v>1.8221099999999999</c:v>
                </c:pt>
                <c:pt idx="17091">
                  <c:v>1.8257300000000001</c:v>
                </c:pt>
                <c:pt idx="17092">
                  <c:v>1.8291200000000001</c:v>
                </c:pt>
                <c:pt idx="17093">
                  <c:v>1.8323</c:v>
                </c:pt>
                <c:pt idx="17094">
                  <c:v>1.83525</c:v>
                </c:pt>
                <c:pt idx="17095">
                  <c:v>1.83796</c:v>
                </c:pt>
                <c:pt idx="17096">
                  <c:v>1.8403099999999999</c:v>
                </c:pt>
                <c:pt idx="17097">
                  <c:v>1.8422499999999999</c:v>
                </c:pt>
                <c:pt idx="17098">
                  <c:v>1.8438300000000001</c:v>
                </c:pt>
                <c:pt idx="17099">
                  <c:v>1.8451299999999999</c:v>
                </c:pt>
                <c:pt idx="17100">
                  <c:v>1.8459700000000001</c:v>
                </c:pt>
                <c:pt idx="17101">
                  <c:v>1.8459000000000001</c:v>
                </c:pt>
                <c:pt idx="17102">
                  <c:v>1.8448100000000001</c:v>
                </c:pt>
                <c:pt idx="17103">
                  <c:v>1.8435299999999999</c:v>
                </c:pt>
                <c:pt idx="17104">
                  <c:v>1.8421700000000001</c:v>
                </c:pt>
                <c:pt idx="17105">
                  <c:v>1.8408</c:v>
                </c:pt>
                <c:pt idx="17106">
                  <c:v>1.83934</c:v>
                </c:pt>
                <c:pt idx="17107">
                  <c:v>1.8379399999999999</c:v>
                </c:pt>
                <c:pt idx="17108">
                  <c:v>1.8366</c:v>
                </c:pt>
                <c:pt idx="17109">
                  <c:v>1.8354200000000001</c:v>
                </c:pt>
                <c:pt idx="17110">
                  <c:v>1.83457</c:v>
                </c:pt>
                <c:pt idx="17111">
                  <c:v>1.83396</c:v>
                </c:pt>
                <c:pt idx="17112">
                  <c:v>1.83372</c:v>
                </c:pt>
                <c:pt idx="17113">
                  <c:v>1.8338000000000001</c:v>
                </c:pt>
                <c:pt idx="17114">
                  <c:v>1.8340700000000001</c:v>
                </c:pt>
                <c:pt idx="17115">
                  <c:v>1.83439</c:v>
                </c:pt>
                <c:pt idx="17116">
                  <c:v>1.83474</c:v>
                </c:pt>
                <c:pt idx="17117">
                  <c:v>1.8349899999999999</c:v>
                </c:pt>
                <c:pt idx="17118">
                  <c:v>1.8351900000000001</c:v>
                </c:pt>
                <c:pt idx="17119">
                  <c:v>1.8354299999999999</c:v>
                </c:pt>
                <c:pt idx="17120">
                  <c:v>1.83535</c:v>
                </c:pt>
                <c:pt idx="17121">
                  <c:v>1.8348899999999999</c:v>
                </c:pt>
                <c:pt idx="17122">
                  <c:v>1.8343400000000001</c:v>
                </c:pt>
                <c:pt idx="17123">
                  <c:v>1.83379</c:v>
                </c:pt>
                <c:pt idx="17124">
                  <c:v>1.83335</c:v>
                </c:pt>
                <c:pt idx="17125">
                  <c:v>1.8330900000000001</c:v>
                </c:pt>
                <c:pt idx="17126">
                  <c:v>1.8330200000000001</c:v>
                </c:pt>
                <c:pt idx="17127">
                  <c:v>1.8331200000000001</c:v>
                </c:pt>
                <c:pt idx="17128">
                  <c:v>1.8333299999999999</c:v>
                </c:pt>
                <c:pt idx="17129">
                  <c:v>1.8335999999999999</c:v>
                </c:pt>
                <c:pt idx="17130">
                  <c:v>1.83386</c:v>
                </c:pt>
                <c:pt idx="17131">
                  <c:v>1.8340399999999999</c:v>
                </c:pt>
                <c:pt idx="17132">
                  <c:v>1.83409</c:v>
                </c:pt>
                <c:pt idx="17133">
                  <c:v>1.8340099999999999</c:v>
                </c:pt>
                <c:pt idx="17134">
                  <c:v>1.8338300000000001</c:v>
                </c:pt>
                <c:pt idx="17135">
                  <c:v>1.8335600000000001</c:v>
                </c:pt>
                <c:pt idx="17136">
                  <c:v>1.8332299999999999</c:v>
                </c:pt>
                <c:pt idx="17137">
                  <c:v>1.8329</c:v>
                </c:pt>
                <c:pt idx="17138">
                  <c:v>1.83263</c:v>
                </c:pt>
                <c:pt idx="17139">
                  <c:v>1.8324400000000001</c:v>
                </c:pt>
                <c:pt idx="17140">
                  <c:v>1.83239</c:v>
                </c:pt>
                <c:pt idx="17141">
                  <c:v>1.8324400000000001</c:v>
                </c:pt>
                <c:pt idx="17142">
                  <c:v>1.83257</c:v>
                </c:pt>
                <c:pt idx="17143">
                  <c:v>1.8327500000000001</c:v>
                </c:pt>
                <c:pt idx="17144">
                  <c:v>1.8329299999999999</c:v>
                </c:pt>
                <c:pt idx="17145">
                  <c:v>1.83308</c:v>
                </c:pt>
                <c:pt idx="17146">
                  <c:v>1.83317</c:v>
                </c:pt>
                <c:pt idx="17147">
                  <c:v>1.8331900000000001</c:v>
                </c:pt>
                <c:pt idx="17148">
                  <c:v>1.8331500000000001</c:v>
                </c:pt>
                <c:pt idx="17149">
                  <c:v>1.8330299999999999</c:v>
                </c:pt>
                <c:pt idx="17150">
                  <c:v>1.8328500000000001</c:v>
                </c:pt>
                <c:pt idx="17151">
                  <c:v>1.8326199999999999</c:v>
                </c:pt>
                <c:pt idx="17152">
                  <c:v>1.8323700000000001</c:v>
                </c:pt>
                <c:pt idx="17153">
                  <c:v>1.8322099999999999</c:v>
                </c:pt>
                <c:pt idx="17154">
                  <c:v>1.83229</c:v>
                </c:pt>
                <c:pt idx="17155">
                  <c:v>1.83257</c:v>
                </c:pt>
                <c:pt idx="17156">
                  <c:v>1.8327899999999999</c:v>
                </c:pt>
                <c:pt idx="17157">
                  <c:v>1.8328599999999999</c:v>
                </c:pt>
                <c:pt idx="17158">
                  <c:v>1.83283</c:v>
                </c:pt>
                <c:pt idx="17159">
                  <c:v>1.8327599999999999</c:v>
                </c:pt>
                <c:pt idx="17160">
                  <c:v>1.83263</c:v>
                </c:pt>
                <c:pt idx="17161">
                  <c:v>1.83243</c:v>
                </c:pt>
                <c:pt idx="17162">
                  <c:v>1.83213</c:v>
                </c:pt>
                <c:pt idx="17163">
                  <c:v>1.83172</c:v>
                </c:pt>
                <c:pt idx="17164">
                  <c:v>1.8311200000000001</c:v>
                </c:pt>
                <c:pt idx="17165">
                  <c:v>1.8304400000000001</c:v>
                </c:pt>
                <c:pt idx="17166">
                  <c:v>1.8295699999999999</c:v>
                </c:pt>
                <c:pt idx="17167">
                  <c:v>1.82864</c:v>
                </c:pt>
                <c:pt idx="17168">
                  <c:v>1.8277699999999999</c:v>
                </c:pt>
                <c:pt idx="17169">
                  <c:v>1.8267500000000001</c:v>
                </c:pt>
                <c:pt idx="17170">
                  <c:v>1.82579</c:v>
                </c:pt>
                <c:pt idx="17171">
                  <c:v>1.8248</c:v>
                </c:pt>
                <c:pt idx="17172">
                  <c:v>1.8238700000000001</c:v>
                </c:pt>
                <c:pt idx="17173">
                  <c:v>1.82307</c:v>
                </c:pt>
                <c:pt idx="17174">
                  <c:v>1.82209</c:v>
                </c:pt>
                <c:pt idx="17175">
                  <c:v>1.82131</c:v>
                </c:pt>
                <c:pt idx="17176">
                  <c:v>1.8204899999999999</c:v>
                </c:pt>
                <c:pt idx="17177">
                  <c:v>1.81989</c:v>
                </c:pt>
                <c:pt idx="17178">
                  <c:v>1.8198300000000001</c:v>
                </c:pt>
                <c:pt idx="17179">
                  <c:v>1.81999</c:v>
                </c:pt>
                <c:pt idx="17180">
                  <c:v>1.81952</c:v>
                </c:pt>
                <c:pt idx="17181">
                  <c:v>1.81891</c:v>
                </c:pt>
                <c:pt idx="17182">
                  <c:v>1.81813</c:v>
                </c:pt>
                <c:pt idx="17183">
                  <c:v>1.81718</c:v>
                </c:pt>
                <c:pt idx="17184">
                  <c:v>1.81596</c:v>
                </c:pt>
                <c:pt idx="17185">
                  <c:v>1.8143800000000001</c:v>
                </c:pt>
                <c:pt idx="17186">
                  <c:v>1.8126599999999999</c:v>
                </c:pt>
                <c:pt idx="17187">
                  <c:v>1.8107200000000001</c:v>
                </c:pt>
                <c:pt idx="17188">
                  <c:v>1.8086800000000001</c:v>
                </c:pt>
                <c:pt idx="17189">
                  <c:v>1.8070299999999999</c:v>
                </c:pt>
                <c:pt idx="17190">
                  <c:v>1.80545</c:v>
                </c:pt>
                <c:pt idx="17191">
                  <c:v>1.80372</c:v>
                </c:pt>
                <c:pt idx="17192">
                  <c:v>1.8022</c:v>
                </c:pt>
                <c:pt idx="17193">
                  <c:v>1.8003199999999999</c:v>
                </c:pt>
                <c:pt idx="17194">
                  <c:v>1.7985899999999999</c:v>
                </c:pt>
                <c:pt idx="17195">
                  <c:v>1.7971999999999999</c:v>
                </c:pt>
                <c:pt idx="17196">
                  <c:v>1.7963100000000001</c:v>
                </c:pt>
                <c:pt idx="17197">
                  <c:v>1.7959400000000001</c:v>
                </c:pt>
                <c:pt idx="17198">
                  <c:v>1.79559</c:v>
                </c:pt>
                <c:pt idx="17199">
                  <c:v>1.7951900000000001</c:v>
                </c:pt>
                <c:pt idx="17200">
                  <c:v>1.79491</c:v>
                </c:pt>
                <c:pt idx="17201">
                  <c:v>1.79501</c:v>
                </c:pt>
                <c:pt idx="17202">
                  <c:v>1.79579</c:v>
                </c:pt>
                <c:pt idx="17203">
                  <c:v>1.7967</c:v>
                </c:pt>
                <c:pt idx="17204">
                  <c:v>1.79633</c:v>
                </c:pt>
                <c:pt idx="17205">
                  <c:v>1.7948</c:v>
                </c:pt>
                <c:pt idx="17206">
                  <c:v>1.79345</c:v>
                </c:pt>
                <c:pt idx="17207">
                  <c:v>1.79175</c:v>
                </c:pt>
                <c:pt idx="17208">
                  <c:v>1.7896300000000001</c:v>
                </c:pt>
                <c:pt idx="17209">
                  <c:v>1.78769</c:v>
                </c:pt>
                <c:pt idx="17210">
                  <c:v>1.7860799999999999</c:v>
                </c:pt>
                <c:pt idx="17211">
                  <c:v>1.78491</c:v>
                </c:pt>
                <c:pt idx="17212">
                  <c:v>1.7843500000000001</c:v>
                </c:pt>
                <c:pt idx="17213">
                  <c:v>1.7841199999999999</c:v>
                </c:pt>
                <c:pt idx="17214">
                  <c:v>1.78406</c:v>
                </c:pt>
                <c:pt idx="17215">
                  <c:v>1.7844599999999999</c:v>
                </c:pt>
                <c:pt idx="17216">
                  <c:v>1.7854399999999999</c:v>
                </c:pt>
                <c:pt idx="17217">
                  <c:v>1.7867599999999999</c:v>
                </c:pt>
                <c:pt idx="17218">
                  <c:v>1.7880400000000001</c:v>
                </c:pt>
                <c:pt idx="17219">
                  <c:v>1.7892300000000001</c:v>
                </c:pt>
                <c:pt idx="17220">
                  <c:v>1.79047</c:v>
                </c:pt>
                <c:pt idx="17221">
                  <c:v>1.7916300000000001</c:v>
                </c:pt>
                <c:pt idx="17222">
                  <c:v>1.7928500000000001</c:v>
                </c:pt>
                <c:pt idx="17223">
                  <c:v>1.7944599999999999</c:v>
                </c:pt>
                <c:pt idx="17224">
                  <c:v>1.7967500000000001</c:v>
                </c:pt>
                <c:pt idx="17225">
                  <c:v>1.7997700000000001</c:v>
                </c:pt>
                <c:pt idx="17226">
                  <c:v>1.8032900000000001</c:v>
                </c:pt>
                <c:pt idx="17227">
                  <c:v>1.8070999999999999</c:v>
                </c:pt>
                <c:pt idx="17228">
                  <c:v>1.81108</c:v>
                </c:pt>
                <c:pt idx="17229">
                  <c:v>1.81518</c:v>
                </c:pt>
                <c:pt idx="17230">
                  <c:v>1.8192900000000001</c:v>
                </c:pt>
                <c:pt idx="17231">
                  <c:v>1.8232900000000001</c:v>
                </c:pt>
                <c:pt idx="17232">
                  <c:v>1.8271200000000001</c:v>
                </c:pt>
                <c:pt idx="17233">
                  <c:v>1.83077</c:v>
                </c:pt>
                <c:pt idx="17234">
                  <c:v>1.83423</c:v>
                </c:pt>
                <c:pt idx="17235">
                  <c:v>1.83752</c:v>
                </c:pt>
                <c:pt idx="17236">
                  <c:v>1.8406199999999999</c:v>
                </c:pt>
                <c:pt idx="17237">
                  <c:v>1.84358</c:v>
                </c:pt>
                <c:pt idx="17238">
                  <c:v>1.8464499999999999</c:v>
                </c:pt>
                <c:pt idx="17239">
                  <c:v>1.8493200000000001</c:v>
                </c:pt>
                <c:pt idx="17240">
                  <c:v>1.8521799999999999</c:v>
                </c:pt>
                <c:pt idx="17241">
                  <c:v>1.85504</c:v>
                </c:pt>
                <c:pt idx="17242">
                  <c:v>1.8578600000000001</c:v>
                </c:pt>
                <c:pt idx="17243">
                  <c:v>1.86063</c:v>
                </c:pt>
                <c:pt idx="17244">
                  <c:v>1.8633200000000001</c:v>
                </c:pt>
                <c:pt idx="17245">
                  <c:v>1.86588</c:v>
                </c:pt>
                <c:pt idx="17246">
                  <c:v>1.8683000000000001</c:v>
                </c:pt>
                <c:pt idx="17247">
                  <c:v>1.8705700000000001</c:v>
                </c:pt>
                <c:pt idx="17248">
                  <c:v>1.8727100000000001</c:v>
                </c:pt>
                <c:pt idx="17249">
                  <c:v>1.8747499999999999</c:v>
                </c:pt>
                <c:pt idx="17250">
                  <c:v>1.8767</c:v>
                </c:pt>
                <c:pt idx="17251">
                  <c:v>1.87832</c:v>
                </c:pt>
                <c:pt idx="17252">
                  <c:v>1.8793200000000001</c:v>
                </c:pt>
                <c:pt idx="17253">
                  <c:v>1.8801000000000001</c:v>
                </c:pt>
                <c:pt idx="17254">
                  <c:v>1.88096</c:v>
                </c:pt>
                <c:pt idx="17255">
                  <c:v>1.88184</c:v>
                </c:pt>
                <c:pt idx="17256">
                  <c:v>1.8824000000000001</c:v>
                </c:pt>
                <c:pt idx="17257">
                  <c:v>1.8824700000000001</c:v>
                </c:pt>
                <c:pt idx="17258">
                  <c:v>1.8825499999999999</c:v>
                </c:pt>
                <c:pt idx="17259">
                  <c:v>1.8829100000000001</c:v>
                </c:pt>
                <c:pt idx="17260">
                  <c:v>1.8832599999999999</c:v>
                </c:pt>
                <c:pt idx="17261">
                  <c:v>1.8834200000000001</c:v>
                </c:pt>
                <c:pt idx="17262">
                  <c:v>1.88357</c:v>
                </c:pt>
                <c:pt idx="17263">
                  <c:v>1.8841699999999999</c:v>
                </c:pt>
                <c:pt idx="17264">
                  <c:v>1.8853500000000001</c:v>
                </c:pt>
                <c:pt idx="17265">
                  <c:v>1.8866400000000001</c:v>
                </c:pt>
                <c:pt idx="17266">
                  <c:v>1.88788</c:v>
                </c:pt>
                <c:pt idx="17267">
                  <c:v>1.88906</c:v>
                </c:pt>
                <c:pt idx="17268">
                  <c:v>1.89012</c:v>
                </c:pt>
                <c:pt idx="17269">
                  <c:v>1.89093</c:v>
                </c:pt>
                <c:pt idx="17270">
                  <c:v>1.8913899999999999</c:v>
                </c:pt>
                <c:pt idx="17271">
                  <c:v>1.89154</c:v>
                </c:pt>
                <c:pt idx="17272">
                  <c:v>1.8914500000000001</c:v>
                </c:pt>
                <c:pt idx="17273">
                  <c:v>1.89124</c:v>
                </c:pt>
                <c:pt idx="17274">
                  <c:v>1.89086</c:v>
                </c:pt>
                <c:pt idx="17275">
                  <c:v>1.89009</c:v>
                </c:pt>
                <c:pt idx="17276">
                  <c:v>1.8890100000000001</c:v>
                </c:pt>
                <c:pt idx="17277">
                  <c:v>1.8876299999999999</c:v>
                </c:pt>
                <c:pt idx="17278">
                  <c:v>1.88611</c:v>
                </c:pt>
                <c:pt idx="17279">
                  <c:v>1.8843300000000001</c:v>
                </c:pt>
                <c:pt idx="17280">
                  <c:v>1.8823799999999999</c:v>
                </c:pt>
                <c:pt idx="17281">
                  <c:v>1.8804799999999999</c:v>
                </c:pt>
                <c:pt idx="17282">
                  <c:v>1.8789800000000001</c:v>
                </c:pt>
                <c:pt idx="17283">
                  <c:v>1.87846</c:v>
                </c:pt>
                <c:pt idx="17284">
                  <c:v>1.8781699999999999</c:v>
                </c:pt>
                <c:pt idx="17285">
                  <c:v>1.8773899999999999</c:v>
                </c:pt>
                <c:pt idx="17286">
                  <c:v>1.8763700000000001</c:v>
                </c:pt>
                <c:pt idx="17287">
                  <c:v>1.87544</c:v>
                </c:pt>
                <c:pt idx="17288">
                  <c:v>1.8747799999999999</c:v>
                </c:pt>
                <c:pt idx="17289">
                  <c:v>1.8741300000000001</c:v>
                </c:pt>
                <c:pt idx="17290">
                  <c:v>1.87368</c:v>
                </c:pt>
                <c:pt idx="17291">
                  <c:v>1.8730800000000001</c:v>
                </c:pt>
                <c:pt idx="17292">
                  <c:v>1.8720300000000001</c:v>
                </c:pt>
                <c:pt idx="17293">
                  <c:v>1.8707400000000001</c:v>
                </c:pt>
                <c:pt idx="17294">
                  <c:v>1.8695299999999999</c:v>
                </c:pt>
                <c:pt idx="17295">
                  <c:v>1.8682700000000001</c:v>
                </c:pt>
                <c:pt idx="17296">
                  <c:v>1.8666</c:v>
                </c:pt>
                <c:pt idx="17297">
                  <c:v>1.8645700000000001</c:v>
                </c:pt>
                <c:pt idx="17298">
                  <c:v>1.8619000000000001</c:v>
                </c:pt>
                <c:pt idx="17299">
                  <c:v>1.85914</c:v>
                </c:pt>
                <c:pt idx="17300">
                  <c:v>1.8559699999999999</c:v>
                </c:pt>
                <c:pt idx="17301">
                  <c:v>1.85202</c:v>
                </c:pt>
                <c:pt idx="17302">
                  <c:v>1.8478300000000001</c:v>
                </c:pt>
                <c:pt idx="17303">
                  <c:v>1.8441099999999999</c:v>
                </c:pt>
                <c:pt idx="17304">
                  <c:v>1.8408800000000001</c:v>
                </c:pt>
                <c:pt idx="17305">
                  <c:v>1.83754</c:v>
                </c:pt>
                <c:pt idx="17306">
                  <c:v>1.83385</c:v>
                </c:pt>
                <c:pt idx="17307">
                  <c:v>1.82988</c:v>
                </c:pt>
                <c:pt idx="17308">
                  <c:v>1.8261000000000001</c:v>
                </c:pt>
                <c:pt idx="17309">
                  <c:v>1.8227899999999999</c:v>
                </c:pt>
                <c:pt idx="17310">
                  <c:v>1.8194300000000001</c:v>
                </c:pt>
                <c:pt idx="17311">
                  <c:v>1.81657</c:v>
                </c:pt>
                <c:pt idx="17312">
                  <c:v>1.81497</c:v>
                </c:pt>
                <c:pt idx="17313">
                  <c:v>1.81392</c:v>
                </c:pt>
                <c:pt idx="17314">
                  <c:v>1.81288</c:v>
                </c:pt>
                <c:pt idx="17315">
                  <c:v>1.8119099999999999</c:v>
                </c:pt>
                <c:pt idx="17316">
                  <c:v>1.81104</c:v>
                </c:pt>
                <c:pt idx="17317">
                  <c:v>1.8103</c:v>
                </c:pt>
                <c:pt idx="17318">
                  <c:v>1.80945</c:v>
                </c:pt>
                <c:pt idx="17319">
                  <c:v>1.8085</c:v>
                </c:pt>
                <c:pt idx="17320">
                  <c:v>1.8073300000000001</c:v>
                </c:pt>
                <c:pt idx="17321">
                  <c:v>1.8055300000000001</c:v>
                </c:pt>
                <c:pt idx="17322">
                  <c:v>1.80338</c:v>
                </c:pt>
                <c:pt idx="17323">
                  <c:v>1.80114</c:v>
                </c:pt>
                <c:pt idx="17324">
                  <c:v>1.7991299999999999</c:v>
                </c:pt>
                <c:pt idx="17325">
                  <c:v>1.79732</c:v>
                </c:pt>
                <c:pt idx="17326">
                  <c:v>1.7959400000000001</c:v>
                </c:pt>
                <c:pt idx="17327">
                  <c:v>1.79487</c:v>
                </c:pt>
                <c:pt idx="17328">
                  <c:v>1.7939099999999999</c:v>
                </c:pt>
                <c:pt idx="17329">
                  <c:v>1.7929900000000001</c:v>
                </c:pt>
                <c:pt idx="17330">
                  <c:v>1.7922899999999999</c:v>
                </c:pt>
                <c:pt idx="17331">
                  <c:v>1.7916099999999999</c:v>
                </c:pt>
                <c:pt idx="17332">
                  <c:v>1.79101</c:v>
                </c:pt>
                <c:pt idx="17333">
                  <c:v>1.79051</c:v>
                </c:pt>
                <c:pt idx="17334">
                  <c:v>1.7900199999999999</c:v>
                </c:pt>
                <c:pt idx="17335">
                  <c:v>1.7895700000000001</c:v>
                </c:pt>
                <c:pt idx="17336">
                  <c:v>1.7891300000000001</c:v>
                </c:pt>
                <c:pt idx="17337">
                  <c:v>1.7886</c:v>
                </c:pt>
                <c:pt idx="17338">
                  <c:v>1.78793</c:v>
                </c:pt>
                <c:pt idx="17339">
                  <c:v>1.78712</c:v>
                </c:pt>
                <c:pt idx="17340">
                  <c:v>1.7862</c:v>
                </c:pt>
                <c:pt idx="17341">
                  <c:v>1.78508</c:v>
                </c:pt>
                <c:pt idx="17342">
                  <c:v>1.7838099999999999</c:v>
                </c:pt>
                <c:pt idx="17343">
                  <c:v>1.78237</c:v>
                </c:pt>
                <c:pt idx="17344">
                  <c:v>1.78081</c:v>
                </c:pt>
                <c:pt idx="17345">
                  <c:v>1.7791399999999999</c:v>
                </c:pt>
                <c:pt idx="17346">
                  <c:v>1.7773699999999999</c:v>
                </c:pt>
                <c:pt idx="17347">
                  <c:v>1.77552</c:v>
                </c:pt>
                <c:pt idx="17348">
                  <c:v>1.7736000000000001</c:v>
                </c:pt>
                <c:pt idx="17349">
                  <c:v>1.77136</c:v>
                </c:pt>
                <c:pt idx="17350">
                  <c:v>1.7688999999999999</c:v>
                </c:pt>
                <c:pt idx="17351">
                  <c:v>1.76671</c:v>
                </c:pt>
                <c:pt idx="17352">
                  <c:v>1.76505</c:v>
                </c:pt>
                <c:pt idx="17353">
                  <c:v>1.7637400000000001</c:v>
                </c:pt>
                <c:pt idx="17354">
                  <c:v>1.7627299999999999</c:v>
                </c:pt>
                <c:pt idx="17355">
                  <c:v>1.7620499999999999</c:v>
                </c:pt>
                <c:pt idx="17356">
                  <c:v>1.76183</c:v>
                </c:pt>
                <c:pt idx="17357">
                  <c:v>1.7619100000000001</c:v>
                </c:pt>
                <c:pt idx="17358">
                  <c:v>1.76224</c:v>
                </c:pt>
                <c:pt idx="17359">
                  <c:v>1.7622899999999999</c:v>
                </c:pt>
                <c:pt idx="17360">
                  <c:v>1.7621899999999999</c:v>
                </c:pt>
                <c:pt idx="17361">
                  <c:v>1.7620400000000001</c:v>
                </c:pt>
                <c:pt idx="17362">
                  <c:v>1.7621100000000001</c:v>
                </c:pt>
                <c:pt idx="17363">
                  <c:v>1.7623200000000001</c:v>
                </c:pt>
                <c:pt idx="17364">
                  <c:v>1.7626500000000001</c:v>
                </c:pt>
                <c:pt idx="17365">
                  <c:v>1.76329</c:v>
                </c:pt>
                <c:pt idx="17366">
                  <c:v>1.76427</c:v>
                </c:pt>
                <c:pt idx="17367">
                  <c:v>1.76549</c:v>
                </c:pt>
                <c:pt idx="17368">
                  <c:v>1.76705</c:v>
                </c:pt>
                <c:pt idx="17369">
                  <c:v>1.76888</c:v>
                </c:pt>
                <c:pt idx="17370">
                  <c:v>1.7710699999999999</c:v>
                </c:pt>
                <c:pt idx="17371">
                  <c:v>1.77346</c:v>
                </c:pt>
                <c:pt idx="17372">
                  <c:v>1.7760899999999999</c:v>
                </c:pt>
                <c:pt idx="17373">
                  <c:v>1.77901</c:v>
                </c:pt>
                <c:pt idx="17374">
                  <c:v>1.78217</c:v>
                </c:pt>
                <c:pt idx="17375">
                  <c:v>1.7856300000000001</c:v>
                </c:pt>
                <c:pt idx="17376">
                  <c:v>1.7893300000000001</c:v>
                </c:pt>
                <c:pt idx="17377">
                  <c:v>1.7932600000000001</c:v>
                </c:pt>
                <c:pt idx="17378">
                  <c:v>1.79731</c:v>
                </c:pt>
                <c:pt idx="17379">
                  <c:v>1.8014699999999999</c:v>
                </c:pt>
                <c:pt idx="17380">
                  <c:v>1.8057099999999999</c:v>
                </c:pt>
                <c:pt idx="17381">
                  <c:v>1.81003</c:v>
                </c:pt>
                <c:pt idx="17382">
                  <c:v>1.8143800000000001</c:v>
                </c:pt>
                <c:pt idx="17383">
                  <c:v>1.8187199999999999</c:v>
                </c:pt>
                <c:pt idx="17384">
                  <c:v>1.8230299999999999</c:v>
                </c:pt>
                <c:pt idx="17385">
                  <c:v>1.82731</c:v>
                </c:pt>
                <c:pt idx="17386">
                  <c:v>1.8316300000000001</c:v>
                </c:pt>
                <c:pt idx="17387">
                  <c:v>1.8359000000000001</c:v>
                </c:pt>
                <c:pt idx="17388">
                  <c:v>1.8400700000000001</c:v>
                </c:pt>
                <c:pt idx="17389">
                  <c:v>1.8440300000000001</c:v>
                </c:pt>
                <c:pt idx="17390">
                  <c:v>1.8479000000000001</c:v>
                </c:pt>
                <c:pt idx="17391">
                  <c:v>1.8516999999999999</c:v>
                </c:pt>
                <c:pt idx="17392">
                  <c:v>1.85541</c:v>
                </c:pt>
                <c:pt idx="17393">
                  <c:v>1.8590899999999999</c:v>
                </c:pt>
                <c:pt idx="17394">
                  <c:v>1.8627</c:v>
                </c:pt>
                <c:pt idx="17395">
                  <c:v>1.8662399999999999</c:v>
                </c:pt>
                <c:pt idx="17396">
                  <c:v>1.8696900000000001</c:v>
                </c:pt>
                <c:pt idx="17397">
                  <c:v>1.8730500000000001</c:v>
                </c:pt>
                <c:pt idx="17398">
                  <c:v>1.8763099999999999</c:v>
                </c:pt>
                <c:pt idx="17399">
                  <c:v>1.8795200000000001</c:v>
                </c:pt>
                <c:pt idx="17400">
                  <c:v>1.8826799999999999</c:v>
                </c:pt>
                <c:pt idx="17401">
                  <c:v>1.88547</c:v>
                </c:pt>
                <c:pt idx="17402">
                  <c:v>1.88703</c:v>
                </c:pt>
                <c:pt idx="17403">
                  <c:v>1.8879300000000001</c:v>
                </c:pt>
                <c:pt idx="17404">
                  <c:v>1.8889</c:v>
                </c:pt>
                <c:pt idx="17405">
                  <c:v>1.8898699999999999</c:v>
                </c:pt>
                <c:pt idx="17406">
                  <c:v>1.8908799999999999</c:v>
                </c:pt>
                <c:pt idx="17407">
                  <c:v>1.8918699999999999</c:v>
                </c:pt>
                <c:pt idx="17408">
                  <c:v>1.8928</c:v>
                </c:pt>
                <c:pt idx="17409">
                  <c:v>1.89371</c:v>
                </c:pt>
                <c:pt idx="17410">
                  <c:v>1.89463</c:v>
                </c:pt>
                <c:pt idx="17411">
                  <c:v>1.8955599999999999</c:v>
                </c:pt>
                <c:pt idx="17412">
                  <c:v>1.8964799999999999</c:v>
                </c:pt>
                <c:pt idx="17413">
                  <c:v>1.89734</c:v>
                </c:pt>
                <c:pt idx="17414">
                  <c:v>1.8981300000000001</c:v>
                </c:pt>
                <c:pt idx="17415">
                  <c:v>1.89879</c:v>
                </c:pt>
                <c:pt idx="17416">
                  <c:v>1.8993899999999999</c:v>
                </c:pt>
                <c:pt idx="17417">
                  <c:v>1.8999900000000001</c:v>
                </c:pt>
                <c:pt idx="17418">
                  <c:v>1.90056</c:v>
                </c:pt>
                <c:pt idx="17419">
                  <c:v>1.9010400000000001</c:v>
                </c:pt>
                <c:pt idx="17420">
                  <c:v>1.9014599999999999</c:v>
                </c:pt>
                <c:pt idx="17421">
                  <c:v>1.90184</c:v>
                </c:pt>
                <c:pt idx="17422">
                  <c:v>1.90218</c:v>
                </c:pt>
                <c:pt idx="17423">
                  <c:v>1.9025799999999999</c:v>
                </c:pt>
                <c:pt idx="17424">
                  <c:v>1.9030100000000001</c:v>
                </c:pt>
                <c:pt idx="17425">
                  <c:v>1.9034899999999999</c:v>
                </c:pt>
                <c:pt idx="17426">
                  <c:v>1.9040699999999999</c:v>
                </c:pt>
                <c:pt idx="17427">
                  <c:v>1.9047000000000001</c:v>
                </c:pt>
                <c:pt idx="17428">
                  <c:v>1.9054899999999999</c:v>
                </c:pt>
                <c:pt idx="17429">
                  <c:v>1.9062300000000001</c:v>
                </c:pt>
                <c:pt idx="17430">
                  <c:v>1.90706</c:v>
                </c:pt>
                <c:pt idx="17431">
                  <c:v>1.9078900000000001</c:v>
                </c:pt>
                <c:pt idx="17432">
                  <c:v>1.90869</c:v>
                </c:pt>
                <c:pt idx="17433">
                  <c:v>1.9095200000000001</c:v>
                </c:pt>
                <c:pt idx="17434">
                  <c:v>1.9103699999999999</c:v>
                </c:pt>
                <c:pt idx="17435">
                  <c:v>1.91123</c:v>
                </c:pt>
                <c:pt idx="17436">
                  <c:v>1.91212</c:v>
                </c:pt>
                <c:pt idx="17437">
                  <c:v>1.9130400000000001</c:v>
                </c:pt>
                <c:pt idx="17438">
                  <c:v>1.91395</c:v>
                </c:pt>
                <c:pt idx="17439">
                  <c:v>1.9148799999999999</c:v>
                </c:pt>
                <c:pt idx="17440">
                  <c:v>1.9157599999999999</c:v>
                </c:pt>
                <c:pt idx="17441">
                  <c:v>1.9167099999999999</c:v>
                </c:pt>
                <c:pt idx="17442">
                  <c:v>1.9176899999999999</c:v>
                </c:pt>
                <c:pt idx="17443">
                  <c:v>1.9187399999999999</c:v>
                </c:pt>
                <c:pt idx="17444">
                  <c:v>1.9197900000000001</c:v>
                </c:pt>
                <c:pt idx="17445">
                  <c:v>1.9209099999999999</c:v>
                </c:pt>
                <c:pt idx="17446">
                  <c:v>1.92198</c:v>
                </c:pt>
                <c:pt idx="17447">
                  <c:v>1.9231</c:v>
                </c:pt>
                <c:pt idx="17448">
                  <c:v>1.9241999999999999</c:v>
                </c:pt>
                <c:pt idx="17449">
                  <c:v>1.9253400000000001</c:v>
                </c:pt>
                <c:pt idx="17450">
                  <c:v>1.9264699999999999</c:v>
                </c:pt>
                <c:pt idx="17451">
                  <c:v>1.92767</c:v>
                </c:pt>
                <c:pt idx="17452">
                  <c:v>1.9292499999999999</c:v>
                </c:pt>
                <c:pt idx="17453">
                  <c:v>1.93096</c:v>
                </c:pt>
                <c:pt idx="17454">
                  <c:v>1.93163</c:v>
                </c:pt>
                <c:pt idx="17455">
                  <c:v>1.9321900000000001</c:v>
                </c:pt>
                <c:pt idx="17456">
                  <c:v>1.9329099999999999</c:v>
                </c:pt>
                <c:pt idx="17457">
                  <c:v>1.93357</c:v>
                </c:pt>
                <c:pt idx="17458">
                  <c:v>1.9337899999999999</c:v>
                </c:pt>
                <c:pt idx="17459">
                  <c:v>1.9336500000000001</c:v>
                </c:pt>
                <c:pt idx="17460">
                  <c:v>1.93347</c:v>
                </c:pt>
                <c:pt idx="17461">
                  <c:v>1.93316</c:v>
                </c:pt>
                <c:pt idx="17462">
                  <c:v>1.9328399999999999</c:v>
                </c:pt>
                <c:pt idx="17463">
                  <c:v>1.9327099999999999</c:v>
                </c:pt>
                <c:pt idx="17464">
                  <c:v>1.9325300000000001</c:v>
                </c:pt>
                <c:pt idx="17465">
                  <c:v>1.9325300000000001</c:v>
                </c:pt>
                <c:pt idx="17466">
                  <c:v>1.93266</c:v>
                </c:pt>
                <c:pt idx="17467">
                  <c:v>1.93269</c:v>
                </c:pt>
                <c:pt idx="17468">
                  <c:v>1.93266</c:v>
                </c:pt>
                <c:pt idx="17469">
                  <c:v>1.93259</c:v>
                </c:pt>
                <c:pt idx="17470">
                  <c:v>1.93238</c:v>
                </c:pt>
                <c:pt idx="17471">
                  <c:v>1.93218</c:v>
                </c:pt>
                <c:pt idx="17472">
                  <c:v>1.9319200000000001</c:v>
                </c:pt>
                <c:pt idx="17473">
                  <c:v>1.93164</c:v>
                </c:pt>
                <c:pt idx="17474">
                  <c:v>1.93133</c:v>
                </c:pt>
                <c:pt idx="17475">
                  <c:v>1.931</c:v>
                </c:pt>
                <c:pt idx="17476">
                  <c:v>1.9307000000000001</c:v>
                </c:pt>
                <c:pt idx="17477">
                  <c:v>1.93042</c:v>
                </c:pt>
                <c:pt idx="17478">
                  <c:v>1.9301699999999999</c:v>
                </c:pt>
                <c:pt idx="17479">
                  <c:v>1.92994</c:v>
                </c:pt>
                <c:pt idx="17480">
                  <c:v>1.9297599999999999</c:v>
                </c:pt>
                <c:pt idx="17481">
                  <c:v>1.9296599999999999</c:v>
                </c:pt>
                <c:pt idx="17482">
                  <c:v>1.92961</c:v>
                </c:pt>
                <c:pt idx="17483">
                  <c:v>1.9295100000000001</c:v>
                </c:pt>
                <c:pt idx="17484">
                  <c:v>1.92943</c:v>
                </c:pt>
                <c:pt idx="17485">
                  <c:v>1.92936</c:v>
                </c:pt>
                <c:pt idx="17486">
                  <c:v>1.9293100000000001</c:v>
                </c:pt>
                <c:pt idx="17487">
                  <c:v>1.9292800000000001</c:v>
                </c:pt>
                <c:pt idx="17488">
                  <c:v>1.92923</c:v>
                </c:pt>
                <c:pt idx="17489">
                  <c:v>1.9292</c:v>
                </c:pt>
                <c:pt idx="17490">
                  <c:v>1.9292</c:v>
                </c:pt>
                <c:pt idx="17491">
                  <c:v>1.9292</c:v>
                </c:pt>
                <c:pt idx="17492">
                  <c:v>1.9292</c:v>
                </c:pt>
                <c:pt idx="17493">
                  <c:v>1.9291700000000001</c:v>
                </c:pt>
                <c:pt idx="17494">
                  <c:v>1.9291400000000001</c:v>
                </c:pt>
                <c:pt idx="17495">
                  <c:v>1.92913</c:v>
                </c:pt>
                <c:pt idx="17496">
                  <c:v>1.9291100000000001</c:v>
                </c:pt>
                <c:pt idx="17497">
                  <c:v>1.92906</c:v>
                </c:pt>
                <c:pt idx="17498">
                  <c:v>1.9289799999999999</c:v>
                </c:pt>
                <c:pt idx="17499">
                  <c:v>1.9288799999999999</c:v>
                </c:pt>
                <c:pt idx="17500">
                  <c:v>1.9287799999999999</c:v>
                </c:pt>
                <c:pt idx="17501">
                  <c:v>1.9288000000000001</c:v>
                </c:pt>
                <c:pt idx="17502">
                  <c:v>1.92916</c:v>
                </c:pt>
                <c:pt idx="17503">
                  <c:v>1.9295599999999999</c:v>
                </c:pt>
                <c:pt idx="17504">
                  <c:v>1.92987</c:v>
                </c:pt>
                <c:pt idx="17505">
                  <c:v>1.93025</c:v>
                </c:pt>
                <c:pt idx="17506">
                  <c:v>1.93065</c:v>
                </c:pt>
                <c:pt idx="17507">
                  <c:v>1.93096</c:v>
                </c:pt>
                <c:pt idx="17508">
                  <c:v>1.9311700000000001</c:v>
                </c:pt>
                <c:pt idx="17509">
                  <c:v>1.9313</c:v>
                </c:pt>
                <c:pt idx="17510">
                  <c:v>1.9313100000000001</c:v>
                </c:pt>
                <c:pt idx="17511">
                  <c:v>1.9312199999999999</c:v>
                </c:pt>
                <c:pt idx="17512">
                  <c:v>1.93106</c:v>
                </c:pt>
                <c:pt idx="17513">
                  <c:v>1.93083</c:v>
                </c:pt>
                <c:pt idx="17514">
                  <c:v>1.9305300000000001</c:v>
                </c:pt>
                <c:pt idx="17515">
                  <c:v>1.9302299999999999</c:v>
                </c:pt>
                <c:pt idx="17516">
                  <c:v>1.92994</c:v>
                </c:pt>
                <c:pt idx="17517">
                  <c:v>1.92971</c:v>
                </c:pt>
                <c:pt idx="17518">
                  <c:v>1.92953</c:v>
                </c:pt>
                <c:pt idx="17519">
                  <c:v>1.9294199999999999</c:v>
                </c:pt>
                <c:pt idx="17520">
                  <c:v>1.9293800000000001</c:v>
                </c:pt>
                <c:pt idx="17521">
                  <c:v>1.92937</c:v>
                </c:pt>
                <c:pt idx="17522">
                  <c:v>1.9293899999999999</c:v>
                </c:pt>
                <c:pt idx="17523">
                  <c:v>1.92937</c:v>
                </c:pt>
                <c:pt idx="17524">
                  <c:v>1.9293400000000001</c:v>
                </c:pt>
                <c:pt idx="17525">
                  <c:v>1.92923</c:v>
                </c:pt>
                <c:pt idx="17526">
                  <c:v>1.92903</c:v>
                </c:pt>
                <c:pt idx="17527">
                  <c:v>1.9287700000000001</c:v>
                </c:pt>
                <c:pt idx="17528">
                  <c:v>1.9285699999999999</c:v>
                </c:pt>
                <c:pt idx="17529">
                  <c:v>1.92828</c:v>
                </c:pt>
                <c:pt idx="17530">
                  <c:v>1.9281299999999999</c:v>
                </c:pt>
                <c:pt idx="17531">
                  <c:v>1.92787</c:v>
                </c:pt>
                <c:pt idx="17532">
                  <c:v>1.9278</c:v>
                </c:pt>
                <c:pt idx="17533">
                  <c:v>1.9278599999999999</c:v>
                </c:pt>
                <c:pt idx="17534">
                  <c:v>1.92778</c:v>
                </c:pt>
                <c:pt idx="17535">
                  <c:v>1.9279299999999999</c:v>
                </c:pt>
                <c:pt idx="17536">
                  <c:v>1.9280600000000001</c:v>
                </c:pt>
                <c:pt idx="17537">
                  <c:v>1.92801</c:v>
                </c:pt>
                <c:pt idx="17538">
                  <c:v>1.92794</c:v>
                </c:pt>
                <c:pt idx="17539">
                  <c:v>1.9277500000000001</c:v>
                </c:pt>
                <c:pt idx="17540">
                  <c:v>1.92754</c:v>
                </c:pt>
                <c:pt idx="17541">
                  <c:v>1.9273199999999999</c:v>
                </c:pt>
                <c:pt idx="17542">
                  <c:v>1.9271199999999999</c:v>
                </c:pt>
                <c:pt idx="17543">
                  <c:v>1.9269400000000001</c:v>
                </c:pt>
                <c:pt idx="17544">
                  <c:v>1.9267700000000001</c:v>
                </c:pt>
                <c:pt idx="17545">
                  <c:v>1.92662</c:v>
                </c:pt>
                <c:pt idx="17546">
                  <c:v>1.92648</c:v>
                </c:pt>
                <c:pt idx="17547">
                  <c:v>1.9263300000000001</c:v>
                </c:pt>
                <c:pt idx="17548">
                  <c:v>1.9261699999999999</c:v>
                </c:pt>
                <c:pt idx="17549">
                  <c:v>1.9259999999999999</c:v>
                </c:pt>
                <c:pt idx="17550">
                  <c:v>1.9259599999999999</c:v>
                </c:pt>
                <c:pt idx="17551">
                  <c:v>1.9259599999999999</c:v>
                </c:pt>
                <c:pt idx="17552">
                  <c:v>1.92608</c:v>
                </c:pt>
                <c:pt idx="17553">
                  <c:v>1.9258999999999999</c:v>
                </c:pt>
                <c:pt idx="17554">
                  <c:v>1.92557</c:v>
                </c:pt>
                <c:pt idx="17555">
                  <c:v>1.9253899999999999</c:v>
                </c:pt>
                <c:pt idx="17556">
                  <c:v>1.9251499999999999</c:v>
                </c:pt>
                <c:pt idx="17557">
                  <c:v>1.9249099999999999</c:v>
                </c:pt>
                <c:pt idx="17558">
                  <c:v>1.9245300000000001</c:v>
                </c:pt>
                <c:pt idx="17559">
                  <c:v>1.9241600000000001</c:v>
                </c:pt>
                <c:pt idx="17560">
                  <c:v>1.9238</c:v>
                </c:pt>
                <c:pt idx="17561">
                  <c:v>1.92344</c:v>
                </c:pt>
                <c:pt idx="17562">
                  <c:v>1.92299</c:v>
                </c:pt>
                <c:pt idx="17563">
                  <c:v>1.92255</c:v>
                </c:pt>
                <c:pt idx="17564">
                  <c:v>1.9221999999999999</c:v>
                </c:pt>
                <c:pt idx="17565">
                  <c:v>1.9217900000000001</c:v>
                </c:pt>
                <c:pt idx="17566">
                  <c:v>1.9217</c:v>
                </c:pt>
                <c:pt idx="17567">
                  <c:v>1.9215</c:v>
                </c:pt>
                <c:pt idx="17568">
                  <c:v>1.9213499999999999</c:v>
                </c:pt>
                <c:pt idx="17569">
                  <c:v>1.92123</c:v>
                </c:pt>
                <c:pt idx="17570">
                  <c:v>1.92096</c:v>
                </c:pt>
                <c:pt idx="17571">
                  <c:v>1.9207099999999999</c:v>
                </c:pt>
                <c:pt idx="17572">
                  <c:v>1.92025</c:v>
                </c:pt>
                <c:pt idx="17573">
                  <c:v>1.91971</c:v>
                </c:pt>
                <c:pt idx="17574">
                  <c:v>1.9191499999999999</c:v>
                </c:pt>
                <c:pt idx="17575">
                  <c:v>1.91855</c:v>
                </c:pt>
                <c:pt idx="17576">
                  <c:v>1.9181999999999999</c:v>
                </c:pt>
                <c:pt idx="17577">
                  <c:v>1.9178200000000001</c:v>
                </c:pt>
                <c:pt idx="17578">
                  <c:v>1.91753</c:v>
                </c:pt>
                <c:pt idx="17579">
                  <c:v>1.9172400000000001</c:v>
                </c:pt>
                <c:pt idx="17580">
                  <c:v>1.91682</c:v>
                </c:pt>
                <c:pt idx="17581">
                  <c:v>1.91666</c:v>
                </c:pt>
                <c:pt idx="17582">
                  <c:v>1.9166300000000001</c:v>
                </c:pt>
                <c:pt idx="17583">
                  <c:v>1.91557</c:v>
                </c:pt>
                <c:pt idx="17584">
                  <c:v>1.9144300000000001</c:v>
                </c:pt>
                <c:pt idx="17585">
                  <c:v>1.9131499999999999</c:v>
                </c:pt>
                <c:pt idx="17586">
                  <c:v>1.9117200000000001</c:v>
                </c:pt>
                <c:pt idx="17587">
                  <c:v>1.9108700000000001</c:v>
                </c:pt>
                <c:pt idx="17588">
                  <c:v>1.90974</c:v>
                </c:pt>
                <c:pt idx="17589">
                  <c:v>1.90889</c:v>
                </c:pt>
                <c:pt idx="17590">
                  <c:v>1.9081600000000001</c:v>
                </c:pt>
                <c:pt idx="17591">
                  <c:v>1.9075200000000001</c:v>
                </c:pt>
                <c:pt idx="17592">
                  <c:v>1.9073899999999999</c:v>
                </c:pt>
                <c:pt idx="17593">
                  <c:v>1.90761</c:v>
                </c:pt>
                <c:pt idx="17594">
                  <c:v>1.9080900000000001</c:v>
                </c:pt>
                <c:pt idx="17595">
                  <c:v>1.9081699999999999</c:v>
                </c:pt>
                <c:pt idx="17596">
                  <c:v>1.90761</c:v>
                </c:pt>
                <c:pt idx="17597">
                  <c:v>1.90679</c:v>
                </c:pt>
                <c:pt idx="17598">
                  <c:v>1.9058200000000001</c:v>
                </c:pt>
                <c:pt idx="17599">
                  <c:v>1.9045700000000001</c:v>
                </c:pt>
                <c:pt idx="17600">
                  <c:v>1.9032199999999999</c:v>
                </c:pt>
                <c:pt idx="17601">
                  <c:v>1.90167</c:v>
                </c:pt>
                <c:pt idx="17602">
                  <c:v>1.90049</c:v>
                </c:pt>
                <c:pt idx="17603">
                  <c:v>1.8996500000000001</c:v>
                </c:pt>
                <c:pt idx="17604">
                  <c:v>1.8990800000000001</c:v>
                </c:pt>
                <c:pt idx="17605">
                  <c:v>1.89862</c:v>
                </c:pt>
                <c:pt idx="17606">
                  <c:v>1.8982399999999999</c:v>
                </c:pt>
                <c:pt idx="17607">
                  <c:v>1.89812</c:v>
                </c:pt>
                <c:pt idx="17608">
                  <c:v>1.8982699999999999</c:v>
                </c:pt>
                <c:pt idx="17609">
                  <c:v>1.89842</c:v>
                </c:pt>
                <c:pt idx="17610">
                  <c:v>1.89832</c:v>
                </c:pt>
                <c:pt idx="17611">
                  <c:v>1.8980399999999999</c:v>
                </c:pt>
                <c:pt idx="17612">
                  <c:v>1.89751</c:v>
                </c:pt>
                <c:pt idx="17613">
                  <c:v>1.8969100000000001</c:v>
                </c:pt>
                <c:pt idx="17614">
                  <c:v>1.89636</c:v>
                </c:pt>
                <c:pt idx="17615">
                  <c:v>1.89585</c:v>
                </c:pt>
                <c:pt idx="17616">
                  <c:v>1.8954599999999999</c:v>
                </c:pt>
                <c:pt idx="17617">
                  <c:v>1.89516</c:v>
                </c:pt>
                <c:pt idx="17618">
                  <c:v>1.8949499999999999</c:v>
                </c:pt>
                <c:pt idx="17619">
                  <c:v>1.89483</c:v>
                </c:pt>
                <c:pt idx="17620">
                  <c:v>1.8947700000000001</c:v>
                </c:pt>
                <c:pt idx="17621">
                  <c:v>1.8947400000000001</c:v>
                </c:pt>
                <c:pt idx="17622">
                  <c:v>1.8946799999999999</c:v>
                </c:pt>
                <c:pt idx="17623">
                  <c:v>1.8946499999999999</c:v>
                </c:pt>
                <c:pt idx="17624">
                  <c:v>1.8946000000000001</c:v>
                </c:pt>
                <c:pt idx="17625">
                  <c:v>1.89459</c:v>
                </c:pt>
                <c:pt idx="17626">
                  <c:v>1.8945700000000001</c:v>
                </c:pt>
                <c:pt idx="17627">
                  <c:v>1.8945000000000001</c:v>
                </c:pt>
                <c:pt idx="17628">
                  <c:v>1.8945099999999999</c:v>
                </c:pt>
                <c:pt idx="17629">
                  <c:v>1.8945099999999999</c:v>
                </c:pt>
                <c:pt idx="17630">
                  <c:v>1.89455</c:v>
                </c:pt>
                <c:pt idx="17631">
                  <c:v>1.89463</c:v>
                </c:pt>
                <c:pt idx="17632">
                  <c:v>1.8946400000000001</c:v>
                </c:pt>
                <c:pt idx="17633">
                  <c:v>1.89476</c:v>
                </c:pt>
                <c:pt idx="17634">
                  <c:v>1.8951199999999999</c:v>
                </c:pt>
                <c:pt idx="17635">
                  <c:v>1.8959600000000001</c:v>
                </c:pt>
                <c:pt idx="17636">
                  <c:v>1.89734</c:v>
                </c:pt>
                <c:pt idx="17637">
                  <c:v>1.8992</c:v>
                </c:pt>
                <c:pt idx="17638">
                  <c:v>1.9014800000000001</c:v>
                </c:pt>
                <c:pt idx="17639">
                  <c:v>1.9041999999999999</c:v>
                </c:pt>
                <c:pt idx="17640">
                  <c:v>1.9073800000000001</c:v>
                </c:pt>
                <c:pt idx="17641">
                  <c:v>1.91096</c:v>
                </c:pt>
                <c:pt idx="17642">
                  <c:v>1.91486</c:v>
                </c:pt>
                <c:pt idx="17643">
                  <c:v>1.9190499999999999</c:v>
                </c:pt>
                <c:pt idx="17644">
                  <c:v>1.92353</c:v>
                </c:pt>
                <c:pt idx="17645">
                  <c:v>1.92831</c:v>
                </c:pt>
                <c:pt idx="17646">
                  <c:v>1.93333</c:v>
                </c:pt>
                <c:pt idx="17647">
                  <c:v>1.93849</c:v>
                </c:pt>
                <c:pt idx="17648">
                  <c:v>1.9437500000000001</c:v>
                </c:pt>
                <c:pt idx="17649">
                  <c:v>1.9490499999999999</c:v>
                </c:pt>
                <c:pt idx="17650">
                  <c:v>1.95424</c:v>
                </c:pt>
                <c:pt idx="17651">
                  <c:v>1.9592499999999999</c:v>
                </c:pt>
                <c:pt idx="17652">
                  <c:v>1.9638199999999999</c:v>
                </c:pt>
                <c:pt idx="17653">
                  <c:v>1.96763</c:v>
                </c:pt>
                <c:pt idx="17654">
                  <c:v>1.9710700000000001</c:v>
                </c:pt>
                <c:pt idx="17655">
                  <c:v>1.9739899999999999</c:v>
                </c:pt>
                <c:pt idx="17656">
                  <c:v>1.97654</c:v>
                </c:pt>
                <c:pt idx="17657">
                  <c:v>1.9790099999999999</c:v>
                </c:pt>
                <c:pt idx="17658">
                  <c:v>1.9802500000000001</c:v>
                </c:pt>
                <c:pt idx="17659">
                  <c:v>1.98078</c:v>
                </c:pt>
                <c:pt idx="17660">
                  <c:v>1.9809000000000001</c:v>
                </c:pt>
                <c:pt idx="17661">
                  <c:v>1.9809000000000001</c:v>
                </c:pt>
                <c:pt idx="17662">
                  <c:v>1.98065</c:v>
                </c:pt>
                <c:pt idx="17663">
                  <c:v>1.9802599999999999</c:v>
                </c:pt>
                <c:pt idx="17664">
                  <c:v>1.9797</c:v>
                </c:pt>
                <c:pt idx="17665">
                  <c:v>1.9791300000000001</c:v>
                </c:pt>
                <c:pt idx="17666">
                  <c:v>1.97865</c:v>
                </c:pt>
                <c:pt idx="17667">
                  <c:v>1.9782299999999999</c:v>
                </c:pt>
                <c:pt idx="17668">
                  <c:v>1.9776800000000001</c:v>
                </c:pt>
                <c:pt idx="17669">
                  <c:v>1.9770000000000001</c:v>
                </c:pt>
                <c:pt idx="17670">
                  <c:v>1.9763200000000001</c:v>
                </c:pt>
                <c:pt idx="17671">
                  <c:v>1.9757499999999999</c:v>
                </c:pt>
                <c:pt idx="17672">
                  <c:v>1.9753099999999999</c:v>
                </c:pt>
                <c:pt idx="17673">
                  <c:v>1.9749300000000001</c:v>
                </c:pt>
                <c:pt idx="17674">
                  <c:v>1.9747699999999999</c:v>
                </c:pt>
                <c:pt idx="17675">
                  <c:v>1.9750000000000001</c:v>
                </c:pt>
                <c:pt idx="17676">
                  <c:v>1.9755</c:v>
                </c:pt>
                <c:pt idx="17677">
                  <c:v>1.9759199999999999</c:v>
                </c:pt>
                <c:pt idx="17678">
                  <c:v>1.97624</c:v>
                </c:pt>
                <c:pt idx="17679">
                  <c:v>1.9764200000000001</c:v>
                </c:pt>
                <c:pt idx="17680">
                  <c:v>1.9763999999999999</c:v>
                </c:pt>
                <c:pt idx="17681">
                  <c:v>1.976</c:v>
                </c:pt>
                <c:pt idx="17682">
                  <c:v>1.97533</c:v>
                </c:pt>
                <c:pt idx="17683">
                  <c:v>1.9744200000000001</c:v>
                </c:pt>
                <c:pt idx="17684">
                  <c:v>1.9734499999999999</c:v>
                </c:pt>
                <c:pt idx="17685">
                  <c:v>1.9725699999999999</c:v>
                </c:pt>
                <c:pt idx="17686">
                  <c:v>1.9719</c:v>
                </c:pt>
                <c:pt idx="17687">
                  <c:v>1.9714700000000001</c:v>
                </c:pt>
                <c:pt idx="17688">
                  <c:v>1.97132</c:v>
                </c:pt>
                <c:pt idx="17689">
                  <c:v>1.9714799999999999</c:v>
                </c:pt>
                <c:pt idx="17690">
                  <c:v>1.97193</c:v>
                </c:pt>
                <c:pt idx="17691">
                  <c:v>1.97265</c:v>
                </c:pt>
                <c:pt idx="17692">
                  <c:v>1.9736400000000001</c:v>
                </c:pt>
                <c:pt idx="17693">
                  <c:v>1.97496</c:v>
                </c:pt>
                <c:pt idx="17694">
                  <c:v>1.9766300000000001</c:v>
                </c:pt>
                <c:pt idx="17695">
                  <c:v>1.9785900000000001</c:v>
                </c:pt>
                <c:pt idx="17696">
                  <c:v>1.9806600000000001</c:v>
                </c:pt>
                <c:pt idx="17697">
                  <c:v>1.9827699999999999</c:v>
                </c:pt>
                <c:pt idx="17698">
                  <c:v>1.98482</c:v>
                </c:pt>
                <c:pt idx="17699">
                  <c:v>1.9868699999999999</c:v>
                </c:pt>
                <c:pt idx="17700">
                  <c:v>1.98882</c:v>
                </c:pt>
                <c:pt idx="17701">
                  <c:v>1.99013</c:v>
                </c:pt>
                <c:pt idx="17702">
                  <c:v>1.99058</c:v>
                </c:pt>
                <c:pt idx="17703">
                  <c:v>1.9908999999999999</c:v>
                </c:pt>
                <c:pt idx="17704">
                  <c:v>1.99105</c:v>
                </c:pt>
                <c:pt idx="17705">
                  <c:v>1.9908999999999999</c:v>
                </c:pt>
                <c:pt idx="17706">
                  <c:v>1.9906200000000001</c:v>
                </c:pt>
                <c:pt idx="17707">
                  <c:v>1.99044</c:v>
                </c:pt>
                <c:pt idx="17708">
                  <c:v>1.99034</c:v>
                </c:pt>
                <c:pt idx="17709">
                  <c:v>1.99028</c:v>
                </c:pt>
                <c:pt idx="17710">
                  <c:v>1.9899899999999999</c:v>
                </c:pt>
                <c:pt idx="17711">
                  <c:v>1.98925</c:v>
                </c:pt>
                <c:pt idx="17712">
                  <c:v>1.98831</c:v>
                </c:pt>
                <c:pt idx="17713">
                  <c:v>1.9873400000000001</c:v>
                </c:pt>
                <c:pt idx="17714">
                  <c:v>1.98628</c:v>
                </c:pt>
                <c:pt idx="17715">
                  <c:v>1.98508</c:v>
                </c:pt>
                <c:pt idx="17716">
                  <c:v>1.98397</c:v>
                </c:pt>
                <c:pt idx="17717">
                  <c:v>1.9829300000000001</c:v>
                </c:pt>
                <c:pt idx="17718">
                  <c:v>1.9821500000000001</c:v>
                </c:pt>
                <c:pt idx="17719">
                  <c:v>1.9815799999999999</c:v>
                </c:pt>
                <c:pt idx="17720">
                  <c:v>1.98153</c:v>
                </c:pt>
                <c:pt idx="17721">
                  <c:v>1.9818100000000001</c:v>
                </c:pt>
                <c:pt idx="17722">
                  <c:v>1.9816499999999999</c:v>
                </c:pt>
                <c:pt idx="17723">
                  <c:v>1.98092</c:v>
                </c:pt>
                <c:pt idx="17724">
                  <c:v>1.9799599999999999</c:v>
                </c:pt>
                <c:pt idx="17725">
                  <c:v>1.9790399999999999</c:v>
                </c:pt>
                <c:pt idx="17726">
                  <c:v>1.97881</c:v>
                </c:pt>
                <c:pt idx="17727">
                  <c:v>1.9786900000000001</c:v>
                </c:pt>
                <c:pt idx="17728">
                  <c:v>1.9786900000000001</c:v>
                </c:pt>
                <c:pt idx="17729">
                  <c:v>1.97889</c:v>
                </c:pt>
                <c:pt idx="17730">
                  <c:v>1.97939</c:v>
                </c:pt>
                <c:pt idx="17731">
                  <c:v>1.9801899999999999</c:v>
                </c:pt>
                <c:pt idx="17732">
                  <c:v>1.9811000000000001</c:v>
                </c:pt>
                <c:pt idx="17733">
                  <c:v>1.9816199999999999</c:v>
                </c:pt>
                <c:pt idx="17734">
                  <c:v>1.9817100000000001</c:v>
                </c:pt>
                <c:pt idx="17735">
                  <c:v>1.9816499999999999</c:v>
                </c:pt>
                <c:pt idx="17736">
                  <c:v>1.98146</c:v>
                </c:pt>
                <c:pt idx="17737">
                  <c:v>1.9810300000000001</c:v>
                </c:pt>
                <c:pt idx="17738">
                  <c:v>1.98047</c:v>
                </c:pt>
                <c:pt idx="17739">
                  <c:v>1.9798500000000001</c:v>
                </c:pt>
                <c:pt idx="17740">
                  <c:v>1.97926</c:v>
                </c:pt>
                <c:pt idx="17741">
                  <c:v>1.9788300000000001</c:v>
                </c:pt>
                <c:pt idx="17742">
                  <c:v>1.97848</c:v>
                </c:pt>
                <c:pt idx="17743">
                  <c:v>1.9781899999999999</c:v>
                </c:pt>
                <c:pt idx="17744">
                  <c:v>1.9779</c:v>
                </c:pt>
                <c:pt idx="17745">
                  <c:v>1.9776899999999999</c:v>
                </c:pt>
                <c:pt idx="17746">
                  <c:v>1.97759</c:v>
                </c:pt>
                <c:pt idx="17747">
                  <c:v>1.9777100000000001</c:v>
                </c:pt>
                <c:pt idx="17748">
                  <c:v>1.97786</c:v>
                </c:pt>
                <c:pt idx="17749">
                  <c:v>1.97753</c:v>
                </c:pt>
                <c:pt idx="17750">
                  <c:v>1.97712</c:v>
                </c:pt>
                <c:pt idx="17751">
                  <c:v>1.97665</c:v>
                </c:pt>
                <c:pt idx="17752">
                  <c:v>1.97604</c:v>
                </c:pt>
                <c:pt idx="17753">
                  <c:v>1.9754499999999999</c:v>
                </c:pt>
                <c:pt idx="17754">
                  <c:v>1.97424</c:v>
                </c:pt>
                <c:pt idx="17755">
                  <c:v>1.9726999999999999</c:v>
                </c:pt>
                <c:pt idx="17756">
                  <c:v>1.97122</c:v>
                </c:pt>
                <c:pt idx="17757">
                  <c:v>1.9699500000000001</c:v>
                </c:pt>
                <c:pt idx="17758">
                  <c:v>1.96845</c:v>
                </c:pt>
                <c:pt idx="17759">
                  <c:v>1.9668300000000001</c:v>
                </c:pt>
                <c:pt idx="17760">
                  <c:v>1.96502</c:v>
                </c:pt>
                <c:pt idx="17761">
                  <c:v>1.9630700000000001</c:v>
                </c:pt>
                <c:pt idx="17762">
                  <c:v>1.9610300000000001</c:v>
                </c:pt>
                <c:pt idx="17763">
                  <c:v>1.9590700000000001</c:v>
                </c:pt>
                <c:pt idx="17764">
                  <c:v>1.95753</c:v>
                </c:pt>
                <c:pt idx="17765">
                  <c:v>1.95607</c:v>
                </c:pt>
                <c:pt idx="17766">
                  <c:v>1.9550700000000001</c:v>
                </c:pt>
                <c:pt idx="17767">
                  <c:v>1.95442</c:v>
                </c:pt>
                <c:pt idx="17768">
                  <c:v>1.95381</c:v>
                </c:pt>
                <c:pt idx="17769">
                  <c:v>1.9533</c:v>
                </c:pt>
                <c:pt idx="17770">
                  <c:v>1.9527399999999999</c:v>
                </c:pt>
                <c:pt idx="17771">
                  <c:v>1.9521500000000001</c:v>
                </c:pt>
                <c:pt idx="17772">
                  <c:v>1.9515100000000001</c:v>
                </c:pt>
                <c:pt idx="17773">
                  <c:v>1.95082</c:v>
                </c:pt>
                <c:pt idx="17774">
                  <c:v>1.9501299999999999</c:v>
                </c:pt>
                <c:pt idx="17775">
                  <c:v>1.9494499999999999</c:v>
                </c:pt>
                <c:pt idx="17776">
                  <c:v>1.9488300000000001</c:v>
                </c:pt>
                <c:pt idx="17777">
                  <c:v>1.94828</c:v>
                </c:pt>
                <c:pt idx="17778">
                  <c:v>1.94777</c:v>
                </c:pt>
                <c:pt idx="17779">
                  <c:v>1.9473</c:v>
                </c:pt>
                <c:pt idx="17780">
                  <c:v>1.94686</c:v>
                </c:pt>
                <c:pt idx="17781">
                  <c:v>1.9464600000000001</c:v>
                </c:pt>
                <c:pt idx="17782">
                  <c:v>1.9460999999999999</c:v>
                </c:pt>
                <c:pt idx="17783">
                  <c:v>1.9458299999999999</c:v>
                </c:pt>
                <c:pt idx="17784">
                  <c:v>1.94557</c:v>
                </c:pt>
                <c:pt idx="17785">
                  <c:v>1.9453400000000001</c:v>
                </c:pt>
                <c:pt idx="17786">
                  <c:v>1.94509</c:v>
                </c:pt>
                <c:pt idx="17787">
                  <c:v>1.94482</c:v>
                </c:pt>
                <c:pt idx="17788">
                  <c:v>1.9445699999999999</c:v>
                </c:pt>
                <c:pt idx="17789">
                  <c:v>1.9442600000000001</c:v>
                </c:pt>
                <c:pt idx="17790">
                  <c:v>1.94398</c:v>
                </c:pt>
                <c:pt idx="17791">
                  <c:v>1.94364</c:v>
                </c:pt>
                <c:pt idx="17792">
                  <c:v>1.9432799999999999</c:v>
                </c:pt>
                <c:pt idx="17793">
                  <c:v>1.94292</c:v>
                </c:pt>
                <c:pt idx="17794">
                  <c:v>1.94255</c:v>
                </c:pt>
                <c:pt idx="17795">
                  <c:v>1.9422299999999999</c:v>
                </c:pt>
                <c:pt idx="17796">
                  <c:v>1.9418500000000001</c:v>
                </c:pt>
                <c:pt idx="17797">
                  <c:v>1.94147</c:v>
                </c:pt>
                <c:pt idx="17798">
                  <c:v>1.9410700000000001</c:v>
                </c:pt>
                <c:pt idx="17799">
                  <c:v>1.9406399999999999</c:v>
                </c:pt>
                <c:pt idx="17800">
                  <c:v>1.94018</c:v>
                </c:pt>
                <c:pt idx="17801">
                  <c:v>1.9398</c:v>
                </c:pt>
                <c:pt idx="17802">
                  <c:v>1.93977</c:v>
                </c:pt>
                <c:pt idx="17803">
                  <c:v>1.9400299999999999</c:v>
                </c:pt>
                <c:pt idx="17804">
                  <c:v>1.9407300000000001</c:v>
                </c:pt>
                <c:pt idx="17805">
                  <c:v>1.94191</c:v>
                </c:pt>
                <c:pt idx="17806">
                  <c:v>1.94343</c:v>
                </c:pt>
                <c:pt idx="17807">
                  <c:v>1.9452700000000001</c:v>
                </c:pt>
                <c:pt idx="17808">
                  <c:v>1.94709</c:v>
                </c:pt>
                <c:pt idx="17809">
                  <c:v>1.9488000000000001</c:v>
                </c:pt>
                <c:pt idx="17810">
                  <c:v>1.95041</c:v>
                </c:pt>
                <c:pt idx="17811">
                  <c:v>1.9520299999999999</c:v>
                </c:pt>
                <c:pt idx="17812">
                  <c:v>1.95347</c:v>
                </c:pt>
                <c:pt idx="17813">
                  <c:v>1.9547399999999999</c:v>
                </c:pt>
                <c:pt idx="17814">
                  <c:v>1.9557599999999999</c:v>
                </c:pt>
                <c:pt idx="17815">
                  <c:v>1.9566300000000001</c:v>
                </c:pt>
                <c:pt idx="17816">
                  <c:v>1.95746</c:v>
                </c:pt>
                <c:pt idx="17817">
                  <c:v>1.95825</c:v>
                </c:pt>
                <c:pt idx="17818">
                  <c:v>1.9591000000000001</c:v>
                </c:pt>
                <c:pt idx="17819">
                  <c:v>1.9599800000000001</c:v>
                </c:pt>
                <c:pt idx="17820">
                  <c:v>1.96099</c:v>
                </c:pt>
                <c:pt idx="17821">
                  <c:v>1.9621</c:v>
                </c:pt>
                <c:pt idx="17822">
                  <c:v>1.9633499999999999</c:v>
                </c:pt>
                <c:pt idx="17823">
                  <c:v>1.96461</c:v>
                </c:pt>
                <c:pt idx="17824">
                  <c:v>1.9658800000000001</c:v>
                </c:pt>
                <c:pt idx="17825">
                  <c:v>1.96706</c:v>
                </c:pt>
                <c:pt idx="17826">
                  <c:v>1.9681599999999999</c:v>
                </c:pt>
                <c:pt idx="17827">
                  <c:v>1.96916</c:v>
                </c:pt>
                <c:pt idx="17828">
                  <c:v>1.9700599999999999</c:v>
                </c:pt>
                <c:pt idx="17829">
                  <c:v>1.9709000000000001</c:v>
                </c:pt>
                <c:pt idx="17830">
                  <c:v>1.9717</c:v>
                </c:pt>
                <c:pt idx="17831">
                  <c:v>1.97255</c:v>
                </c:pt>
                <c:pt idx="17832">
                  <c:v>1.9734400000000001</c:v>
                </c:pt>
                <c:pt idx="17833">
                  <c:v>1.9744600000000001</c:v>
                </c:pt>
                <c:pt idx="17834">
                  <c:v>1.97556</c:v>
                </c:pt>
                <c:pt idx="17835">
                  <c:v>1.97682</c:v>
                </c:pt>
                <c:pt idx="17836">
                  <c:v>1.9781</c:v>
                </c:pt>
                <c:pt idx="17837">
                  <c:v>1.97946</c:v>
                </c:pt>
                <c:pt idx="17838">
                  <c:v>1.9807600000000001</c:v>
                </c:pt>
                <c:pt idx="17839">
                  <c:v>1.98207</c:v>
                </c:pt>
                <c:pt idx="17840">
                  <c:v>1.98326</c:v>
                </c:pt>
                <c:pt idx="17841">
                  <c:v>1.9844200000000001</c:v>
                </c:pt>
                <c:pt idx="17842">
                  <c:v>1.9854700000000001</c:v>
                </c:pt>
                <c:pt idx="17843">
                  <c:v>1.98654</c:v>
                </c:pt>
                <c:pt idx="17844">
                  <c:v>1.9876100000000001</c:v>
                </c:pt>
                <c:pt idx="17845">
                  <c:v>1.98865</c:v>
                </c:pt>
                <c:pt idx="17846">
                  <c:v>1.98976</c:v>
                </c:pt>
                <c:pt idx="17847">
                  <c:v>1.99081</c:v>
                </c:pt>
                <c:pt idx="17848">
                  <c:v>1.992</c:v>
                </c:pt>
                <c:pt idx="17849">
                  <c:v>1.9931399999999999</c:v>
                </c:pt>
                <c:pt idx="17850">
                  <c:v>1.99441</c:v>
                </c:pt>
                <c:pt idx="17851">
                  <c:v>1.99583</c:v>
                </c:pt>
                <c:pt idx="17852">
                  <c:v>1.99796</c:v>
                </c:pt>
                <c:pt idx="17853">
                  <c:v>2.0006200000000001</c:v>
                </c:pt>
                <c:pt idx="17854">
                  <c:v>2.0026899999999999</c:v>
                </c:pt>
                <c:pt idx="17855">
                  <c:v>2.0033599999999998</c:v>
                </c:pt>
                <c:pt idx="17856">
                  <c:v>2.0044499999999998</c:v>
                </c:pt>
                <c:pt idx="17857">
                  <c:v>2.0059</c:v>
                </c:pt>
                <c:pt idx="17858">
                  <c:v>2.00678</c:v>
                </c:pt>
                <c:pt idx="17859">
                  <c:v>2.00691</c:v>
                </c:pt>
                <c:pt idx="17860">
                  <c:v>2.0069699999999999</c:v>
                </c:pt>
                <c:pt idx="17861">
                  <c:v>2.0070700000000001</c:v>
                </c:pt>
                <c:pt idx="17862">
                  <c:v>2.0068199999999998</c:v>
                </c:pt>
                <c:pt idx="17863">
                  <c:v>2.0065200000000001</c:v>
                </c:pt>
                <c:pt idx="17864">
                  <c:v>2.0063</c:v>
                </c:pt>
                <c:pt idx="17865">
                  <c:v>2.0061100000000001</c:v>
                </c:pt>
                <c:pt idx="17866">
                  <c:v>2.0059</c:v>
                </c:pt>
                <c:pt idx="17867">
                  <c:v>2.0057700000000001</c:v>
                </c:pt>
                <c:pt idx="17868">
                  <c:v>2.00562</c:v>
                </c:pt>
                <c:pt idx="17869">
                  <c:v>2.0055100000000001</c:v>
                </c:pt>
                <c:pt idx="17870">
                  <c:v>2.00549</c:v>
                </c:pt>
                <c:pt idx="17871">
                  <c:v>2.0053899999999998</c:v>
                </c:pt>
                <c:pt idx="17872">
                  <c:v>2.0053399999999999</c:v>
                </c:pt>
                <c:pt idx="17873">
                  <c:v>2.00529</c:v>
                </c:pt>
                <c:pt idx="17874">
                  <c:v>2.0052300000000001</c:v>
                </c:pt>
                <c:pt idx="17875">
                  <c:v>2.0051399999999999</c:v>
                </c:pt>
                <c:pt idx="17876">
                  <c:v>2.0051800000000002</c:v>
                </c:pt>
                <c:pt idx="17877">
                  <c:v>2.0051100000000002</c:v>
                </c:pt>
                <c:pt idx="17878">
                  <c:v>2.0050300000000001</c:v>
                </c:pt>
                <c:pt idx="17879">
                  <c:v>2.0050300000000001</c:v>
                </c:pt>
                <c:pt idx="17880">
                  <c:v>2.0049600000000001</c:v>
                </c:pt>
                <c:pt idx="17881">
                  <c:v>2.0049399999999999</c:v>
                </c:pt>
                <c:pt idx="17882">
                  <c:v>2.0049000000000001</c:v>
                </c:pt>
                <c:pt idx="17883">
                  <c:v>2.00475</c:v>
                </c:pt>
                <c:pt idx="17884">
                  <c:v>2.0046599999999999</c:v>
                </c:pt>
                <c:pt idx="17885">
                  <c:v>2.00454</c:v>
                </c:pt>
                <c:pt idx="17886">
                  <c:v>2.0043500000000001</c:v>
                </c:pt>
                <c:pt idx="17887">
                  <c:v>2.0042</c:v>
                </c:pt>
                <c:pt idx="17888">
                  <c:v>2.0039699999999998</c:v>
                </c:pt>
                <c:pt idx="17889">
                  <c:v>2.0037199999999999</c:v>
                </c:pt>
                <c:pt idx="17890">
                  <c:v>2.00353</c:v>
                </c:pt>
                <c:pt idx="17891">
                  <c:v>2.00325</c:v>
                </c:pt>
                <c:pt idx="17892">
                  <c:v>2.0030199999999998</c:v>
                </c:pt>
                <c:pt idx="17893">
                  <c:v>2.0027599999999999</c:v>
                </c:pt>
                <c:pt idx="17894">
                  <c:v>2.0024899999999999</c:v>
                </c:pt>
                <c:pt idx="17895">
                  <c:v>2.0022899999999999</c:v>
                </c:pt>
                <c:pt idx="17896">
                  <c:v>2.00203</c:v>
                </c:pt>
                <c:pt idx="17897">
                  <c:v>2.0018099999999999</c:v>
                </c:pt>
                <c:pt idx="17898">
                  <c:v>2.0016099999999999</c:v>
                </c:pt>
                <c:pt idx="17899">
                  <c:v>2.0013999999999998</c:v>
                </c:pt>
                <c:pt idx="17900">
                  <c:v>2.00122</c:v>
                </c:pt>
                <c:pt idx="17901">
                  <c:v>2.0010300000000001</c:v>
                </c:pt>
                <c:pt idx="17902">
                  <c:v>2.0009700000000001</c:v>
                </c:pt>
                <c:pt idx="17903">
                  <c:v>2.00088</c:v>
                </c:pt>
                <c:pt idx="17904">
                  <c:v>2.0009000000000001</c:v>
                </c:pt>
                <c:pt idx="17905">
                  <c:v>2.0007999999999999</c:v>
                </c:pt>
                <c:pt idx="17906">
                  <c:v>2.0007799999999998</c:v>
                </c:pt>
                <c:pt idx="17907">
                  <c:v>2.00081</c:v>
                </c:pt>
                <c:pt idx="17908">
                  <c:v>2.0007899999999998</c:v>
                </c:pt>
                <c:pt idx="17909">
                  <c:v>2.00074</c:v>
                </c:pt>
                <c:pt idx="17910">
                  <c:v>2.0006400000000002</c:v>
                </c:pt>
                <c:pt idx="17911">
                  <c:v>2.0004900000000001</c:v>
                </c:pt>
                <c:pt idx="17912">
                  <c:v>2.0002499999999999</c:v>
                </c:pt>
                <c:pt idx="17913">
                  <c:v>1.99997</c:v>
                </c:pt>
                <c:pt idx="17914">
                  <c:v>1.99966</c:v>
                </c:pt>
                <c:pt idx="17915">
                  <c:v>1.9994000000000001</c:v>
                </c:pt>
                <c:pt idx="17916">
                  <c:v>1.9991699999999999</c:v>
                </c:pt>
                <c:pt idx="17917">
                  <c:v>1.99905</c:v>
                </c:pt>
                <c:pt idx="17918">
                  <c:v>1.99895</c:v>
                </c:pt>
                <c:pt idx="17919">
                  <c:v>1.9989300000000001</c:v>
                </c:pt>
                <c:pt idx="17920">
                  <c:v>1.9988600000000001</c:v>
                </c:pt>
                <c:pt idx="17921">
                  <c:v>1.99881</c:v>
                </c:pt>
                <c:pt idx="17922">
                  <c:v>1.9986600000000001</c:v>
                </c:pt>
                <c:pt idx="17923">
                  <c:v>1.9985200000000001</c:v>
                </c:pt>
                <c:pt idx="17924">
                  <c:v>1.99824</c:v>
                </c:pt>
                <c:pt idx="17925">
                  <c:v>1.9980500000000001</c:v>
                </c:pt>
                <c:pt idx="17926">
                  <c:v>1.9977199999999999</c:v>
                </c:pt>
                <c:pt idx="17927">
                  <c:v>1.9975499999999999</c:v>
                </c:pt>
                <c:pt idx="17928">
                  <c:v>1.9974099999999999</c:v>
                </c:pt>
                <c:pt idx="17929">
                  <c:v>1.99722</c:v>
                </c:pt>
                <c:pt idx="17930">
                  <c:v>1.99712</c:v>
                </c:pt>
                <c:pt idx="17931">
                  <c:v>1.9969399999999999</c:v>
                </c:pt>
                <c:pt idx="17932">
                  <c:v>1.99682</c:v>
                </c:pt>
                <c:pt idx="17933">
                  <c:v>1.9966299999999999</c:v>
                </c:pt>
                <c:pt idx="17934">
                  <c:v>1.99648</c:v>
                </c:pt>
                <c:pt idx="17935">
                  <c:v>1.9963200000000001</c:v>
                </c:pt>
                <c:pt idx="17936">
                  <c:v>1.99621</c:v>
                </c:pt>
                <c:pt idx="17937">
                  <c:v>1.9961199999999999</c:v>
                </c:pt>
                <c:pt idx="17938">
                  <c:v>1.9960599999999999</c:v>
                </c:pt>
                <c:pt idx="17939">
                  <c:v>1.99603</c:v>
                </c:pt>
                <c:pt idx="17940">
                  <c:v>1.9960100000000001</c:v>
                </c:pt>
                <c:pt idx="17941">
                  <c:v>1.9959899999999999</c:v>
                </c:pt>
                <c:pt idx="17942">
                  <c:v>1.99594</c:v>
                </c:pt>
                <c:pt idx="17943">
                  <c:v>1.9958899999999999</c:v>
                </c:pt>
                <c:pt idx="17944">
                  <c:v>1.99583</c:v>
                </c:pt>
                <c:pt idx="17945">
                  <c:v>1.99577</c:v>
                </c:pt>
                <c:pt idx="17946">
                  <c:v>1.9957100000000001</c:v>
                </c:pt>
                <c:pt idx="17947">
                  <c:v>1.9956400000000001</c:v>
                </c:pt>
                <c:pt idx="17948">
                  <c:v>1.9955799999999999</c:v>
                </c:pt>
                <c:pt idx="17949">
                  <c:v>1.9955099999999999</c:v>
                </c:pt>
                <c:pt idx="17950">
                  <c:v>1.9954400000000001</c:v>
                </c:pt>
                <c:pt idx="17951">
                  <c:v>1.99543</c:v>
                </c:pt>
                <c:pt idx="17952">
                  <c:v>1.9955099999999999</c:v>
                </c:pt>
                <c:pt idx="17953">
                  <c:v>1.9957499999999999</c:v>
                </c:pt>
                <c:pt idx="17954">
                  <c:v>1.9963</c:v>
                </c:pt>
                <c:pt idx="17955">
                  <c:v>1.9970399999999999</c:v>
                </c:pt>
                <c:pt idx="17956">
                  <c:v>1.9978100000000001</c:v>
                </c:pt>
                <c:pt idx="17957">
                  <c:v>1.9985200000000001</c:v>
                </c:pt>
                <c:pt idx="17958">
                  <c:v>1.9992000000000001</c:v>
                </c:pt>
                <c:pt idx="17959">
                  <c:v>1.9997199999999999</c:v>
                </c:pt>
                <c:pt idx="17960">
                  <c:v>2.0001099999999998</c:v>
                </c:pt>
                <c:pt idx="17961">
                  <c:v>2.0003099999999998</c:v>
                </c:pt>
                <c:pt idx="17962">
                  <c:v>2.0004400000000002</c:v>
                </c:pt>
                <c:pt idx="17963">
                  <c:v>2.0005899999999999</c:v>
                </c:pt>
                <c:pt idx="17964">
                  <c:v>2.00082</c:v>
                </c:pt>
                <c:pt idx="17965">
                  <c:v>2.00115</c:v>
                </c:pt>
                <c:pt idx="17966">
                  <c:v>2.0015299999999998</c:v>
                </c:pt>
                <c:pt idx="17967">
                  <c:v>2.0019499999999999</c:v>
                </c:pt>
                <c:pt idx="17968">
                  <c:v>2.00238</c:v>
                </c:pt>
                <c:pt idx="17969">
                  <c:v>2.0028299999999999</c:v>
                </c:pt>
                <c:pt idx="17970">
                  <c:v>2.0032700000000001</c:v>
                </c:pt>
                <c:pt idx="17971">
                  <c:v>2.0036999999999998</c:v>
                </c:pt>
                <c:pt idx="17972">
                  <c:v>2.0041500000000001</c:v>
                </c:pt>
                <c:pt idx="17973">
                  <c:v>2.0045899999999999</c:v>
                </c:pt>
                <c:pt idx="17974">
                  <c:v>2.00502</c:v>
                </c:pt>
                <c:pt idx="17975">
                  <c:v>2.0054400000000001</c:v>
                </c:pt>
                <c:pt idx="17976">
                  <c:v>2.0058500000000001</c:v>
                </c:pt>
                <c:pt idx="17977">
                  <c:v>2.00624</c:v>
                </c:pt>
                <c:pt idx="17978">
                  <c:v>2.0066000000000002</c:v>
                </c:pt>
                <c:pt idx="17979">
                  <c:v>2.00692</c:v>
                </c:pt>
                <c:pt idx="17980">
                  <c:v>2.0072199999999998</c:v>
                </c:pt>
                <c:pt idx="17981">
                  <c:v>2.0075099999999999</c:v>
                </c:pt>
                <c:pt idx="17982">
                  <c:v>2.0078</c:v>
                </c:pt>
                <c:pt idx="17983">
                  <c:v>2.0081099999999998</c:v>
                </c:pt>
                <c:pt idx="17984">
                  <c:v>2.0084599999999999</c:v>
                </c:pt>
                <c:pt idx="17985">
                  <c:v>2.0088400000000002</c:v>
                </c:pt>
                <c:pt idx="17986">
                  <c:v>2.0092500000000002</c:v>
                </c:pt>
                <c:pt idx="17987">
                  <c:v>2.0096799999999999</c:v>
                </c:pt>
                <c:pt idx="17988">
                  <c:v>2.0101100000000001</c:v>
                </c:pt>
                <c:pt idx="17989">
                  <c:v>2.0105400000000002</c:v>
                </c:pt>
                <c:pt idx="17990">
                  <c:v>2.0109400000000002</c:v>
                </c:pt>
                <c:pt idx="17991">
                  <c:v>2.0113300000000001</c:v>
                </c:pt>
                <c:pt idx="17992">
                  <c:v>2.0117099999999999</c:v>
                </c:pt>
                <c:pt idx="17993">
                  <c:v>2.0120900000000002</c:v>
                </c:pt>
                <c:pt idx="17994">
                  <c:v>2.0124900000000001</c:v>
                </c:pt>
                <c:pt idx="17995">
                  <c:v>2.0128900000000001</c:v>
                </c:pt>
                <c:pt idx="17996">
                  <c:v>2.01329</c:v>
                </c:pt>
                <c:pt idx="17997">
                  <c:v>2.0136400000000001</c:v>
                </c:pt>
                <c:pt idx="17998">
                  <c:v>2.0139499999999999</c:v>
                </c:pt>
                <c:pt idx="17999">
                  <c:v>2.01423</c:v>
                </c:pt>
                <c:pt idx="18000">
                  <c:v>2.01451</c:v>
                </c:pt>
                <c:pt idx="18001">
                  <c:v>2.01458</c:v>
                </c:pt>
                <c:pt idx="18002">
                  <c:v>2.0143</c:v>
                </c:pt>
                <c:pt idx="18003">
                  <c:v>2.0140600000000002</c:v>
                </c:pt>
                <c:pt idx="18004">
                  <c:v>2.0135299999999998</c:v>
                </c:pt>
                <c:pt idx="18005">
                  <c:v>2.0130599999999998</c:v>
                </c:pt>
                <c:pt idx="18006">
                  <c:v>2.0129899999999998</c:v>
                </c:pt>
                <c:pt idx="18007">
                  <c:v>2.0134599999999998</c:v>
                </c:pt>
                <c:pt idx="18008">
                  <c:v>2.0141399999999998</c:v>
                </c:pt>
                <c:pt idx="18009">
                  <c:v>2.0146099999999998</c:v>
                </c:pt>
                <c:pt idx="18010">
                  <c:v>2.01444</c:v>
                </c:pt>
                <c:pt idx="18011">
                  <c:v>2.0140199999999999</c:v>
                </c:pt>
                <c:pt idx="18012">
                  <c:v>2.0137200000000002</c:v>
                </c:pt>
                <c:pt idx="18013">
                  <c:v>2.0135100000000001</c:v>
                </c:pt>
                <c:pt idx="18014">
                  <c:v>2.0134099999999999</c:v>
                </c:pt>
                <c:pt idx="18015">
                  <c:v>2.01342</c:v>
                </c:pt>
                <c:pt idx="18016">
                  <c:v>2.01363</c:v>
                </c:pt>
                <c:pt idx="18017">
                  <c:v>2.0139900000000002</c:v>
                </c:pt>
                <c:pt idx="18018">
                  <c:v>2.01423</c:v>
                </c:pt>
                <c:pt idx="18019">
                  <c:v>2.01451</c:v>
                </c:pt>
                <c:pt idx="18020">
                  <c:v>2.0148799999999998</c:v>
                </c:pt>
                <c:pt idx="18021">
                  <c:v>2.0150999999999999</c:v>
                </c:pt>
                <c:pt idx="18022">
                  <c:v>2.01519</c:v>
                </c:pt>
                <c:pt idx="18023">
                  <c:v>2.0152800000000002</c:v>
                </c:pt>
                <c:pt idx="18024">
                  <c:v>2.0153300000000001</c:v>
                </c:pt>
                <c:pt idx="18025">
                  <c:v>2.0153500000000002</c:v>
                </c:pt>
                <c:pt idx="18026">
                  <c:v>2.0153500000000002</c:v>
                </c:pt>
                <c:pt idx="18027">
                  <c:v>2.01539</c:v>
                </c:pt>
                <c:pt idx="18028">
                  <c:v>2.0154299999999998</c:v>
                </c:pt>
                <c:pt idx="18029">
                  <c:v>2.0154800000000002</c:v>
                </c:pt>
                <c:pt idx="18030">
                  <c:v>2.0155699999999999</c:v>
                </c:pt>
                <c:pt idx="18031">
                  <c:v>2.0156900000000002</c:v>
                </c:pt>
                <c:pt idx="18032">
                  <c:v>2.01586</c:v>
                </c:pt>
                <c:pt idx="18033">
                  <c:v>2.0162</c:v>
                </c:pt>
                <c:pt idx="18034">
                  <c:v>2.0167299999999999</c:v>
                </c:pt>
                <c:pt idx="18035">
                  <c:v>2.0173100000000002</c:v>
                </c:pt>
                <c:pt idx="18036">
                  <c:v>2.01803</c:v>
                </c:pt>
                <c:pt idx="18037">
                  <c:v>2.0187300000000001</c:v>
                </c:pt>
                <c:pt idx="18038">
                  <c:v>2.0192600000000001</c:v>
                </c:pt>
                <c:pt idx="18039">
                  <c:v>2.0196800000000001</c:v>
                </c:pt>
                <c:pt idx="18040">
                  <c:v>2.0202399999999998</c:v>
                </c:pt>
                <c:pt idx="18041">
                  <c:v>2.0211999999999999</c:v>
                </c:pt>
                <c:pt idx="18042">
                  <c:v>2.0221100000000001</c:v>
                </c:pt>
                <c:pt idx="18043">
                  <c:v>2.0229499999999998</c:v>
                </c:pt>
                <c:pt idx="18044">
                  <c:v>2.0238399999999999</c:v>
                </c:pt>
                <c:pt idx="18045">
                  <c:v>2.0247199999999999</c:v>
                </c:pt>
                <c:pt idx="18046">
                  <c:v>2.0254799999999999</c:v>
                </c:pt>
                <c:pt idx="18047">
                  <c:v>2.0259999999999998</c:v>
                </c:pt>
                <c:pt idx="18048">
                  <c:v>2.0262699999999998</c:v>
                </c:pt>
                <c:pt idx="18049">
                  <c:v>2.0263900000000001</c:v>
                </c:pt>
              </c:numCache>
            </c:numRef>
          </c:yVal>
          <c:smooth val="0"/>
        </c:ser>
        <c:ser>
          <c:idx val="1"/>
          <c:order val="1"/>
          <c:tx>
            <c:v>episode984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trajectory!$K$2:$K$1101</c:f>
              <c:numCache>
                <c:formatCode>General</c:formatCode>
                <c:ptCount val="1100"/>
                <c:pt idx="0">
                  <c:v>0</c:v>
                </c:pt>
                <c:pt idx="1">
                  <c:v>1.8418700000000001E-8</c:v>
                </c:pt>
                <c:pt idx="2">
                  <c:v>2.4899500000000001E-8</c:v>
                </c:pt>
                <c:pt idx="3">
                  <c:v>4.3786900000000001E-8</c:v>
                </c:pt>
                <c:pt idx="4">
                  <c:v>4.8633299999999999E-8</c:v>
                </c:pt>
                <c:pt idx="5">
                  <c:v>1.6919999999999999E-8</c:v>
                </c:pt>
                <c:pt idx="6">
                  <c:v>-9.8738000000000002E-5</c:v>
                </c:pt>
                <c:pt idx="7">
                  <c:v>-2.0303899999999999E-4</c:v>
                </c:pt>
                <c:pt idx="8">
                  <c:v>-2.0303899999999999E-4</c:v>
                </c:pt>
                <c:pt idx="9">
                  <c:v>-2.03045E-4</c:v>
                </c:pt>
                <c:pt idx="10">
                  <c:v>-2.0305200000000001E-4</c:v>
                </c:pt>
                <c:pt idx="11">
                  <c:v>-2.0306299999999999E-4</c:v>
                </c:pt>
                <c:pt idx="12">
                  <c:v>-2.0307499999999999E-4</c:v>
                </c:pt>
                <c:pt idx="13">
                  <c:v>-2.0307499999999999E-4</c:v>
                </c:pt>
                <c:pt idx="14">
                  <c:v>-2.0308899999999999E-4</c:v>
                </c:pt>
                <c:pt idx="15">
                  <c:v>-2.03084E-4</c:v>
                </c:pt>
                <c:pt idx="16">
                  <c:v>-2.03084E-4</c:v>
                </c:pt>
                <c:pt idx="17">
                  <c:v>-2.03086E-4</c:v>
                </c:pt>
                <c:pt idx="18">
                  <c:v>-2.03093E-4</c:v>
                </c:pt>
                <c:pt idx="19">
                  <c:v>-2.031E-4</c:v>
                </c:pt>
                <c:pt idx="20">
                  <c:v>-2.0310799999999999E-4</c:v>
                </c:pt>
                <c:pt idx="21">
                  <c:v>-2.03115E-4</c:v>
                </c:pt>
                <c:pt idx="22">
                  <c:v>-2.0311299999999999E-4</c:v>
                </c:pt>
                <c:pt idx="23">
                  <c:v>-2.03115E-4</c:v>
                </c:pt>
                <c:pt idx="24">
                  <c:v>-2.0311999999999999E-4</c:v>
                </c:pt>
                <c:pt idx="25">
                  <c:v>-2.0312999999999999E-4</c:v>
                </c:pt>
                <c:pt idx="26">
                  <c:v>-2.0314199999999999E-4</c:v>
                </c:pt>
                <c:pt idx="27">
                  <c:v>-2.03153E-4</c:v>
                </c:pt>
                <c:pt idx="28">
                  <c:v>-2.0316299999999999E-4</c:v>
                </c:pt>
                <c:pt idx="29">
                  <c:v>-2.03172E-4</c:v>
                </c:pt>
                <c:pt idx="30">
                  <c:v>-2.0318100000000001E-4</c:v>
                </c:pt>
                <c:pt idx="31">
                  <c:v>-2.0319000000000001E-4</c:v>
                </c:pt>
                <c:pt idx="32">
                  <c:v>-2.03203E-4</c:v>
                </c:pt>
                <c:pt idx="33">
                  <c:v>-2.0321400000000001E-4</c:v>
                </c:pt>
                <c:pt idx="34">
                  <c:v>-2.0322499999999999E-4</c:v>
                </c:pt>
                <c:pt idx="35">
                  <c:v>-2.03229E-4</c:v>
                </c:pt>
                <c:pt idx="36">
                  <c:v>-2.0322499999999999E-4</c:v>
                </c:pt>
                <c:pt idx="37">
                  <c:v>-2.03224E-4</c:v>
                </c:pt>
                <c:pt idx="38">
                  <c:v>-2.03234E-4</c:v>
                </c:pt>
                <c:pt idx="39">
                  <c:v>-2.03246E-4</c:v>
                </c:pt>
                <c:pt idx="40">
                  <c:v>-2.0325700000000001E-4</c:v>
                </c:pt>
                <c:pt idx="41">
                  <c:v>-2.03265E-4</c:v>
                </c:pt>
                <c:pt idx="42">
                  <c:v>-2.0327499999999999E-4</c:v>
                </c:pt>
                <c:pt idx="43">
                  <c:v>-2.0328100000000001E-4</c:v>
                </c:pt>
                <c:pt idx="44">
                  <c:v>-2.0328999999999999E-4</c:v>
                </c:pt>
                <c:pt idx="45">
                  <c:v>-2.0329500000000001E-4</c:v>
                </c:pt>
                <c:pt idx="46">
                  <c:v>-2.03301E-4</c:v>
                </c:pt>
                <c:pt idx="47">
                  <c:v>-2.0331E-4</c:v>
                </c:pt>
                <c:pt idx="48">
                  <c:v>-2.0332099999999999E-4</c:v>
                </c:pt>
                <c:pt idx="49">
                  <c:v>-2.0332999999999999E-4</c:v>
                </c:pt>
                <c:pt idx="50">
                  <c:v>-2.0333699999999999E-4</c:v>
                </c:pt>
                <c:pt idx="51">
                  <c:v>8.7913599999999998E-5</c:v>
                </c:pt>
                <c:pt idx="52">
                  <c:v>1.21422E-3</c:v>
                </c:pt>
                <c:pt idx="53">
                  <c:v>2.6729599999999998E-3</c:v>
                </c:pt>
                <c:pt idx="54">
                  <c:v>4.3429799999999998E-3</c:v>
                </c:pt>
                <c:pt idx="55">
                  <c:v>5.8350299999999997E-3</c:v>
                </c:pt>
                <c:pt idx="56">
                  <c:v>7.24947E-3</c:v>
                </c:pt>
                <c:pt idx="57">
                  <c:v>8.6700800000000001E-3</c:v>
                </c:pt>
                <c:pt idx="58">
                  <c:v>9.5998200000000002E-3</c:v>
                </c:pt>
                <c:pt idx="59">
                  <c:v>9.2838699999999996E-3</c:v>
                </c:pt>
                <c:pt idx="60">
                  <c:v>8.4501200000000002E-3</c:v>
                </c:pt>
                <c:pt idx="61">
                  <c:v>7.3817199999999996E-3</c:v>
                </c:pt>
                <c:pt idx="62">
                  <c:v>6.1574000000000004E-3</c:v>
                </c:pt>
                <c:pt idx="63">
                  <c:v>4.7496300000000003E-3</c:v>
                </c:pt>
                <c:pt idx="64">
                  <c:v>3.19901E-3</c:v>
                </c:pt>
                <c:pt idx="65">
                  <c:v>1.7978499999999999E-3</c:v>
                </c:pt>
                <c:pt idx="66">
                  <c:v>1.39094E-3</c:v>
                </c:pt>
                <c:pt idx="67">
                  <c:v>1.92005E-3</c:v>
                </c:pt>
                <c:pt idx="68">
                  <c:v>2.9461700000000001E-3</c:v>
                </c:pt>
                <c:pt idx="69">
                  <c:v>4.1035100000000003E-3</c:v>
                </c:pt>
                <c:pt idx="70">
                  <c:v>5.2311500000000004E-3</c:v>
                </c:pt>
                <c:pt idx="71">
                  <c:v>5.2430799999999998E-3</c:v>
                </c:pt>
                <c:pt idx="72">
                  <c:v>4.3572300000000001E-3</c:v>
                </c:pt>
                <c:pt idx="73">
                  <c:v>3.05347E-3</c:v>
                </c:pt>
                <c:pt idx="74">
                  <c:v>1.4875999999999999E-3</c:v>
                </c:pt>
                <c:pt idx="75">
                  <c:v>3.8519200000000002E-5</c:v>
                </c:pt>
                <c:pt idx="76">
                  <c:v>-4.5440500000000001E-4</c:v>
                </c:pt>
                <c:pt idx="77">
                  <c:v>-3.4770200000000003E-4</c:v>
                </c:pt>
                <c:pt idx="78">
                  <c:v>-1.6476199999999999E-4</c:v>
                </c:pt>
                <c:pt idx="79">
                  <c:v>-2.06042E-4</c:v>
                </c:pt>
                <c:pt idx="80">
                  <c:v>-7.6645599999999999E-4</c:v>
                </c:pt>
                <c:pt idx="81">
                  <c:v>-1.75114E-3</c:v>
                </c:pt>
                <c:pt idx="82">
                  <c:v>-3.0370000000000002E-3</c:v>
                </c:pt>
                <c:pt idx="83">
                  <c:v>-3.8154399999999998E-3</c:v>
                </c:pt>
                <c:pt idx="84">
                  <c:v>-4.1464800000000001E-3</c:v>
                </c:pt>
                <c:pt idx="85">
                  <c:v>-4.3105299999999999E-3</c:v>
                </c:pt>
                <c:pt idx="86">
                  <c:v>-4.6261999999999996E-3</c:v>
                </c:pt>
                <c:pt idx="87">
                  <c:v>-5.2384600000000003E-3</c:v>
                </c:pt>
                <c:pt idx="88">
                  <c:v>-6.0219100000000001E-3</c:v>
                </c:pt>
                <c:pt idx="89">
                  <c:v>-6.5214599999999998E-3</c:v>
                </c:pt>
                <c:pt idx="90">
                  <c:v>-6.7213999999999998E-3</c:v>
                </c:pt>
                <c:pt idx="91">
                  <c:v>-6.8545300000000002E-3</c:v>
                </c:pt>
                <c:pt idx="92">
                  <c:v>-7.0688299999999999E-3</c:v>
                </c:pt>
                <c:pt idx="93">
                  <c:v>-7.34353E-3</c:v>
                </c:pt>
                <c:pt idx="94">
                  <c:v>-7.6829400000000001E-3</c:v>
                </c:pt>
                <c:pt idx="95">
                  <c:v>-7.9048299999999998E-3</c:v>
                </c:pt>
                <c:pt idx="96">
                  <c:v>-7.7969600000000003E-3</c:v>
                </c:pt>
                <c:pt idx="97">
                  <c:v>-7.6213499999999998E-3</c:v>
                </c:pt>
                <c:pt idx="98">
                  <c:v>-7.6664999999999997E-3</c:v>
                </c:pt>
                <c:pt idx="99">
                  <c:v>-7.85515E-3</c:v>
                </c:pt>
                <c:pt idx="100">
                  <c:v>-8.0123399999999997E-3</c:v>
                </c:pt>
                <c:pt idx="101">
                  <c:v>-8.4031100000000001E-3</c:v>
                </c:pt>
                <c:pt idx="102">
                  <c:v>-9.2933600000000005E-3</c:v>
                </c:pt>
                <c:pt idx="103">
                  <c:v>-1.03769E-2</c:v>
                </c:pt>
                <c:pt idx="104">
                  <c:v>-1.13966E-2</c:v>
                </c:pt>
                <c:pt idx="105">
                  <c:v>-1.19527E-2</c:v>
                </c:pt>
                <c:pt idx="106">
                  <c:v>-1.24478E-2</c:v>
                </c:pt>
                <c:pt idx="107">
                  <c:v>-1.2854900000000001E-2</c:v>
                </c:pt>
                <c:pt idx="108">
                  <c:v>-1.28515E-2</c:v>
                </c:pt>
                <c:pt idx="109">
                  <c:v>-1.28548E-2</c:v>
                </c:pt>
                <c:pt idx="110">
                  <c:v>-1.3420400000000001E-2</c:v>
                </c:pt>
                <c:pt idx="111">
                  <c:v>-1.43821E-2</c:v>
                </c:pt>
                <c:pt idx="112">
                  <c:v>-1.55189E-2</c:v>
                </c:pt>
                <c:pt idx="113">
                  <c:v>-1.6791E-2</c:v>
                </c:pt>
                <c:pt idx="114">
                  <c:v>-1.7916100000000001E-2</c:v>
                </c:pt>
                <c:pt idx="115">
                  <c:v>-1.8190399999999999E-2</c:v>
                </c:pt>
                <c:pt idx="116">
                  <c:v>-1.79163E-2</c:v>
                </c:pt>
                <c:pt idx="117">
                  <c:v>-1.7447399999999998E-2</c:v>
                </c:pt>
                <c:pt idx="118">
                  <c:v>-1.6975500000000001E-2</c:v>
                </c:pt>
                <c:pt idx="119">
                  <c:v>-1.6929E-2</c:v>
                </c:pt>
                <c:pt idx="120">
                  <c:v>-1.78233E-2</c:v>
                </c:pt>
                <c:pt idx="121">
                  <c:v>-1.8925999999999998E-2</c:v>
                </c:pt>
                <c:pt idx="122">
                  <c:v>-1.9813799999999999E-2</c:v>
                </c:pt>
                <c:pt idx="123">
                  <c:v>-2.0460599999999999E-2</c:v>
                </c:pt>
                <c:pt idx="124">
                  <c:v>-2.0836299999999999E-2</c:v>
                </c:pt>
                <c:pt idx="125">
                  <c:v>-2.0909500000000001E-2</c:v>
                </c:pt>
                <c:pt idx="126">
                  <c:v>-2.1023099999999999E-2</c:v>
                </c:pt>
                <c:pt idx="127">
                  <c:v>-2.14746E-2</c:v>
                </c:pt>
                <c:pt idx="128">
                  <c:v>-2.1755E-2</c:v>
                </c:pt>
                <c:pt idx="129">
                  <c:v>-2.1791000000000001E-2</c:v>
                </c:pt>
                <c:pt idx="130">
                  <c:v>-2.1897799999999999E-2</c:v>
                </c:pt>
                <c:pt idx="131">
                  <c:v>-2.18877E-2</c:v>
                </c:pt>
                <c:pt idx="132">
                  <c:v>-2.1638600000000001E-2</c:v>
                </c:pt>
                <c:pt idx="133">
                  <c:v>-2.1522599999999999E-2</c:v>
                </c:pt>
                <c:pt idx="134">
                  <c:v>-2.15996E-2</c:v>
                </c:pt>
                <c:pt idx="135">
                  <c:v>-2.1506299999999999E-2</c:v>
                </c:pt>
                <c:pt idx="136">
                  <c:v>-2.1467799999999999E-2</c:v>
                </c:pt>
                <c:pt idx="137">
                  <c:v>-2.1716200000000001E-2</c:v>
                </c:pt>
                <c:pt idx="138">
                  <c:v>-2.1852E-2</c:v>
                </c:pt>
                <c:pt idx="139">
                  <c:v>-2.1843999999999999E-2</c:v>
                </c:pt>
                <c:pt idx="140">
                  <c:v>-2.2022199999999999E-2</c:v>
                </c:pt>
                <c:pt idx="141">
                  <c:v>-2.2130299999999999E-2</c:v>
                </c:pt>
                <c:pt idx="142">
                  <c:v>-2.19706E-2</c:v>
                </c:pt>
                <c:pt idx="143">
                  <c:v>-2.1943399999999998E-2</c:v>
                </c:pt>
                <c:pt idx="144">
                  <c:v>-2.2074400000000001E-2</c:v>
                </c:pt>
                <c:pt idx="145">
                  <c:v>-2.1962499999999999E-2</c:v>
                </c:pt>
                <c:pt idx="146">
                  <c:v>-2.1877899999999999E-2</c:v>
                </c:pt>
                <c:pt idx="147">
                  <c:v>-2.20097E-2</c:v>
                </c:pt>
                <c:pt idx="148">
                  <c:v>-2.1876300000000001E-2</c:v>
                </c:pt>
                <c:pt idx="149">
                  <c:v>-2.1580999999999999E-2</c:v>
                </c:pt>
                <c:pt idx="150">
                  <c:v>-2.1559399999999999E-2</c:v>
                </c:pt>
                <c:pt idx="151">
                  <c:v>-2.1964000000000001E-2</c:v>
                </c:pt>
                <c:pt idx="152">
                  <c:v>-2.2176399999999999E-2</c:v>
                </c:pt>
                <c:pt idx="153">
                  <c:v>-2.1733700000000002E-2</c:v>
                </c:pt>
                <c:pt idx="154">
                  <c:v>-2.1519900000000002E-2</c:v>
                </c:pt>
                <c:pt idx="155">
                  <c:v>-2.15073E-2</c:v>
                </c:pt>
                <c:pt idx="156">
                  <c:v>-2.1247200000000001E-2</c:v>
                </c:pt>
                <c:pt idx="157">
                  <c:v>-2.1185699999999998E-2</c:v>
                </c:pt>
                <c:pt idx="158">
                  <c:v>-2.1649999999999999E-2</c:v>
                </c:pt>
                <c:pt idx="159">
                  <c:v>-2.23847E-2</c:v>
                </c:pt>
                <c:pt idx="160">
                  <c:v>-2.2436500000000002E-2</c:v>
                </c:pt>
                <c:pt idx="161">
                  <c:v>-2.1929000000000001E-2</c:v>
                </c:pt>
                <c:pt idx="162">
                  <c:v>-2.1189300000000001E-2</c:v>
                </c:pt>
                <c:pt idx="163">
                  <c:v>-2.0245900000000001E-2</c:v>
                </c:pt>
                <c:pt idx="164">
                  <c:v>-1.9720600000000001E-2</c:v>
                </c:pt>
                <c:pt idx="165">
                  <c:v>-2.0089200000000002E-2</c:v>
                </c:pt>
                <c:pt idx="166">
                  <c:v>-2.0831599999999999E-2</c:v>
                </c:pt>
                <c:pt idx="167">
                  <c:v>-2.1788399999999999E-2</c:v>
                </c:pt>
                <c:pt idx="168">
                  <c:v>-2.22194E-2</c:v>
                </c:pt>
                <c:pt idx="169">
                  <c:v>-2.1957999999999998E-2</c:v>
                </c:pt>
                <c:pt idx="170">
                  <c:v>-2.1122800000000001E-2</c:v>
                </c:pt>
                <c:pt idx="171">
                  <c:v>-2.02408E-2</c:v>
                </c:pt>
                <c:pt idx="172">
                  <c:v>-1.9876600000000001E-2</c:v>
                </c:pt>
                <c:pt idx="173">
                  <c:v>-2.0296000000000002E-2</c:v>
                </c:pt>
                <c:pt idx="174">
                  <c:v>-2.1033099999999999E-2</c:v>
                </c:pt>
                <c:pt idx="175">
                  <c:v>-2.17316E-2</c:v>
                </c:pt>
                <c:pt idx="176">
                  <c:v>-2.18643E-2</c:v>
                </c:pt>
                <c:pt idx="177">
                  <c:v>-2.1320100000000002E-2</c:v>
                </c:pt>
                <c:pt idx="178">
                  <c:v>-2.0379600000000001E-2</c:v>
                </c:pt>
                <c:pt idx="179">
                  <c:v>-1.975E-2</c:v>
                </c:pt>
                <c:pt idx="180">
                  <c:v>-2.00094E-2</c:v>
                </c:pt>
                <c:pt idx="181">
                  <c:v>-2.0674000000000001E-2</c:v>
                </c:pt>
                <c:pt idx="182">
                  <c:v>-2.1148299999999998E-2</c:v>
                </c:pt>
                <c:pt idx="183">
                  <c:v>-2.1090100000000001E-2</c:v>
                </c:pt>
                <c:pt idx="184">
                  <c:v>-2.05925E-2</c:v>
                </c:pt>
                <c:pt idx="185">
                  <c:v>-1.9939499999999999E-2</c:v>
                </c:pt>
                <c:pt idx="186">
                  <c:v>-1.9503099999999999E-2</c:v>
                </c:pt>
                <c:pt idx="187">
                  <c:v>-1.9719899999999999E-2</c:v>
                </c:pt>
                <c:pt idx="188">
                  <c:v>-2.0297900000000001E-2</c:v>
                </c:pt>
                <c:pt idx="189">
                  <c:v>-2.0774999999999998E-2</c:v>
                </c:pt>
                <c:pt idx="190">
                  <c:v>-2.0738800000000002E-2</c:v>
                </c:pt>
                <c:pt idx="191">
                  <c:v>-2.03196E-2</c:v>
                </c:pt>
                <c:pt idx="192">
                  <c:v>-1.96986E-2</c:v>
                </c:pt>
                <c:pt idx="193">
                  <c:v>-1.9258600000000001E-2</c:v>
                </c:pt>
                <c:pt idx="194">
                  <c:v>-1.9506800000000001E-2</c:v>
                </c:pt>
                <c:pt idx="195">
                  <c:v>-2.0106599999999999E-2</c:v>
                </c:pt>
                <c:pt idx="196">
                  <c:v>-2.02776E-2</c:v>
                </c:pt>
                <c:pt idx="197">
                  <c:v>-2.0044300000000001E-2</c:v>
                </c:pt>
                <c:pt idx="198">
                  <c:v>-1.9768500000000001E-2</c:v>
                </c:pt>
                <c:pt idx="199">
                  <c:v>-1.9372799999999999E-2</c:v>
                </c:pt>
                <c:pt idx="200">
                  <c:v>-1.9072800000000001E-2</c:v>
                </c:pt>
                <c:pt idx="201">
                  <c:v>-1.8834099999999999E-2</c:v>
                </c:pt>
                <c:pt idx="202">
                  <c:v>-1.8087800000000001E-2</c:v>
                </c:pt>
                <c:pt idx="203">
                  <c:v>-1.7271000000000002E-2</c:v>
                </c:pt>
                <c:pt idx="204">
                  <c:v>-1.6840299999999999E-2</c:v>
                </c:pt>
                <c:pt idx="205">
                  <c:v>-1.6879399999999999E-2</c:v>
                </c:pt>
                <c:pt idx="206">
                  <c:v>-1.7355099999999998E-2</c:v>
                </c:pt>
                <c:pt idx="207">
                  <c:v>-1.7651099999999999E-2</c:v>
                </c:pt>
                <c:pt idx="208">
                  <c:v>-1.73712E-2</c:v>
                </c:pt>
                <c:pt idx="209">
                  <c:v>-1.67473E-2</c:v>
                </c:pt>
                <c:pt idx="210">
                  <c:v>-1.61824E-2</c:v>
                </c:pt>
                <c:pt idx="211">
                  <c:v>-1.58634E-2</c:v>
                </c:pt>
                <c:pt idx="212">
                  <c:v>-1.6121699999999999E-2</c:v>
                </c:pt>
                <c:pt idx="213">
                  <c:v>-1.6500899999999999E-2</c:v>
                </c:pt>
                <c:pt idx="214">
                  <c:v>-1.6818300000000001E-2</c:v>
                </c:pt>
                <c:pt idx="215">
                  <c:v>-1.6714E-2</c:v>
                </c:pt>
                <c:pt idx="216">
                  <c:v>-1.6303999999999999E-2</c:v>
                </c:pt>
                <c:pt idx="217">
                  <c:v>-1.5657299999999999E-2</c:v>
                </c:pt>
                <c:pt idx="218">
                  <c:v>-1.52424E-2</c:v>
                </c:pt>
                <c:pt idx="219">
                  <c:v>-1.5577300000000001E-2</c:v>
                </c:pt>
                <c:pt idx="220">
                  <c:v>-1.6202399999999999E-2</c:v>
                </c:pt>
                <c:pt idx="221">
                  <c:v>-1.64382E-2</c:v>
                </c:pt>
                <c:pt idx="222">
                  <c:v>-1.6268299999999999E-2</c:v>
                </c:pt>
                <c:pt idx="223">
                  <c:v>-1.5918600000000001E-2</c:v>
                </c:pt>
                <c:pt idx="224">
                  <c:v>-1.52943E-2</c:v>
                </c:pt>
                <c:pt idx="225">
                  <c:v>-1.47998E-2</c:v>
                </c:pt>
                <c:pt idx="226">
                  <c:v>-1.50262E-2</c:v>
                </c:pt>
                <c:pt idx="227">
                  <c:v>-1.5618099999999999E-2</c:v>
                </c:pt>
                <c:pt idx="228">
                  <c:v>-1.5885400000000001E-2</c:v>
                </c:pt>
                <c:pt idx="229">
                  <c:v>-1.57571E-2</c:v>
                </c:pt>
                <c:pt idx="230">
                  <c:v>-1.54801E-2</c:v>
                </c:pt>
                <c:pt idx="231">
                  <c:v>-1.4855699999999999E-2</c:v>
                </c:pt>
                <c:pt idx="232">
                  <c:v>-1.42033E-2</c:v>
                </c:pt>
                <c:pt idx="233">
                  <c:v>-1.4249400000000001E-2</c:v>
                </c:pt>
                <c:pt idx="234">
                  <c:v>-1.4767300000000001E-2</c:v>
                </c:pt>
                <c:pt idx="235">
                  <c:v>-1.5106E-2</c:v>
                </c:pt>
                <c:pt idx="236">
                  <c:v>-1.4992500000000001E-2</c:v>
                </c:pt>
                <c:pt idx="237">
                  <c:v>-1.47251E-2</c:v>
                </c:pt>
                <c:pt idx="238">
                  <c:v>-1.4167799999999999E-2</c:v>
                </c:pt>
                <c:pt idx="239">
                  <c:v>-1.35441E-2</c:v>
                </c:pt>
                <c:pt idx="240">
                  <c:v>-1.3514E-2</c:v>
                </c:pt>
                <c:pt idx="241">
                  <c:v>-1.4031699999999999E-2</c:v>
                </c:pt>
                <c:pt idx="242">
                  <c:v>-1.42585E-2</c:v>
                </c:pt>
                <c:pt idx="243">
                  <c:v>-1.40719E-2</c:v>
                </c:pt>
                <c:pt idx="244">
                  <c:v>-1.39197E-2</c:v>
                </c:pt>
                <c:pt idx="245">
                  <c:v>-1.3480000000000001E-2</c:v>
                </c:pt>
                <c:pt idx="246">
                  <c:v>-1.2754700000000001E-2</c:v>
                </c:pt>
                <c:pt idx="247">
                  <c:v>-1.25519E-2</c:v>
                </c:pt>
                <c:pt idx="248">
                  <c:v>-1.29494E-2</c:v>
                </c:pt>
                <c:pt idx="249">
                  <c:v>-1.3276899999999999E-2</c:v>
                </c:pt>
                <c:pt idx="250">
                  <c:v>-1.3238700000000001E-2</c:v>
                </c:pt>
                <c:pt idx="251">
                  <c:v>-1.28077E-2</c:v>
                </c:pt>
                <c:pt idx="252">
                  <c:v>-1.1594200000000001E-2</c:v>
                </c:pt>
                <c:pt idx="253">
                  <c:v>-1.02614E-2</c:v>
                </c:pt>
                <c:pt idx="254">
                  <c:v>-8.8818999999999999E-3</c:v>
                </c:pt>
                <c:pt idx="255">
                  <c:v>-7.1796500000000001E-3</c:v>
                </c:pt>
                <c:pt idx="256">
                  <c:v>-5.58085E-3</c:v>
                </c:pt>
                <c:pt idx="257">
                  <c:v>-4.8483199999999997E-3</c:v>
                </c:pt>
                <c:pt idx="258">
                  <c:v>-5.1187300000000002E-3</c:v>
                </c:pt>
                <c:pt idx="259">
                  <c:v>-5.6468999999999998E-3</c:v>
                </c:pt>
                <c:pt idx="260">
                  <c:v>-6.27971E-3</c:v>
                </c:pt>
                <c:pt idx="261">
                  <c:v>-7.0040600000000003E-3</c:v>
                </c:pt>
                <c:pt idx="262">
                  <c:v>-7.8356999999999993E-3</c:v>
                </c:pt>
                <c:pt idx="263">
                  <c:v>-8.02427E-3</c:v>
                </c:pt>
                <c:pt idx="264">
                  <c:v>-7.3998400000000004E-3</c:v>
                </c:pt>
                <c:pt idx="265">
                  <c:v>-6.2707500000000003E-3</c:v>
                </c:pt>
                <c:pt idx="266">
                  <c:v>-5.1560599999999996E-3</c:v>
                </c:pt>
                <c:pt idx="267">
                  <c:v>-4.2555500000000003E-3</c:v>
                </c:pt>
                <c:pt idx="268">
                  <c:v>-4.1678799999999997E-3</c:v>
                </c:pt>
                <c:pt idx="269">
                  <c:v>-4.7844300000000001E-3</c:v>
                </c:pt>
                <c:pt idx="270">
                  <c:v>-5.6021999999999999E-3</c:v>
                </c:pt>
                <c:pt idx="271">
                  <c:v>-6.15659E-3</c:v>
                </c:pt>
                <c:pt idx="272">
                  <c:v>-6.3690200000000004E-3</c:v>
                </c:pt>
                <c:pt idx="273">
                  <c:v>-6.08678E-3</c:v>
                </c:pt>
                <c:pt idx="274">
                  <c:v>-5.4085699999999997E-3</c:v>
                </c:pt>
                <c:pt idx="275">
                  <c:v>-4.88333E-3</c:v>
                </c:pt>
                <c:pt idx="276">
                  <c:v>-4.9745500000000003E-3</c:v>
                </c:pt>
                <c:pt idx="277">
                  <c:v>-5.4201400000000004E-3</c:v>
                </c:pt>
                <c:pt idx="278">
                  <c:v>-5.8979100000000001E-3</c:v>
                </c:pt>
                <c:pt idx="279">
                  <c:v>-6.3424400000000004E-3</c:v>
                </c:pt>
                <c:pt idx="280">
                  <c:v>-6.3549899999999996E-3</c:v>
                </c:pt>
                <c:pt idx="281">
                  <c:v>-5.7452099999999997E-3</c:v>
                </c:pt>
                <c:pt idx="282">
                  <c:v>-4.8932799999999999E-3</c:v>
                </c:pt>
                <c:pt idx="283">
                  <c:v>-4.4691699999999997E-3</c:v>
                </c:pt>
                <c:pt idx="284">
                  <c:v>-4.4395199999999998E-3</c:v>
                </c:pt>
                <c:pt idx="285">
                  <c:v>-4.6804699999999999E-3</c:v>
                </c:pt>
                <c:pt idx="286">
                  <c:v>-5.00616E-3</c:v>
                </c:pt>
                <c:pt idx="287">
                  <c:v>-5.0491399999999997E-3</c:v>
                </c:pt>
                <c:pt idx="288">
                  <c:v>-4.7598800000000002E-3</c:v>
                </c:pt>
                <c:pt idx="289">
                  <c:v>-4.4180499999999998E-3</c:v>
                </c:pt>
                <c:pt idx="290">
                  <c:v>-4.1785599999999996E-3</c:v>
                </c:pt>
                <c:pt idx="291">
                  <c:v>-4.0787999999999996E-3</c:v>
                </c:pt>
                <c:pt idx="292">
                  <c:v>-4.2590500000000003E-3</c:v>
                </c:pt>
                <c:pt idx="293">
                  <c:v>-4.3196299999999997E-3</c:v>
                </c:pt>
                <c:pt idx="294">
                  <c:v>-4.02981E-3</c:v>
                </c:pt>
                <c:pt idx="295">
                  <c:v>-3.7477999999999999E-3</c:v>
                </c:pt>
                <c:pt idx="296">
                  <c:v>-3.6612300000000001E-3</c:v>
                </c:pt>
                <c:pt idx="297">
                  <c:v>-3.25363E-3</c:v>
                </c:pt>
                <c:pt idx="298">
                  <c:v>-2.8766400000000002E-3</c:v>
                </c:pt>
                <c:pt idx="299">
                  <c:v>-3.1079100000000002E-3</c:v>
                </c:pt>
                <c:pt idx="300">
                  <c:v>-3.2268900000000001E-3</c:v>
                </c:pt>
                <c:pt idx="301">
                  <c:v>-3.4359E-3</c:v>
                </c:pt>
                <c:pt idx="302">
                  <c:v>-3.8407900000000002E-3</c:v>
                </c:pt>
                <c:pt idx="303">
                  <c:v>-4.2699499999999998E-3</c:v>
                </c:pt>
                <c:pt idx="304">
                  <c:v>-4.8475000000000002E-3</c:v>
                </c:pt>
                <c:pt idx="305">
                  <c:v>-5.3993699999999997E-3</c:v>
                </c:pt>
                <c:pt idx="306">
                  <c:v>-5.9677300000000001E-3</c:v>
                </c:pt>
                <c:pt idx="307">
                  <c:v>-5.8722799999999997E-3</c:v>
                </c:pt>
                <c:pt idx="308">
                  <c:v>-5.6240200000000004E-3</c:v>
                </c:pt>
                <c:pt idx="309">
                  <c:v>-5.3552900000000004E-3</c:v>
                </c:pt>
                <c:pt idx="310">
                  <c:v>-4.50243E-3</c:v>
                </c:pt>
                <c:pt idx="311">
                  <c:v>-3.8279899999999999E-3</c:v>
                </c:pt>
                <c:pt idx="312">
                  <c:v>-4.0193E-3</c:v>
                </c:pt>
                <c:pt idx="313">
                  <c:v>-4.4858399999999996E-3</c:v>
                </c:pt>
                <c:pt idx="314">
                  <c:v>-5.0873100000000003E-3</c:v>
                </c:pt>
                <c:pt idx="315">
                  <c:v>-5.4810800000000002E-3</c:v>
                </c:pt>
                <c:pt idx="316">
                  <c:v>-5.3301499999999996E-3</c:v>
                </c:pt>
                <c:pt idx="317">
                  <c:v>-4.5758099999999996E-3</c:v>
                </c:pt>
                <c:pt idx="318">
                  <c:v>-3.5954899999999998E-3</c:v>
                </c:pt>
                <c:pt idx="319">
                  <c:v>-2.92889E-3</c:v>
                </c:pt>
                <c:pt idx="320">
                  <c:v>-2.9494299999999998E-3</c:v>
                </c:pt>
                <c:pt idx="321">
                  <c:v>-3.2676900000000002E-3</c:v>
                </c:pt>
                <c:pt idx="322">
                  <c:v>-3.6291600000000002E-3</c:v>
                </c:pt>
                <c:pt idx="323">
                  <c:v>-3.8753899999999998E-3</c:v>
                </c:pt>
                <c:pt idx="324">
                  <c:v>-3.7581799999999999E-3</c:v>
                </c:pt>
                <c:pt idx="325">
                  <c:v>-2.97839E-3</c:v>
                </c:pt>
                <c:pt idx="326">
                  <c:v>-2.1372000000000001E-3</c:v>
                </c:pt>
                <c:pt idx="327">
                  <c:v>-1.8918800000000001E-3</c:v>
                </c:pt>
                <c:pt idx="328">
                  <c:v>-1.9420399999999999E-3</c:v>
                </c:pt>
                <c:pt idx="329">
                  <c:v>-1.8624799999999999E-3</c:v>
                </c:pt>
                <c:pt idx="330">
                  <c:v>-2.0118599999999999E-3</c:v>
                </c:pt>
                <c:pt idx="331">
                  <c:v>-2.4165599999999999E-3</c:v>
                </c:pt>
                <c:pt idx="332">
                  <c:v>-2.39741E-3</c:v>
                </c:pt>
                <c:pt idx="333">
                  <c:v>-2.04718E-3</c:v>
                </c:pt>
                <c:pt idx="334">
                  <c:v>-2.0360600000000001E-3</c:v>
                </c:pt>
                <c:pt idx="335">
                  <c:v>-2.0206099999999999E-3</c:v>
                </c:pt>
                <c:pt idx="336">
                  <c:v>-1.83702E-3</c:v>
                </c:pt>
                <c:pt idx="337">
                  <c:v>-2.16344E-3</c:v>
                </c:pt>
                <c:pt idx="338">
                  <c:v>-2.4089099999999998E-3</c:v>
                </c:pt>
                <c:pt idx="339">
                  <c:v>-2.1384899999999998E-3</c:v>
                </c:pt>
                <c:pt idx="340">
                  <c:v>-1.8540099999999999E-3</c:v>
                </c:pt>
                <c:pt idx="341">
                  <c:v>-2.0343700000000002E-3</c:v>
                </c:pt>
                <c:pt idx="342">
                  <c:v>-1.75614E-3</c:v>
                </c:pt>
                <c:pt idx="343">
                  <c:v>-1.6034199999999999E-3</c:v>
                </c:pt>
                <c:pt idx="344">
                  <c:v>-1.7067899999999999E-3</c:v>
                </c:pt>
                <c:pt idx="345">
                  <c:v>-1.55295E-3</c:v>
                </c:pt>
                <c:pt idx="346">
                  <c:v>-1.3265099999999999E-3</c:v>
                </c:pt>
                <c:pt idx="347">
                  <c:v>-1.57047E-3</c:v>
                </c:pt>
                <c:pt idx="348">
                  <c:v>-1.7859600000000001E-3</c:v>
                </c:pt>
                <c:pt idx="349">
                  <c:v>-1.64441E-3</c:v>
                </c:pt>
                <c:pt idx="350">
                  <c:v>-1.8710300000000001E-3</c:v>
                </c:pt>
                <c:pt idx="351">
                  <c:v>-1.6775500000000001E-3</c:v>
                </c:pt>
                <c:pt idx="352">
                  <c:v>-4.5723999999999998E-4</c:v>
                </c:pt>
                <c:pt idx="353">
                  <c:v>8.4753699999999999E-4</c:v>
                </c:pt>
                <c:pt idx="354">
                  <c:v>2.1134000000000001E-3</c:v>
                </c:pt>
                <c:pt idx="355">
                  <c:v>3.6528900000000002E-3</c:v>
                </c:pt>
                <c:pt idx="356">
                  <c:v>5.5291799999999999E-3</c:v>
                </c:pt>
                <c:pt idx="357">
                  <c:v>7.5490100000000001E-3</c:v>
                </c:pt>
                <c:pt idx="358">
                  <c:v>8.6187399999999997E-3</c:v>
                </c:pt>
                <c:pt idx="359">
                  <c:v>8.5946800000000004E-3</c:v>
                </c:pt>
                <c:pt idx="360">
                  <c:v>8.4383199999999992E-3</c:v>
                </c:pt>
                <c:pt idx="361">
                  <c:v>8.1117299999999993E-3</c:v>
                </c:pt>
                <c:pt idx="362">
                  <c:v>7.6734400000000001E-3</c:v>
                </c:pt>
                <c:pt idx="363">
                  <c:v>7.0777399999999999E-3</c:v>
                </c:pt>
                <c:pt idx="364">
                  <c:v>6.22655E-3</c:v>
                </c:pt>
                <c:pt idx="365">
                  <c:v>5.5039099999999999E-3</c:v>
                </c:pt>
                <c:pt idx="366">
                  <c:v>5.6728200000000003E-3</c:v>
                </c:pt>
                <c:pt idx="367">
                  <c:v>6.6646099999999996E-3</c:v>
                </c:pt>
                <c:pt idx="368">
                  <c:v>7.9685899999999994E-3</c:v>
                </c:pt>
                <c:pt idx="369">
                  <c:v>9.2003799999999993E-3</c:v>
                </c:pt>
                <c:pt idx="370">
                  <c:v>9.81047E-3</c:v>
                </c:pt>
                <c:pt idx="371">
                  <c:v>9.48097E-3</c:v>
                </c:pt>
                <c:pt idx="372">
                  <c:v>8.8993700000000002E-3</c:v>
                </c:pt>
                <c:pt idx="373">
                  <c:v>8.1136100000000003E-3</c:v>
                </c:pt>
                <c:pt idx="374">
                  <c:v>7.2414000000000003E-3</c:v>
                </c:pt>
                <c:pt idx="375">
                  <c:v>6.5221599999999999E-3</c:v>
                </c:pt>
                <c:pt idx="376">
                  <c:v>6.5079200000000004E-3</c:v>
                </c:pt>
                <c:pt idx="377">
                  <c:v>7.2415099999999996E-3</c:v>
                </c:pt>
                <c:pt idx="378">
                  <c:v>8.14637E-3</c:v>
                </c:pt>
                <c:pt idx="379">
                  <c:v>8.2693100000000002E-3</c:v>
                </c:pt>
                <c:pt idx="380">
                  <c:v>7.9704800000000003E-3</c:v>
                </c:pt>
                <c:pt idx="381">
                  <c:v>7.5793900000000001E-3</c:v>
                </c:pt>
                <c:pt idx="382">
                  <c:v>7.2063700000000001E-3</c:v>
                </c:pt>
                <c:pt idx="383">
                  <c:v>6.9955699999999996E-3</c:v>
                </c:pt>
                <c:pt idx="384">
                  <c:v>6.8602799999999999E-3</c:v>
                </c:pt>
                <c:pt idx="385">
                  <c:v>6.71186E-3</c:v>
                </c:pt>
                <c:pt idx="386">
                  <c:v>6.6113300000000003E-3</c:v>
                </c:pt>
                <c:pt idx="387">
                  <c:v>6.6492699999999997E-3</c:v>
                </c:pt>
                <c:pt idx="388">
                  <c:v>6.8005000000000001E-3</c:v>
                </c:pt>
                <c:pt idx="389">
                  <c:v>7.0072299999999997E-3</c:v>
                </c:pt>
                <c:pt idx="390">
                  <c:v>7.2105700000000003E-3</c:v>
                </c:pt>
                <c:pt idx="391">
                  <c:v>7.3895999999999996E-3</c:v>
                </c:pt>
                <c:pt idx="392">
                  <c:v>7.5092199999999996E-3</c:v>
                </c:pt>
                <c:pt idx="393">
                  <c:v>7.6568299999999999E-3</c:v>
                </c:pt>
                <c:pt idx="394">
                  <c:v>7.9459500000000002E-3</c:v>
                </c:pt>
                <c:pt idx="395">
                  <c:v>8.3552299999999999E-3</c:v>
                </c:pt>
                <c:pt idx="396">
                  <c:v>8.7631500000000008E-3</c:v>
                </c:pt>
                <c:pt idx="397">
                  <c:v>9.1443800000000006E-3</c:v>
                </c:pt>
                <c:pt idx="398">
                  <c:v>9.5849100000000003E-3</c:v>
                </c:pt>
                <c:pt idx="399">
                  <c:v>1.00923E-2</c:v>
                </c:pt>
                <c:pt idx="400">
                  <c:v>1.0632900000000001E-2</c:v>
                </c:pt>
                <c:pt idx="401">
                  <c:v>1.1190200000000001E-2</c:v>
                </c:pt>
                <c:pt idx="402">
                  <c:v>1.18332E-2</c:v>
                </c:pt>
                <c:pt idx="403">
                  <c:v>1.25965E-2</c:v>
                </c:pt>
                <c:pt idx="404">
                  <c:v>1.33629E-2</c:v>
                </c:pt>
                <c:pt idx="405">
                  <c:v>1.45294E-2</c:v>
                </c:pt>
                <c:pt idx="406">
                  <c:v>1.5888099999999999E-2</c:v>
                </c:pt>
                <c:pt idx="407">
                  <c:v>1.6952100000000001E-2</c:v>
                </c:pt>
                <c:pt idx="408">
                  <c:v>1.71678E-2</c:v>
                </c:pt>
                <c:pt idx="409">
                  <c:v>1.7127300000000002E-2</c:v>
                </c:pt>
                <c:pt idx="410">
                  <c:v>1.6969399999999999E-2</c:v>
                </c:pt>
                <c:pt idx="411">
                  <c:v>1.6764100000000001E-2</c:v>
                </c:pt>
                <c:pt idx="412">
                  <c:v>1.6786800000000001E-2</c:v>
                </c:pt>
                <c:pt idx="413">
                  <c:v>1.68349E-2</c:v>
                </c:pt>
                <c:pt idx="414">
                  <c:v>1.6929400000000001E-2</c:v>
                </c:pt>
                <c:pt idx="415">
                  <c:v>1.70534E-2</c:v>
                </c:pt>
                <c:pt idx="416">
                  <c:v>1.7245099999999999E-2</c:v>
                </c:pt>
                <c:pt idx="417">
                  <c:v>1.75535E-2</c:v>
                </c:pt>
                <c:pt idx="418">
                  <c:v>1.8042599999999999E-2</c:v>
                </c:pt>
                <c:pt idx="419">
                  <c:v>1.8629E-2</c:v>
                </c:pt>
                <c:pt idx="420">
                  <c:v>1.93101E-2</c:v>
                </c:pt>
                <c:pt idx="421">
                  <c:v>2.0091500000000002E-2</c:v>
                </c:pt>
                <c:pt idx="422">
                  <c:v>2.0961799999999999E-2</c:v>
                </c:pt>
                <c:pt idx="423">
                  <c:v>2.1891600000000001E-2</c:v>
                </c:pt>
                <c:pt idx="424">
                  <c:v>2.2882599999999999E-2</c:v>
                </c:pt>
                <c:pt idx="425">
                  <c:v>2.38639E-2</c:v>
                </c:pt>
                <c:pt idx="426">
                  <c:v>2.48215E-2</c:v>
                </c:pt>
                <c:pt idx="427">
                  <c:v>2.57684E-2</c:v>
                </c:pt>
                <c:pt idx="428">
                  <c:v>2.66635E-2</c:v>
                </c:pt>
                <c:pt idx="429">
                  <c:v>2.7383500000000002E-2</c:v>
                </c:pt>
                <c:pt idx="430">
                  <c:v>2.8065799999999998E-2</c:v>
                </c:pt>
                <c:pt idx="431">
                  <c:v>2.8708000000000001E-2</c:v>
                </c:pt>
                <c:pt idx="432">
                  <c:v>2.9328E-2</c:v>
                </c:pt>
                <c:pt idx="433">
                  <c:v>2.99326E-2</c:v>
                </c:pt>
                <c:pt idx="434">
                  <c:v>3.0544700000000001E-2</c:v>
                </c:pt>
                <c:pt idx="435">
                  <c:v>3.11483E-2</c:v>
                </c:pt>
                <c:pt idx="436">
                  <c:v>3.1749699999999999E-2</c:v>
                </c:pt>
                <c:pt idx="437">
                  <c:v>3.2375599999999997E-2</c:v>
                </c:pt>
                <c:pt idx="438">
                  <c:v>3.3091799999999998E-2</c:v>
                </c:pt>
                <c:pt idx="439">
                  <c:v>3.3760900000000003E-2</c:v>
                </c:pt>
                <c:pt idx="440">
                  <c:v>3.4441199999999998E-2</c:v>
                </c:pt>
                <c:pt idx="441">
                  <c:v>3.5100899999999997E-2</c:v>
                </c:pt>
                <c:pt idx="442">
                  <c:v>3.56987E-2</c:v>
                </c:pt>
                <c:pt idx="443">
                  <c:v>3.6210199999999998E-2</c:v>
                </c:pt>
                <c:pt idx="444">
                  <c:v>3.6727200000000002E-2</c:v>
                </c:pt>
                <c:pt idx="445">
                  <c:v>3.7312600000000001E-2</c:v>
                </c:pt>
                <c:pt idx="446">
                  <c:v>3.79356E-2</c:v>
                </c:pt>
                <c:pt idx="447">
                  <c:v>3.8585399999999999E-2</c:v>
                </c:pt>
                <c:pt idx="448">
                  <c:v>3.92413E-2</c:v>
                </c:pt>
                <c:pt idx="449">
                  <c:v>3.9890599999999998E-2</c:v>
                </c:pt>
                <c:pt idx="450">
                  <c:v>4.0495499999999997E-2</c:v>
                </c:pt>
                <c:pt idx="451">
                  <c:v>4.1058299999999999E-2</c:v>
                </c:pt>
                <c:pt idx="452">
                  <c:v>4.1694700000000001E-2</c:v>
                </c:pt>
                <c:pt idx="453">
                  <c:v>4.2268500000000001E-2</c:v>
                </c:pt>
                <c:pt idx="454">
                  <c:v>4.3064100000000001E-2</c:v>
                </c:pt>
                <c:pt idx="455">
                  <c:v>4.4282500000000002E-2</c:v>
                </c:pt>
                <c:pt idx="456">
                  <c:v>4.5824499999999997E-2</c:v>
                </c:pt>
                <c:pt idx="457">
                  <c:v>4.7486899999999999E-2</c:v>
                </c:pt>
                <c:pt idx="458">
                  <c:v>4.9068300000000002E-2</c:v>
                </c:pt>
                <c:pt idx="459">
                  <c:v>5.0524199999999998E-2</c:v>
                </c:pt>
                <c:pt idx="460">
                  <c:v>5.1890100000000002E-2</c:v>
                </c:pt>
                <c:pt idx="461">
                  <c:v>5.3329000000000001E-2</c:v>
                </c:pt>
                <c:pt idx="462">
                  <c:v>5.4776900000000003E-2</c:v>
                </c:pt>
                <c:pt idx="463">
                  <c:v>5.6047600000000003E-2</c:v>
                </c:pt>
                <c:pt idx="464">
                  <c:v>5.7060899999999998E-2</c:v>
                </c:pt>
                <c:pt idx="465">
                  <c:v>5.7775199999999999E-2</c:v>
                </c:pt>
                <c:pt idx="466">
                  <c:v>5.8423500000000003E-2</c:v>
                </c:pt>
                <c:pt idx="467">
                  <c:v>5.90889E-2</c:v>
                </c:pt>
                <c:pt idx="468">
                  <c:v>5.9728200000000002E-2</c:v>
                </c:pt>
                <c:pt idx="469">
                  <c:v>6.0331700000000002E-2</c:v>
                </c:pt>
                <c:pt idx="470">
                  <c:v>6.0900500000000003E-2</c:v>
                </c:pt>
                <c:pt idx="471">
                  <c:v>6.1340699999999998E-2</c:v>
                </c:pt>
                <c:pt idx="472">
                  <c:v>6.1826800000000001E-2</c:v>
                </c:pt>
                <c:pt idx="473">
                  <c:v>6.2461299999999997E-2</c:v>
                </c:pt>
                <c:pt idx="474">
                  <c:v>6.3220799999999994E-2</c:v>
                </c:pt>
                <c:pt idx="475">
                  <c:v>6.4074800000000001E-2</c:v>
                </c:pt>
                <c:pt idx="476">
                  <c:v>6.5004599999999996E-2</c:v>
                </c:pt>
                <c:pt idx="477">
                  <c:v>6.5960900000000003E-2</c:v>
                </c:pt>
                <c:pt idx="478">
                  <c:v>6.6989000000000007E-2</c:v>
                </c:pt>
                <c:pt idx="479">
                  <c:v>6.8106E-2</c:v>
                </c:pt>
                <c:pt idx="480">
                  <c:v>6.9187899999999997E-2</c:v>
                </c:pt>
                <c:pt idx="481">
                  <c:v>7.0304699999999998E-2</c:v>
                </c:pt>
                <c:pt idx="482">
                  <c:v>7.1446999999999997E-2</c:v>
                </c:pt>
                <c:pt idx="483">
                  <c:v>7.2533E-2</c:v>
                </c:pt>
                <c:pt idx="484">
                  <c:v>7.3481400000000002E-2</c:v>
                </c:pt>
                <c:pt idx="485">
                  <c:v>7.4481900000000004E-2</c:v>
                </c:pt>
                <c:pt idx="486">
                  <c:v>7.5502899999999998E-2</c:v>
                </c:pt>
                <c:pt idx="487">
                  <c:v>7.6569600000000002E-2</c:v>
                </c:pt>
                <c:pt idx="488">
                  <c:v>7.7651999999999999E-2</c:v>
                </c:pt>
                <c:pt idx="489">
                  <c:v>7.8700000000000006E-2</c:v>
                </c:pt>
                <c:pt idx="490">
                  <c:v>7.9666399999999998E-2</c:v>
                </c:pt>
                <c:pt idx="491">
                  <c:v>8.0596699999999993E-2</c:v>
                </c:pt>
                <c:pt idx="492">
                  <c:v>8.1543500000000005E-2</c:v>
                </c:pt>
                <c:pt idx="493">
                  <c:v>8.2484799999999997E-2</c:v>
                </c:pt>
                <c:pt idx="494">
                  <c:v>8.3400600000000005E-2</c:v>
                </c:pt>
                <c:pt idx="495">
                  <c:v>8.4273500000000001E-2</c:v>
                </c:pt>
                <c:pt idx="496">
                  <c:v>8.5168099999999997E-2</c:v>
                </c:pt>
                <c:pt idx="497">
                  <c:v>8.6006399999999997E-2</c:v>
                </c:pt>
                <c:pt idx="498">
                  <c:v>8.6770799999999995E-2</c:v>
                </c:pt>
                <c:pt idx="499">
                  <c:v>8.7483000000000005E-2</c:v>
                </c:pt>
                <c:pt idx="500">
                  <c:v>8.8169800000000007E-2</c:v>
                </c:pt>
                <c:pt idx="501">
                  <c:v>8.8775699999999999E-2</c:v>
                </c:pt>
                <c:pt idx="502">
                  <c:v>8.9169899999999996E-2</c:v>
                </c:pt>
                <c:pt idx="503">
                  <c:v>8.9163999999999993E-2</c:v>
                </c:pt>
                <c:pt idx="504">
                  <c:v>8.8754299999999994E-2</c:v>
                </c:pt>
                <c:pt idx="505">
                  <c:v>8.8144500000000001E-2</c:v>
                </c:pt>
                <c:pt idx="506">
                  <c:v>8.7448200000000004E-2</c:v>
                </c:pt>
                <c:pt idx="507">
                  <c:v>8.6659E-2</c:v>
                </c:pt>
                <c:pt idx="508">
                  <c:v>8.5814799999999997E-2</c:v>
                </c:pt>
                <c:pt idx="509">
                  <c:v>8.4957599999999994E-2</c:v>
                </c:pt>
                <c:pt idx="510">
                  <c:v>8.40172E-2</c:v>
                </c:pt>
                <c:pt idx="511">
                  <c:v>8.32204E-2</c:v>
                </c:pt>
                <c:pt idx="512">
                  <c:v>8.2514900000000002E-2</c:v>
                </c:pt>
                <c:pt idx="513">
                  <c:v>8.1883800000000007E-2</c:v>
                </c:pt>
                <c:pt idx="514">
                  <c:v>8.1296599999999997E-2</c:v>
                </c:pt>
                <c:pt idx="515">
                  <c:v>8.0695699999999995E-2</c:v>
                </c:pt>
                <c:pt idx="516">
                  <c:v>8.0197500000000005E-2</c:v>
                </c:pt>
                <c:pt idx="517">
                  <c:v>7.9769999999999994E-2</c:v>
                </c:pt>
                <c:pt idx="518">
                  <c:v>7.9327300000000003E-2</c:v>
                </c:pt>
                <c:pt idx="519">
                  <c:v>7.8792399999999999E-2</c:v>
                </c:pt>
                <c:pt idx="520">
                  <c:v>7.8113199999999994E-2</c:v>
                </c:pt>
                <c:pt idx="521">
                  <c:v>7.7325199999999997E-2</c:v>
                </c:pt>
                <c:pt idx="522">
                  <c:v>7.6381599999999994E-2</c:v>
                </c:pt>
                <c:pt idx="523">
                  <c:v>7.5336600000000004E-2</c:v>
                </c:pt>
                <c:pt idx="524">
                  <c:v>7.4237399999999995E-2</c:v>
                </c:pt>
                <c:pt idx="525">
                  <c:v>7.3162400000000002E-2</c:v>
                </c:pt>
                <c:pt idx="526">
                  <c:v>7.21884E-2</c:v>
                </c:pt>
                <c:pt idx="527">
                  <c:v>7.1359099999999995E-2</c:v>
                </c:pt>
                <c:pt idx="528">
                  <c:v>7.0650099999999993E-2</c:v>
                </c:pt>
                <c:pt idx="529">
                  <c:v>7.0109500000000005E-2</c:v>
                </c:pt>
                <c:pt idx="530">
                  <c:v>6.9666099999999995E-2</c:v>
                </c:pt>
                <c:pt idx="531">
                  <c:v>6.9298399999999996E-2</c:v>
                </c:pt>
                <c:pt idx="532">
                  <c:v>6.8980799999999995E-2</c:v>
                </c:pt>
                <c:pt idx="533">
                  <c:v>6.8666099999999994E-2</c:v>
                </c:pt>
                <c:pt idx="534">
                  <c:v>6.83285E-2</c:v>
                </c:pt>
                <c:pt idx="535">
                  <c:v>6.7839700000000003E-2</c:v>
                </c:pt>
                <c:pt idx="536">
                  <c:v>6.7194900000000002E-2</c:v>
                </c:pt>
                <c:pt idx="537">
                  <c:v>6.6426499999999999E-2</c:v>
                </c:pt>
                <c:pt idx="538">
                  <c:v>6.5669199999999997E-2</c:v>
                </c:pt>
                <c:pt idx="539">
                  <c:v>6.4990199999999998E-2</c:v>
                </c:pt>
                <c:pt idx="540">
                  <c:v>6.4371200000000003E-2</c:v>
                </c:pt>
                <c:pt idx="541">
                  <c:v>6.37075E-2</c:v>
                </c:pt>
                <c:pt idx="542">
                  <c:v>6.3033199999999998E-2</c:v>
                </c:pt>
                <c:pt idx="543">
                  <c:v>6.2392499999999997E-2</c:v>
                </c:pt>
                <c:pt idx="544">
                  <c:v>6.1798800000000001E-2</c:v>
                </c:pt>
                <c:pt idx="545">
                  <c:v>6.12201E-2</c:v>
                </c:pt>
                <c:pt idx="546">
                  <c:v>6.0587700000000001E-2</c:v>
                </c:pt>
                <c:pt idx="547">
                  <c:v>5.9912E-2</c:v>
                </c:pt>
                <c:pt idx="548">
                  <c:v>5.9174299999999999E-2</c:v>
                </c:pt>
                <c:pt idx="549">
                  <c:v>5.8360099999999998E-2</c:v>
                </c:pt>
                <c:pt idx="550">
                  <c:v>5.75004E-2</c:v>
                </c:pt>
                <c:pt idx="551">
                  <c:v>5.6735599999999997E-2</c:v>
                </c:pt>
                <c:pt idx="552">
                  <c:v>5.6257799999999997E-2</c:v>
                </c:pt>
                <c:pt idx="553">
                  <c:v>5.6013399999999998E-2</c:v>
                </c:pt>
                <c:pt idx="554">
                  <c:v>5.5697799999999999E-2</c:v>
                </c:pt>
                <c:pt idx="555">
                  <c:v>5.5776600000000003E-2</c:v>
                </c:pt>
                <c:pt idx="556">
                  <c:v>5.62596E-2</c:v>
                </c:pt>
                <c:pt idx="557">
                  <c:v>5.7078900000000002E-2</c:v>
                </c:pt>
                <c:pt idx="558">
                  <c:v>5.8046800000000003E-2</c:v>
                </c:pt>
                <c:pt idx="559">
                  <c:v>5.8927800000000002E-2</c:v>
                </c:pt>
                <c:pt idx="560">
                  <c:v>5.9664599999999998E-2</c:v>
                </c:pt>
                <c:pt idx="561">
                  <c:v>6.0176599999999997E-2</c:v>
                </c:pt>
                <c:pt idx="562">
                  <c:v>6.0391399999999998E-2</c:v>
                </c:pt>
                <c:pt idx="563">
                  <c:v>6.0326600000000001E-2</c:v>
                </c:pt>
                <c:pt idx="564">
                  <c:v>6.0056600000000002E-2</c:v>
                </c:pt>
                <c:pt idx="565">
                  <c:v>5.9721799999999998E-2</c:v>
                </c:pt>
                <c:pt idx="566">
                  <c:v>5.9520900000000002E-2</c:v>
                </c:pt>
                <c:pt idx="567">
                  <c:v>5.9580399999999999E-2</c:v>
                </c:pt>
                <c:pt idx="568">
                  <c:v>5.9769500000000003E-2</c:v>
                </c:pt>
                <c:pt idx="569">
                  <c:v>6.0049499999999999E-2</c:v>
                </c:pt>
                <c:pt idx="570">
                  <c:v>6.0498700000000002E-2</c:v>
                </c:pt>
                <c:pt idx="571">
                  <c:v>6.10705E-2</c:v>
                </c:pt>
                <c:pt idx="572">
                  <c:v>6.1743300000000001E-2</c:v>
                </c:pt>
                <c:pt idx="573">
                  <c:v>6.2420499999999997E-2</c:v>
                </c:pt>
                <c:pt idx="574">
                  <c:v>6.2936000000000006E-2</c:v>
                </c:pt>
                <c:pt idx="575">
                  <c:v>6.3257599999999997E-2</c:v>
                </c:pt>
                <c:pt idx="576">
                  <c:v>6.3335100000000005E-2</c:v>
                </c:pt>
                <c:pt idx="577">
                  <c:v>6.3158699999999998E-2</c:v>
                </c:pt>
                <c:pt idx="578">
                  <c:v>6.2846299999999994E-2</c:v>
                </c:pt>
                <c:pt idx="579">
                  <c:v>6.2532699999999997E-2</c:v>
                </c:pt>
                <c:pt idx="580">
                  <c:v>6.2390300000000003E-2</c:v>
                </c:pt>
                <c:pt idx="581">
                  <c:v>6.25058E-2</c:v>
                </c:pt>
                <c:pt idx="582">
                  <c:v>6.2794299999999997E-2</c:v>
                </c:pt>
                <c:pt idx="583">
                  <c:v>6.3180600000000003E-2</c:v>
                </c:pt>
                <c:pt idx="584">
                  <c:v>6.3686300000000001E-2</c:v>
                </c:pt>
                <c:pt idx="585">
                  <c:v>6.4325900000000005E-2</c:v>
                </c:pt>
                <c:pt idx="586">
                  <c:v>6.5087400000000004E-2</c:v>
                </c:pt>
                <c:pt idx="587">
                  <c:v>6.5889500000000004E-2</c:v>
                </c:pt>
                <c:pt idx="588">
                  <c:v>6.6511600000000004E-2</c:v>
                </c:pt>
                <c:pt idx="589">
                  <c:v>6.7010899999999998E-2</c:v>
                </c:pt>
                <c:pt idx="590">
                  <c:v>6.7471299999999998E-2</c:v>
                </c:pt>
                <c:pt idx="591">
                  <c:v>6.7866499999999996E-2</c:v>
                </c:pt>
                <c:pt idx="592">
                  <c:v>6.8107200000000007E-2</c:v>
                </c:pt>
                <c:pt idx="593">
                  <c:v>6.8297700000000003E-2</c:v>
                </c:pt>
                <c:pt idx="594">
                  <c:v>6.8709000000000006E-2</c:v>
                </c:pt>
                <c:pt idx="595">
                  <c:v>6.9445900000000005E-2</c:v>
                </c:pt>
                <c:pt idx="596">
                  <c:v>7.0373000000000005E-2</c:v>
                </c:pt>
                <c:pt idx="597">
                  <c:v>7.1366200000000005E-2</c:v>
                </c:pt>
                <c:pt idx="598">
                  <c:v>7.2487200000000002E-2</c:v>
                </c:pt>
                <c:pt idx="599">
                  <c:v>7.3916200000000001E-2</c:v>
                </c:pt>
                <c:pt idx="600">
                  <c:v>7.5642600000000004E-2</c:v>
                </c:pt>
                <c:pt idx="601">
                  <c:v>7.7418399999999998E-2</c:v>
                </c:pt>
                <c:pt idx="602">
                  <c:v>7.9034599999999997E-2</c:v>
                </c:pt>
                <c:pt idx="603">
                  <c:v>8.0783199999999999E-2</c:v>
                </c:pt>
                <c:pt idx="604">
                  <c:v>8.2680000000000003E-2</c:v>
                </c:pt>
                <c:pt idx="605">
                  <c:v>8.4312399999999996E-2</c:v>
                </c:pt>
                <c:pt idx="606">
                  <c:v>8.5657300000000006E-2</c:v>
                </c:pt>
                <c:pt idx="607">
                  <c:v>8.7004600000000001E-2</c:v>
                </c:pt>
                <c:pt idx="608">
                  <c:v>8.8235300000000003E-2</c:v>
                </c:pt>
                <c:pt idx="609">
                  <c:v>8.9145600000000005E-2</c:v>
                </c:pt>
                <c:pt idx="610">
                  <c:v>8.9795200000000006E-2</c:v>
                </c:pt>
                <c:pt idx="611">
                  <c:v>9.0268299999999996E-2</c:v>
                </c:pt>
                <c:pt idx="612">
                  <c:v>9.0558700000000006E-2</c:v>
                </c:pt>
                <c:pt idx="613">
                  <c:v>9.0568899999999994E-2</c:v>
                </c:pt>
                <c:pt idx="614">
                  <c:v>9.0261800000000003E-2</c:v>
                </c:pt>
                <c:pt idx="615">
                  <c:v>8.9763099999999998E-2</c:v>
                </c:pt>
                <c:pt idx="616">
                  <c:v>8.9143299999999995E-2</c:v>
                </c:pt>
                <c:pt idx="617">
                  <c:v>8.8322300000000006E-2</c:v>
                </c:pt>
                <c:pt idx="618">
                  <c:v>8.7284899999999999E-2</c:v>
                </c:pt>
                <c:pt idx="619">
                  <c:v>8.6097999999999994E-2</c:v>
                </c:pt>
                <c:pt idx="620">
                  <c:v>8.4885600000000005E-2</c:v>
                </c:pt>
                <c:pt idx="621">
                  <c:v>8.3674100000000001E-2</c:v>
                </c:pt>
                <c:pt idx="622">
                  <c:v>8.2447199999999998E-2</c:v>
                </c:pt>
                <c:pt idx="623">
                  <c:v>8.1205399999999997E-2</c:v>
                </c:pt>
                <c:pt idx="624">
                  <c:v>7.9947500000000005E-2</c:v>
                </c:pt>
                <c:pt idx="625">
                  <c:v>7.8723000000000001E-2</c:v>
                </c:pt>
                <c:pt idx="626">
                  <c:v>7.7503000000000002E-2</c:v>
                </c:pt>
                <c:pt idx="627">
                  <c:v>7.6321299999999995E-2</c:v>
                </c:pt>
                <c:pt idx="628">
                  <c:v>7.5194200000000003E-2</c:v>
                </c:pt>
                <c:pt idx="629">
                  <c:v>7.4116500000000002E-2</c:v>
                </c:pt>
                <c:pt idx="630">
                  <c:v>7.3019799999999996E-2</c:v>
                </c:pt>
                <c:pt idx="631">
                  <c:v>7.1972599999999998E-2</c:v>
                </c:pt>
                <c:pt idx="632">
                  <c:v>7.0996299999999998E-2</c:v>
                </c:pt>
                <c:pt idx="633">
                  <c:v>6.9991499999999998E-2</c:v>
                </c:pt>
                <c:pt idx="634">
                  <c:v>6.9003300000000004E-2</c:v>
                </c:pt>
                <c:pt idx="635">
                  <c:v>6.8109100000000006E-2</c:v>
                </c:pt>
                <c:pt idx="636">
                  <c:v>6.7232600000000003E-2</c:v>
                </c:pt>
                <c:pt idx="637">
                  <c:v>6.6294500000000006E-2</c:v>
                </c:pt>
                <c:pt idx="638">
                  <c:v>6.5408900000000006E-2</c:v>
                </c:pt>
                <c:pt idx="639">
                  <c:v>6.4614000000000005E-2</c:v>
                </c:pt>
                <c:pt idx="640">
                  <c:v>6.3817899999999997E-2</c:v>
                </c:pt>
                <c:pt idx="641">
                  <c:v>6.2976099999999993E-2</c:v>
                </c:pt>
                <c:pt idx="642">
                  <c:v>6.2160600000000003E-2</c:v>
                </c:pt>
                <c:pt idx="643">
                  <c:v>6.1395199999999997E-2</c:v>
                </c:pt>
                <c:pt idx="644">
                  <c:v>6.06253E-2</c:v>
                </c:pt>
                <c:pt idx="645">
                  <c:v>5.9843E-2</c:v>
                </c:pt>
                <c:pt idx="646">
                  <c:v>5.9064400000000003E-2</c:v>
                </c:pt>
                <c:pt idx="647">
                  <c:v>5.8303399999999998E-2</c:v>
                </c:pt>
                <c:pt idx="648">
                  <c:v>5.7553300000000002E-2</c:v>
                </c:pt>
                <c:pt idx="649">
                  <c:v>5.68018E-2</c:v>
                </c:pt>
                <c:pt idx="650">
                  <c:v>5.6049000000000002E-2</c:v>
                </c:pt>
                <c:pt idx="651">
                  <c:v>5.5358299999999999E-2</c:v>
                </c:pt>
                <c:pt idx="652">
                  <c:v>5.4835000000000002E-2</c:v>
                </c:pt>
                <c:pt idx="653">
                  <c:v>5.4199700000000003E-2</c:v>
                </c:pt>
                <c:pt idx="654">
                  <c:v>5.3499400000000003E-2</c:v>
                </c:pt>
                <c:pt idx="655">
                  <c:v>5.3472899999999997E-2</c:v>
                </c:pt>
                <c:pt idx="656">
                  <c:v>5.39525E-2</c:v>
                </c:pt>
                <c:pt idx="657">
                  <c:v>5.4427400000000001E-2</c:v>
                </c:pt>
                <c:pt idx="658">
                  <c:v>5.4673100000000002E-2</c:v>
                </c:pt>
                <c:pt idx="659">
                  <c:v>5.5122999999999998E-2</c:v>
                </c:pt>
                <c:pt idx="660">
                  <c:v>5.57946E-2</c:v>
                </c:pt>
                <c:pt idx="661">
                  <c:v>5.6478100000000003E-2</c:v>
                </c:pt>
                <c:pt idx="662">
                  <c:v>5.7257599999999999E-2</c:v>
                </c:pt>
                <c:pt idx="663">
                  <c:v>5.8262500000000002E-2</c:v>
                </c:pt>
                <c:pt idx="664">
                  <c:v>5.9532099999999998E-2</c:v>
                </c:pt>
                <c:pt idx="665">
                  <c:v>6.0975000000000001E-2</c:v>
                </c:pt>
                <c:pt idx="666">
                  <c:v>6.2567399999999995E-2</c:v>
                </c:pt>
                <c:pt idx="667">
                  <c:v>6.4352000000000006E-2</c:v>
                </c:pt>
                <c:pt idx="668">
                  <c:v>6.6108399999999998E-2</c:v>
                </c:pt>
                <c:pt idx="669">
                  <c:v>6.79009E-2</c:v>
                </c:pt>
                <c:pt idx="670">
                  <c:v>6.9766400000000006E-2</c:v>
                </c:pt>
                <c:pt idx="671">
                  <c:v>7.1654399999999993E-2</c:v>
                </c:pt>
                <c:pt idx="672">
                  <c:v>7.3429300000000003E-2</c:v>
                </c:pt>
                <c:pt idx="673">
                  <c:v>7.5100700000000006E-2</c:v>
                </c:pt>
                <c:pt idx="674">
                  <c:v>7.6715500000000006E-2</c:v>
                </c:pt>
                <c:pt idx="675">
                  <c:v>7.8243699999999999E-2</c:v>
                </c:pt>
                <c:pt idx="676">
                  <c:v>7.9623600000000003E-2</c:v>
                </c:pt>
                <c:pt idx="677">
                  <c:v>8.0792299999999997E-2</c:v>
                </c:pt>
                <c:pt idx="678">
                  <c:v>8.1758300000000006E-2</c:v>
                </c:pt>
                <c:pt idx="679">
                  <c:v>8.2635200000000006E-2</c:v>
                </c:pt>
                <c:pt idx="680">
                  <c:v>8.3400500000000002E-2</c:v>
                </c:pt>
                <c:pt idx="681">
                  <c:v>8.4245899999999999E-2</c:v>
                </c:pt>
                <c:pt idx="682">
                  <c:v>8.5253800000000005E-2</c:v>
                </c:pt>
                <c:pt idx="683">
                  <c:v>8.6309499999999997E-2</c:v>
                </c:pt>
                <c:pt idx="684">
                  <c:v>8.7268899999999996E-2</c:v>
                </c:pt>
                <c:pt idx="685">
                  <c:v>8.8100200000000004E-2</c:v>
                </c:pt>
                <c:pt idx="686">
                  <c:v>8.8777300000000003E-2</c:v>
                </c:pt>
                <c:pt idx="687">
                  <c:v>8.9444200000000001E-2</c:v>
                </c:pt>
                <c:pt idx="688">
                  <c:v>9.02337E-2</c:v>
                </c:pt>
                <c:pt idx="689">
                  <c:v>9.1212500000000002E-2</c:v>
                </c:pt>
                <c:pt idx="690">
                  <c:v>9.2343599999999998E-2</c:v>
                </c:pt>
                <c:pt idx="691">
                  <c:v>9.3446500000000002E-2</c:v>
                </c:pt>
                <c:pt idx="692">
                  <c:v>9.4590800000000003E-2</c:v>
                </c:pt>
                <c:pt idx="693">
                  <c:v>9.5907900000000004E-2</c:v>
                </c:pt>
                <c:pt idx="694">
                  <c:v>9.7428100000000004E-2</c:v>
                </c:pt>
                <c:pt idx="695">
                  <c:v>9.9122699999999994E-2</c:v>
                </c:pt>
                <c:pt idx="696">
                  <c:v>0.100894</c:v>
                </c:pt>
                <c:pt idx="697">
                  <c:v>0.102607</c:v>
                </c:pt>
                <c:pt idx="698">
                  <c:v>0.104295</c:v>
                </c:pt>
                <c:pt idx="699">
                  <c:v>0.106046</c:v>
                </c:pt>
                <c:pt idx="700">
                  <c:v>0.107858</c:v>
                </c:pt>
                <c:pt idx="701">
                  <c:v>0.109919</c:v>
                </c:pt>
                <c:pt idx="702">
                  <c:v>0.11204500000000001</c:v>
                </c:pt>
                <c:pt idx="703">
                  <c:v>0.11401</c:v>
                </c:pt>
                <c:pt idx="704">
                  <c:v>0.11543299999999999</c:v>
                </c:pt>
                <c:pt idx="705">
                  <c:v>0.116465</c:v>
                </c:pt>
                <c:pt idx="706">
                  <c:v>0.117466</c:v>
                </c:pt>
                <c:pt idx="707">
                  <c:v>0.118566</c:v>
                </c:pt>
                <c:pt idx="708">
                  <c:v>0.11977500000000001</c:v>
                </c:pt>
                <c:pt idx="709">
                  <c:v>0.120999</c:v>
                </c:pt>
                <c:pt idx="710">
                  <c:v>0.122338</c:v>
                </c:pt>
                <c:pt idx="711">
                  <c:v>0.123754</c:v>
                </c:pt>
                <c:pt idx="712">
                  <c:v>0.12526100000000001</c:v>
                </c:pt>
                <c:pt idx="713">
                  <c:v>0.126966</c:v>
                </c:pt>
                <c:pt idx="714">
                  <c:v>0.128833</c:v>
                </c:pt>
                <c:pt idx="715">
                  <c:v>0.13080700000000001</c:v>
                </c:pt>
                <c:pt idx="716">
                  <c:v>0.13280600000000001</c:v>
                </c:pt>
                <c:pt idx="717">
                  <c:v>0.13480800000000001</c:v>
                </c:pt>
                <c:pt idx="718">
                  <c:v>0.13684399999999999</c:v>
                </c:pt>
                <c:pt idx="719">
                  <c:v>0.13891800000000001</c:v>
                </c:pt>
                <c:pt idx="720">
                  <c:v>0.14095199999999999</c:v>
                </c:pt>
                <c:pt idx="721">
                  <c:v>0.14285700000000001</c:v>
                </c:pt>
                <c:pt idx="722">
                  <c:v>0.144618</c:v>
                </c:pt>
                <c:pt idx="723">
                  <c:v>0.14624899999999999</c:v>
                </c:pt>
                <c:pt idx="724">
                  <c:v>0.14779200000000001</c:v>
                </c:pt>
                <c:pt idx="725">
                  <c:v>0.14924399999999999</c:v>
                </c:pt>
                <c:pt idx="726">
                  <c:v>0.150586</c:v>
                </c:pt>
                <c:pt idx="727">
                  <c:v>0.15181700000000001</c:v>
                </c:pt>
                <c:pt idx="728">
                  <c:v>0.152978</c:v>
                </c:pt>
                <c:pt idx="729">
                  <c:v>0.15418299999999999</c:v>
                </c:pt>
                <c:pt idx="730">
                  <c:v>0.155444</c:v>
                </c:pt>
                <c:pt idx="731">
                  <c:v>0.156745</c:v>
                </c:pt>
                <c:pt idx="732">
                  <c:v>0.15809599999999999</c:v>
                </c:pt>
                <c:pt idx="733">
                  <c:v>0.15950300000000001</c:v>
                </c:pt>
                <c:pt idx="734">
                  <c:v>0.16100900000000001</c:v>
                </c:pt>
                <c:pt idx="735">
                  <c:v>0.162662</c:v>
                </c:pt>
                <c:pt idx="736">
                  <c:v>0.16442799999999999</c:v>
                </c:pt>
                <c:pt idx="737">
                  <c:v>0.16628699999999999</c:v>
                </c:pt>
                <c:pt idx="738">
                  <c:v>0.168184</c:v>
                </c:pt>
                <c:pt idx="739">
                  <c:v>0.17010400000000001</c:v>
                </c:pt>
                <c:pt idx="740">
                  <c:v>0.172038</c:v>
                </c:pt>
                <c:pt idx="741">
                  <c:v>0.173959</c:v>
                </c:pt>
                <c:pt idx="742">
                  <c:v>0.17582600000000001</c:v>
                </c:pt>
                <c:pt idx="743">
                  <c:v>0.177596</c:v>
                </c:pt>
                <c:pt idx="744">
                  <c:v>0.17923500000000001</c:v>
                </c:pt>
                <c:pt idx="745">
                  <c:v>0.18074399999999999</c:v>
                </c:pt>
                <c:pt idx="746">
                  <c:v>0.18214900000000001</c:v>
                </c:pt>
                <c:pt idx="747">
                  <c:v>0.18345400000000001</c:v>
                </c:pt>
                <c:pt idx="748">
                  <c:v>0.184674</c:v>
                </c:pt>
                <c:pt idx="749">
                  <c:v>0.18581800000000001</c:v>
                </c:pt>
                <c:pt idx="750">
                  <c:v>0.18692300000000001</c:v>
                </c:pt>
                <c:pt idx="751">
                  <c:v>0.18793799999999999</c:v>
                </c:pt>
                <c:pt idx="752">
                  <c:v>0.18881700000000001</c:v>
                </c:pt>
                <c:pt idx="753">
                  <c:v>0.189524</c:v>
                </c:pt>
                <c:pt idx="754">
                  <c:v>0.18989400000000001</c:v>
                </c:pt>
                <c:pt idx="755">
                  <c:v>0.18998499999999999</c:v>
                </c:pt>
                <c:pt idx="756">
                  <c:v>0.189918</c:v>
                </c:pt>
                <c:pt idx="757">
                  <c:v>0.18962799999999999</c:v>
                </c:pt>
                <c:pt idx="758">
                  <c:v>0.189053</c:v>
                </c:pt>
                <c:pt idx="759">
                  <c:v>0.18820200000000001</c:v>
                </c:pt>
                <c:pt idx="760">
                  <c:v>0.18712300000000001</c:v>
                </c:pt>
                <c:pt idx="761">
                  <c:v>0.18584600000000001</c:v>
                </c:pt>
                <c:pt idx="762">
                  <c:v>0.184447</c:v>
                </c:pt>
                <c:pt idx="763">
                  <c:v>0.182945</c:v>
                </c:pt>
                <c:pt idx="764">
                  <c:v>0.18132200000000001</c:v>
                </c:pt>
                <c:pt idx="765">
                  <c:v>0.17965999999999999</c:v>
                </c:pt>
                <c:pt idx="766">
                  <c:v>0.178034</c:v>
                </c:pt>
                <c:pt idx="767">
                  <c:v>0.17655000000000001</c:v>
                </c:pt>
                <c:pt idx="768">
                  <c:v>0.17525499999999999</c:v>
                </c:pt>
                <c:pt idx="769">
                  <c:v>0.174124</c:v>
                </c:pt>
                <c:pt idx="770">
                  <c:v>0.17349899999999999</c:v>
                </c:pt>
                <c:pt idx="771">
                  <c:v>0.17311399999999999</c:v>
                </c:pt>
                <c:pt idx="772">
                  <c:v>0.17321600000000001</c:v>
                </c:pt>
                <c:pt idx="773">
                  <c:v>0.17371700000000001</c:v>
                </c:pt>
                <c:pt idx="774">
                  <c:v>0.174427</c:v>
                </c:pt>
                <c:pt idx="775">
                  <c:v>0.175398</c:v>
                </c:pt>
                <c:pt idx="776">
                  <c:v>0.176702</c:v>
                </c:pt>
                <c:pt idx="777">
                  <c:v>0.17815500000000001</c:v>
                </c:pt>
                <c:pt idx="778">
                  <c:v>0.179619</c:v>
                </c:pt>
                <c:pt idx="779">
                  <c:v>0.181031</c:v>
                </c:pt>
                <c:pt idx="780">
                  <c:v>0.18226500000000001</c:v>
                </c:pt>
                <c:pt idx="781">
                  <c:v>0.183222</c:v>
                </c:pt>
                <c:pt idx="782">
                  <c:v>0.18388299999999999</c:v>
                </c:pt>
                <c:pt idx="783">
                  <c:v>0.18423400000000001</c:v>
                </c:pt>
                <c:pt idx="784">
                  <c:v>0.18418699999999999</c:v>
                </c:pt>
                <c:pt idx="785">
                  <c:v>0.183755</c:v>
                </c:pt>
                <c:pt idx="786">
                  <c:v>0.18296100000000001</c:v>
                </c:pt>
                <c:pt idx="787">
                  <c:v>0.181784</c:v>
                </c:pt>
                <c:pt idx="788">
                  <c:v>0.180371</c:v>
                </c:pt>
                <c:pt idx="789">
                  <c:v>0.17880199999999999</c:v>
                </c:pt>
                <c:pt idx="790">
                  <c:v>0.177201</c:v>
                </c:pt>
                <c:pt idx="791">
                  <c:v>0.175598</c:v>
                </c:pt>
                <c:pt idx="792">
                  <c:v>0.17416999999999999</c:v>
                </c:pt>
                <c:pt idx="793">
                  <c:v>0.17317199999999999</c:v>
                </c:pt>
                <c:pt idx="794">
                  <c:v>0.17219400000000001</c:v>
                </c:pt>
                <c:pt idx="795">
                  <c:v>0.171708</c:v>
                </c:pt>
                <c:pt idx="796">
                  <c:v>0.17179</c:v>
                </c:pt>
                <c:pt idx="797">
                  <c:v>0.171961</c:v>
                </c:pt>
                <c:pt idx="798">
                  <c:v>0.172789</c:v>
                </c:pt>
                <c:pt idx="799">
                  <c:v>0.17385500000000001</c:v>
                </c:pt>
                <c:pt idx="800">
                  <c:v>0.175035</c:v>
                </c:pt>
                <c:pt idx="801">
                  <c:v>0.17629600000000001</c:v>
                </c:pt>
                <c:pt idx="802">
                  <c:v>0.17771300000000001</c:v>
                </c:pt>
                <c:pt idx="803">
                  <c:v>0.17927699999999999</c:v>
                </c:pt>
                <c:pt idx="804">
                  <c:v>0.18108199999999999</c:v>
                </c:pt>
                <c:pt idx="805">
                  <c:v>0.18293100000000001</c:v>
                </c:pt>
                <c:pt idx="806">
                  <c:v>0.184726</c:v>
                </c:pt>
                <c:pt idx="807">
                  <c:v>0.186367</c:v>
                </c:pt>
                <c:pt idx="808">
                  <c:v>0.18785199999999999</c:v>
                </c:pt>
                <c:pt idx="809">
                  <c:v>0.18923999999999999</c:v>
                </c:pt>
                <c:pt idx="810">
                  <c:v>0.19056999999999999</c:v>
                </c:pt>
                <c:pt idx="811">
                  <c:v>0.191828</c:v>
                </c:pt>
                <c:pt idx="812">
                  <c:v>0.19296099999999999</c:v>
                </c:pt>
                <c:pt idx="813">
                  <c:v>0.19395499999999999</c:v>
                </c:pt>
                <c:pt idx="814">
                  <c:v>0.194856</c:v>
                </c:pt>
                <c:pt idx="815">
                  <c:v>0.19574</c:v>
                </c:pt>
                <c:pt idx="816">
                  <c:v>0.19656599999999999</c:v>
                </c:pt>
                <c:pt idx="817">
                  <c:v>0.197411</c:v>
                </c:pt>
                <c:pt idx="818">
                  <c:v>0.19819800000000001</c:v>
                </c:pt>
                <c:pt idx="819">
                  <c:v>0.19894300000000001</c:v>
                </c:pt>
                <c:pt idx="820">
                  <c:v>0.19973299999999999</c:v>
                </c:pt>
                <c:pt idx="821">
                  <c:v>0.200545</c:v>
                </c:pt>
                <c:pt idx="822">
                  <c:v>0.201403</c:v>
                </c:pt>
                <c:pt idx="823">
                  <c:v>0.202291</c:v>
                </c:pt>
                <c:pt idx="824">
                  <c:v>0.203212</c:v>
                </c:pt>
                <c:pt idx="825">
                  <c:v>0.20422699999999999</c:v>
                </c:pt>
                <c:pt idx="826">
                  <c:v>0.20538300000000001</c:v>
                </c:pt>
                <c:pt idx="827">
                  <c:v>0.20663699999999999</c:v>
                </c:pt>
                <c:pt idx="828">
                  <c:v>0.20796300000000001</c:v>
                </c:pt>
                <c:pt idx="829">
                  <c:v>0.209339</c:v>
                </c:pt>
                <c:pt idx="830">
                  <c:v>0.21077699999999999</c:v>
                </c:pt>
                <c:pt idx="831">
                  <c:v>0.21226999999999999</c:v>
                </c:pt>
                <c:pt idx="832">
                  <c:v>0.21373300000000001</c:v>
                </c:pt>
                <c:pt idx="833">
                  <c:v>0.215084</c:v>
                </c:pt>
                <c:pt idx="834">
                  <c:v>0.21626500000000001</c:v>
                </c:pt>
                <c:pt idx="835">
                  <c:v>0.21726699999999999</c:v>
                </c:pt>
                <c:pt idx="836">
                  <c:v>0.21809200000000001</c:v>
                </c:pt>
                <c:pt idx="837">
                  <c:v>0.21875900000000001</c:v>
                </c:pt>
                <c:pt idx="838">
                  <c:v>0.21928400000000001</c:v>
                </c:pt>
                <c:pt idx="839">
                  <c:v>0.219722</c:v>
                </c:pt>
                <c:pt idx="840">
                  <c:v>0.220106</c:v>
                </c:pt>
                <c:pt idx="841">
                  <c:v>0.22046199999999999</c:v>
                </c:pt>
                <c:pt idx="842">
                  <c:v>0.2208</c:v>
                </c:pt>
                <c:pt idx="843">
                  <c:v>0.221132</c:v>
                </c:pt>
                <c:pt idx="844">
                  <c:v>0.221474</c:v>
                </c:pt>
                <c:pt idx="845">
                  <c:v>0.221857</c:v>
                </c:pt>
                <c:pt idx="846">
                  <c:v>0.222304</c:v>
                </c:pt>
                <c:pt idx="847">
                  <c:v>0.22281999999999999</c:v>
                </c:pt>
                <c:pt idx="848">
                  <c:v>0.22340199999999999</c:v>
                </c:pt>
                <c:pt idx="849">
                  <c:v>0.22403799999999999</c:v>
                </c:pt>
                <c:pt idx="850">
                  <c:v>0.22471099999999999</c:v>
                </c:pt>
                <c:pt idx="851">
                  <c:v>0.225242</c:v>
                </c:pt>
                <c:pt idx="852">
                  <c:v>0.22556000000000001</c:v>
                </c:pt>
                <c:pt idx="853">
                  <c:v>0.22595100000000001</c:v>
                </c:pt>
                <c:pt idx="854">
                  <c:v>0.22661200000000001</c:v>
                </c:pt>
                <c:pt idx="855">
                  <c:v>0.227465</c:v>
                </c:pt>
                <c:pt idx="856">
                  <c:v>0.228321</c:v>
                </c:pt>
                <c:pt idx="857">
                  <c:v>0.22923199999999999</c:v>
                </c:pt>
                <c:pt idx="858">
                  <c:v>0.23030600000000001</c:v>
                </c:pt>
                <c:pt idx="859">
                  <c:v>0.231657</c:v>
                </c:pt>
                <c:pt idx="860">
                  <c:v>0.233238</c:v>
                </c:pt>
                <c:pt idx="861">
                  <c:v>0.23486899999999999</c:v>
                </c:pt>
                <c:pt idx="862">
                  <c:v>0.236539</c:v>
                </c:pt>
                <c:pt idx="863">
                  <c:v>0.238318</c:v>
                </c:pt>
                <c:pt idx="864">
                  <c:v>0.24015300000000001</c:v>
                </c:pt>
                <c:pt idx="865">
                  <c:v>0.241952</c:v>
                </c:pt>
                <c:pt idx="866">
                  <c:v>0.24355299999999999</c:v>
                </c:pt>
                <c:pt idx="867">
                  <c:v>0.24496999999999999</c:v>
                </c:pt>
                <c:pt idx="868">
                  <c:v>0.24626200000000001</c:v>
                </c:pt>
                <c:pt idx="869">
                  <c:v>0.24743799999999999</c:v>
                </c:pt>
                <c:pt idx="870">
                  <c:v>0.24842</c:v>
                </c:pt>
                <c:pt idx="871">
                  <c:v>0.249195</c:v>
                </c:pt>
                <c:pt idx="872">
                  <c:v>0.24978</c:v>
                </c:pt>
                <c:pt idx="873">
                  <c:v>0.25022299999999997</c:v>
                </c:pt>
                <c:pt idx="874">
                  <c:v>0.25083</c:v>
                </c:pt>
                <c:pt idx="875">
                  <c:v>0.25151200000000001</c:v>
                </c:pt>
                <c:pt idx="876">
                  <c:v>0.25203399999999998</c:v>
                </c:pt>
                <c:pt idx="877">
                  <c:v>0.25275799999999998</c:v>
                </c:pt>
                <c:pt idx="878">
                  <c:v>0.25373000000000001</c:v>
                </c:pt>
                <c:pt idx="879">
                  <c:v>0.25486599999999998</c:v>
                </c:pt>
                <c:pt idx="880">
                  <c:v>0.25620900000000002</c:v>
                </c:pt>
                <c:pt idx="881">
                  <c:v>0.257774</c:v>
                </c:pt>
                <c:pt idx="882">
                  <c:v>0.25942700000000002</c:v>
                </c:pt>
                <c:pt idx="883">
                  <c:v>0.26116</c:v>
                </c:pt>
                <c:pt idx="884">
                  <c:v>0.26286100000000001</c:v>
                </c:pt>
                <c:pt idx="885">
                  <c:v>0.26437699999999997</c:v>
                </c:pt>
                <c:pt idx="886">
                  <c:v>0.26572499999999999</c:v>
                </c:pt>
                <c:pt idx="887">
                  <c:v>0.26690000000000003</c:v>
                </c:pt>
                <c:pt idx="888">
                  <c:v>0.26795400000000003</c:v>
                </c:pt>
                <c:pt idx="889">
                  <c:v>0.268847</c:v>
                </c:pt>
                <c:pt idx="890">
                  <c:v>0.26957399999999998</c:v>
                </c:pt>
                <c:pt idx="891">
                  <c:v>0.27021600000000001</c:v>
                </c:pt>
                <c:pt idx="892">
                  <c:v>0.27082200000000001</c:v>
                </c:pt>
                <c:pt idx="893">
                  <c:v>0.27144499999999999</c:v>
                </c:pt>
                <c:pt idx="894">
                  <c:v>0.27209100000000003</c:v>
                </c:pt>
                <c:pt idx="895">
                  <c:v>0.272893</c:v>
                </c:pt>
                <c:pt idx="896">
                  <c:v>0.27371400000000001</c:v>
                </c:pt>
                <c:pt idx="897">
                  <c:v>0.27467799999999998</c:v>
                </c:pt>
                <c:pt idx="898">
                  <c:v>0.27565600000000001</c:v>
                </c:pt>
                <c:pt idx="899">
                  <c:v>0.27685500000000002</c:v>
                </c:pt>
                <c:pt idx="900">
                  <c:v>0.278082</c:v>
                </c:pt>
                <c:pt idx="901">
                  <c:v>0.279337</c:v>
                </c:pt>
                <c:pt idx="902">
                  <c:v>0.28057700000000002</c:v>
                </c:pt>
                <c:pt idx="903">
                  <c:v>0.28170899999999999</c:v>
                </c:pt>
                <c:pt idx="904">
                  <c:v>0.28244799999999998</c:v>
                </c:pt>
                <c:pt idx="905">
                  <c:v>0.28286699999999998</c:v>
                </c:pt>
                <c:pt idx="906">
                  <c:v>0.283105</c:v>
                </c:pt>
                <c:pt idx="907">
                  <c:v>0.28317500000000001</c:v>
                </c:pt>
                <c:pt idx="908">
                  <c:v>0.28318300000000002</c:v>
                </c:pt>
                <c:pt idx="909">
                  <c:v>0.28314899999999998</c:v>
                </c:pt>
                <c:pt idx="910">
                  <c:v>0.28304699999999999</c:v>
                </c:pt>
                <c:pt idx="911">
                  <c:v>0.282918</c:v>
                </c:pt>
                <c:pt idx="912">
                  <c:v>0.28301900000000002</c:v>
                </c:pt>
                <c:pt idx="913">
                  <c:v>0.28340500000000002</c:v>
                </c:pt>
                <c:pt idx="914">
                  <c:v>0.28389399999999998</c:v>
                </c:pt>
                <c:pt idx="915">
                  <c:v>0.28442499999999998</c:v>
                </c:pt>
                <c:pt idx="916">
                  <c:v>0.28510400000000002</c:v>
                </c:pt>
                <c:pt idx="917">
                  <c:v>0.28587600000000002</c:v>
                </c:pt>
                <c:pt idx="918">
                  <c:v>0.28662599999999999</c:v>
                </c:pt>
                <c:pt idx="919">
                  <c:v>0.28739700000000001</c:v>
                </c:pt>
                <c:pt idx="920">
                  <c:v>0.28816900000000001</c:v>
                </c:pt>
                <c:pt idx="921">
                  <c:v>0.28881200000000001</c:v>
                </c:pt>
                <c:pt idx="922">
                  <c:v>0.28934700000000002</c:v>
                </c:pt>
                <c:pt idx="923">
                  <c:v>0.28972500000000001</c:v>
                </c:pt>
                <c:pt idx="924">
                  <c:v>0.28997099999999998</c:v>
                </c:pt>
                <c:pt idx="925">
                  <c:v>0.29013699999999998</c:v>
                </c:pt>
                <c:pt idx="926">
                  <c:v>0.290219</c:v>
                </c:pt>
                <c:pt idx="927">
                  <c:v>0.29029100000000002</c:v>
                </c:pt>
                <c:pt idx="928">
                  <c:v>0.290377</c:v>
                </c:pt>
                <c:pt idx="929">
                  <c:v>0.29056100000000001</c:v>
                </c:pt>
                <c:pt idx="930">
                  <c:v>0.29081200000000001</c:v>
                </c:pt>
                <c:pt idx="931">
                  <c:v>0.29115000000000002</c:v>
                </c:pt>
                <c:pt idx="932">
                  <c:v>0.29158200000000001</c:v>
                </c:pt>
                <c:pt idx="933">
                  <c:v>0.29214699999999999</c:v>
                </c:pt>
                <c:pt idx="934">
                  <c:v>0.29276400000000002</c:v>
                </c:pt>
                <c:pt idx="935">
                  <c:v>0.293402</c:v>
                </c:pt>
                <c:pt idx="936">
                  <c:v>0.29403000000000001</c:v>
                </c:pt>
                <c:pt idx="937">
                  <c:v>0.29459800000000003</c:v>
                </c:pt>
                <c:pt idx="938">
                  <c:v>0.29509400000000002</c:v>
                </c:pt>
                <c:pt idx="939">
                  <c:v>0.29550999999999999</c:v>
                </c:pt>
                <c:pt idx="940">
                  <c:v>0.29588599999999998</c:v>
                </c:pt>
                <c:pt idx="941">
                  <c:v>0.29622199999999999</c:v>
                </c:pt>
                <c:pt idx="942">
                  <c:v>0.29653800000000002</c:v>
                </c:pt>
                <c:pt idx="943">
                  <c:v>0.29683100000000001</c:v>
                </c:pt>
                <c:pt idx="944">
                  <c:v>0.29714200000000002</c:v>
                </c:pt>
                <c:pt idx="945">
                  <c:v>0.29747299999999999</c:v>
                </c:pt>
                <c:pt idx="946">
                  <c:v>0.29783700000000002</c:v>
                </c:pt>
                <c:pt idx="947">
                  <c:v>0.29824099999999998</c:v>
                </c:pt>
                <c:pt idx="948">
                  <c:v>0.29868099999999997</c:v>
                </c:pt>
                <c:pt idx="949">
                  <c:v>0.29916500000000001</c:v>
                </c:pt>
                <c:pt idx="950">
                  <c:v>0.299682</c:v>
                </c:pt>
                <c:pt idx="951">
                  <c:v>0.30030400000000002</c:v>
                </c:pt>
                <c:pt idx="952">
                  <c:v>0.30100500000000002</c:v>
                </c:pt>
                <c:pt idx="953">
                  <c:v>0.30154399999999998</c:v>
                </c:pt>
                <c:pt idx="954">
                  <c:v>0.30189500000000002</c:v>
                </c:pt>
                <c:pt idx="955">
                  <c:v>0.30210399999999998</c:v>
                </c:pt>
                <c:pt idx="956">
                  <c:v>0.302176</c:v>
                </c:pt>
                <c:pt idx="957">
                  <c:v>0.30218699999999998</c:v>
                </c:pt>
                <c:pt idx="958">
                  <c:v>0.30205399999999999</c:v>
                </c:pt>
                <c:pt idx="959">
                  <c:v>0.301755</c:v>
                </c:pt>
                <c:pt idx="960">
                  <c:v>0.30137700000000001</c:v>
                </c:pt>
                <c:pt idx="961">
                  <c:v>0.30099199999999998</c:v>
                </c:pt>
                <c:pt idx="962">
                  <c:v>0.30064000000000002</c:v>
                </c:pt>
                <c:pt idx="963">
                  <c:v>0.30031000000000002</c:v>
                </c:pt>
                <c:pt idx="964">
                  <c:v>0.299979</c:v>
                </c:pt>
                <c:pt idx="965">
                  <c:v>0.29965199999999997</c:v>
                </c:pt>
                <c:pt idx="966">
                  <c:v>0.29931600000000003</c:v>
                </c:pt>
                <c:pt idx="967">
                  <c:v>0.298933</c:v>
                </c:pt>
                <c:pt idx="968">
                  <c:v>0.29852099999999998</c:v>
                </c:pt>
                <c:pt idx="969">
                  <c:v>0.29810300000000001</c:v>
                </c:pt>
                <c:pt idx="970">
                  <c:v>0.29769000000000001</c:v>
                </c:pt>
                <c:pt idx="971">
                  <c:v>0.29722999999999999</c:v>
                </c:pt>
                <c:pt idx="972">
                  <c:v>0.29668699999999998</c:v>
                </c:pt>
                <c:pt idx="973">
                  <c:v>0.29604999999999998</c:v>
                </c:pt>
                <c:pt idx="974">
                  <c:v>0.29532900000000001</c:v>
                </c:pt>
                <c:pt idx="975">
                  <c:v>0.29456399999999999</c:v>
                </c:pt>
                <c:pt idx="976">
                  <c:v>0.29377500000000001</c:v>
                </c:pt>
                <c:pt idx="977">
                  <c:v>0.29298400000000002</c:v>
                </c:pt>
                <c:pt idx="978">
                  <c:v>0.292215</c:v>
                </c:pt>
                <c:pt idx="979">
                  <c:v>0.29149999999999998</c:v>
                </c:pt>
                <c:pt idx="980">
                  <c:v>0.290854</c:v>
                </c:pt>
                <c:pt idx="981">
                  <c:v>0.29026099999999999</c:v>
                </c:pt>
                <c:pt idx="982">
                  <c:v>0.289715</c:v>
                </c:pt>
                <c:pt idx="983">
                  <c:v>0.28924</c:v>
                </c:pt>
                <c:pt idx="984">
                  <c:v>0.28885</c:v>
                </c:pt>
                <c:pt idx="985">
                  <c:v>0.288549</c:v>
                </c:pt>
                <c:pt idx="986">
                  <c:v>0.28833799999999998</c:v>
                </c:pt>
                <c:pt idx="987">
                  <c:v>0.28818199999999999</c:v>
                </c:pt>
                <c:pt idx="988">
                  <c:v>0.28806500000000002</c:v>
                </c:pt>
                <c:pt idx="989">
                  <c:v>0.28796500000000003</c:v>
                </c:pt>
                <c:pt idx="990">
                  <c:v>0.287852</c:v>
                </c:pt>
                <c:pt idx="991">
                  <c:v>0.28770200000000001</c:v>
                </c:pt>
                <c:pt idx="992">
                  <c:v>0.28748699999999999</c:v>
                </c:pt>
                <c:pt idx="993">
                  <c:v>0.287186</c:v>
                </c:pt>
                <c:pt idx="994">
                  <c:v>0.28678199999999998</c:v>
                </c:pt>
                <c:pt idx="995">
                  <c:v>0.28626000000000001</c:v>
                </c:pt>
                <c:pt idx="996">
                  <c:v>0.28559600000000002</c:v>
                </c:pt>
                <c:pt idx="997">
                  <c:v>0.28478700000000001</c:v>
                </c:pt>
                <c:pt idx="998">
                  <c:v>0.28385500000000002</c:v>
                </c:pt>
                <c:pt idx="999">
                  <c:v>0.28282200000000002</c:v>
                </c:pt>
                <c:pt idx="1000">
                  <c:v>0.28171499999999999</c:v>
                </c:pt>
                <c:pt idx="1001">
                  <c:v>0.28056399999999998</c:v>
                </c:pt>
                <c:pt idx="1002">
                  <c:v>0.27940700000000002</c:v>
                </c:pt>
                <c:pt idx="1003">
                  <c:v>0.27827800000000003</c:v>
                </c:pt>
                <c:pt idx="1004">
                  <c:v>0.27721699999999999</c:v>
                </c:pt>
                <c:pt idx="1005">
                  <c:v>0.27626099999999998</c:v>
                </c:pt>
                <c:pt idx="1006">
                  <c:v>0.27543699999999999</c:v>
                </c:pt>
                <c:pt idx="1007">
                  <c:v>0.27477699999999999</c:v>
                </c:pt>
                <c:pt idx="1008">
                  <c:v>0.27430599999999999</c:v>
                </c:pt>
                <c:pt idx="1009">
                  <c:v>0.27403100000000002</c:v>
                </c:pt>
                <c:pt idx="1010">
                  <c:v>0.27390700000000001</c:v>
                </c:pt>
                <c:pt idx="1011">
                  <c:v>0.27395000000000003</c:v>
                </c:pt>
                <c:pt idx="1012">
                  <c:v>0.27410699999999999</c:v>
                </c:pt>
                <c:pt idx="1013">
                  <c:v>0.27429100000000001</c:v>
                </c:pt>
                <c:pt idx="1014">
                  <c:v>0.274505</c:v>
                </c:pt>
                <c:pt idx="1015">
                  <c:v>0.27471600000000002</c:v>
                </c:pt>
                <c:pt idx="1016">
                  <c:v>0.27488800000000002</c:v>
                </c:pt>
                <c:pt idx="1017">
                  <c:v>0.27497300000000002</c:v>
                </c:pt>
                <c:pt idx="1018">
                  <c:v>0.27491300000000002</c:v>
                </c:pt>
                <c:pt idx="1019">
                  <c:v>0.274704</c:v>
                </c:pt>
                <c:pt idx="1020">
                  <c:v>0.27433299999999999</c:v>
                </c:pt>
                <c:pt idx="1021">
                  <c:v>0.27372600000000002</c:v>
                </c:pt>
                <c:pt idx="1022">
                  <c:v>0.27290399999999998</c:v>
                </c:pt>
                <c:pt idx="1023">
                  <c:v>0.271922</c:v>
                </c:pt>
                <c:pt idx="1024">
                  <c:v>0.27077800000000002</c:v>
                </c:pt>
                <c:pt idx="1025">
                  <c:v>0.26953899999999997</c:v>
                </c:pt>
                <c:pt idx="1026">
                  <c:v>0.26834200000000002</c:v>
                </c:pt>
                <c:pt idx="1027">
                  <c:v>0.26705200000000001</c:v>
                </c:pt>
                <c:pt idx="1028">
                  <c:v>0.265766</c:v>
                </c:pt>
                <c:pt idx="1029">
                  <c:v>0.26465</c:v>
                </c:pt>
                <c:pt idx="1030">
                  <c:v>0.263687</c:v>
                </c:pt>
                <c:pt idx="1031">
                  <c:v>0.262963</c:v>
                </c:pt>
                <c:pt idx="1032">
                  <c:v>0.26247999999999999</c:v>
                </c:pt>
                <c:pt idx="1033">
                  <c:v>0.26210499999999998</c:v>
                </c:pt>
                <c:pt idx="1034">
                  <c:v>0.26193300000000003</c:v>
                </c:pt>
                <c:pt idx="1035">
                  <c:v>0.26199600000000001</c:v>
                </c:pt>
                <c:pt idx="1036">
                  <c:v>0.26221100000000003</c:v>
                </c:pt>
                <c:pt idx="1037">
                  <c:v>0.26260499999999998</c:v>
                </c:pt>
                <c:pt idx="1038">
                  <c:v>0.263071</c:v>
                </c:pt>
                <c:pt idx="1039">
                  <c:v>0.26349499999999998</c:v>
                </c:pt>
                <c:pt idx="1040">
                  <c:v>0.26393499999999998</c:v>
                </c:pt>
                <c:pt idx="1041">
                  <c:v>0.26435999999999998</c:v>
                </c:pt>
                <c:pt idx="1042">
                  <c:v>0.26471699999999998</c:v>
                </c:pt>
                <c:pt idx="1043">
                  <c:v>0.26496199999999998</c:v>
                </c:pt>
                <c:pt idx="1044">
                  <c:v>0.26495600000000002</c:v>
                </c:pt>
                <c:pt idx="1045">
                  <c:v>0.26474199999999998</c:v>
                </c:pt>
                <c:pt idx="1046">
                  <c:v>0.264428</c:v>
                </c:pt>
                <c:pt idx="1047">
                  <c:v>0.26386199999999999</c:v>
                </c:pt>
                <c:pt idx="1048">
                  <c:v>0.26285500000000001</c:v>
                </c:pt>
                <c:pt idx="1049">
                  <c:v>0.26158599999999999</c:v>
                </c:pt>
                <c:pt idx="1050">
                  <c:v>0.26022200000000001</c:v>
                </c:pt>
                <c:pt idx="1051">
                  <c:v>0.25880500000000001</c:v>
                </c:pt>
                <c:pt idx="1052">
                  <c:v>0.25744</c:v>
                </c:pt>
                <c:pt idx="1053">
                  <c:v>0.256407</c:v>
                </c:pt>
                <c:pt idx="1054">
                  <c:v>0.25595000000000001</c:v>
                </c:pt>
                <c:pt idx="1055">
                  <c:v>0.25604399999999999</c:v>
                </c:pt>
                <c:pt idx="1056">
                  <c:v>0.25647399999999998</c:v>
                </c:pt>
                <c:pt idx="1057">
                  <c:v>0.25719799999999998</c:v>
                </c:pt>
                <c:pt idx="1058">
                  <c:v>0.25834699999999999</c:v>
                </c:pt>
                <c:pt idx="1059">
                  <c:v>0.25999899999999998</c:v>
                </c:pt>
                <c:pt idx="1060">
                  <c:v>0.26201799999999997</c:v>
                </c:pt>
                <c:pt idx="1061">
                  <c:v>0.26429799999999998</c:v>
                </c:pt>
                <c:pt idx="1062">
                  <c:v>0.26682</c:v>
                </c:pt>
                <c:pt idx="1063">
                  <c:v>0.26937800000000001</c:v>
                </c:pt>
                <c:pt idx="1064">
                  <c:v>0.27180900000000002</c:v>
                </c:pt>
                <c:pt idx="1065">
                  <c:v>0.27389000000000002</c:v>
                </c:pt>
                <c:pt idx="1066">
                  <c:v>0.27564100000000002</c:v>
                </c:pt>
                <c:pt idx="1067">
                  <c:v>0.27710299999999999</c:v>
                </c:pt>
                <c:pt idx="1068">
                  <c:v>0.278279</c:v>
                </c:pt>
                <c:pt idx="1069">
                  <c:v>0.27921200000000002</c:v>
                </c:pt>
                <c:pt idx="1070">
                  <c:v>0.27989599999999998</c:v>
                </c:pt>
                <c:pt idx="1071">
                  <c:v>0.28040399999999999</c:v>
                </c:pt>
                <c:pt idx="1072">
                  <c:v>0.28086699999999998</c:v>
                </c:pt>
                <c:pt idx="1073">
                  <c:v>0.28157900000000002</c:v>
                </c:pt>
                <c:pt idx="1074">
                  <c:v>0.28235300000000002</c:v>
                </c:pt>
                <c:pt idx="1075">
                  <c:v>0.28316999999999998</c:v>
                </c:pt>
                <c:pt idx="1076">
                  <c:v>0.28396100000000002</c:v>
                </c:pt>
                <c:pt idx="1077">
                  <c:v>0.284881</c:v>
                </c:pt>
                <c:pt idx="1078">
                  <c:v>0.28579199999999999</c:v>
                </c:pt>
                <c:pt idx="1079">
                  <c:v>0.286638</c:v>
                </c:pt>
                <c:pt idx="1080">
                  <c:v>0.28757100000000002</c:v>
                </c:pt>
                <c:pt idx="1081">
                  <c:v>0.28860799999999998</c:v>
                </c:pt>
                <c:pt idx="1082">
                  <c:v>0.28977399999999998</c:v>
                </c:pt>
                <c:pt idx="1083">
                  <c:v>0.29112300000000002</c:v>
                </c:pt>
                <c:pt idx="1084">
                  <c:v>0.292522</c:v>
                </c:pt>
                <c:pt idx="1085">
                  <c:v>0.29400100000000001</c:v>
                </c:pt>
                <c:pt idx="1086">
                  <c:v>0.29558899999999999</c:v>
                </c:pt>
                <c:pt idx="1087">
                  <c:v>0.297234</c:v>
                </c:pt>
                <c:pt idx="1088">
                  <c:v>0.298759</c:v>
                </c:pt>
                <c:pt idx="1089">
                  <c:v>0.30027999999999999</c:v>
                </c:pt>
                <c:pt idx="1090">
                  <c:v>0.30194599999999999</c:v>
                </c:pt>
                <c:pt idx="1091">
                  <c:v>0.30354399999999998</c:v>
                </c:pt>
                <c:pt idx="1092">
                  <c:v>0.30493599999999998</c:v>
                </c:pt>
                <c:pt idx="1093">
                  <c:v>0.30637500000000001</c:v>
                </c:pt>
                <c:pt idx="1094">
                  <c:v>0.30788599999999999</c:v>
                </c:pt>
                <c:pt idx="1095">
                  <c:v>0.30915100000000001</c:v>
                </c:pt>
                <c:pt idx="1096">
                  <c:v>0.310309</c:v>
                </c:pt>
                <c:pt idx="1097">
                  <c:v>0.311471</c:v>
                </c:pt>
                <c:pt idx="1098">
                  <c:v>0.31246099999999999</c:v>
                </c:pt>
                <c:pt idx="1099">
                  <c:v>0.31341999999999998</c:v>
                </c:pt>
              </c:numCache>
            </c:numRef>
          </c:xVal>
          <c:yVal>
            <c:numRef>
              <c:f>trajectory!$L$2:$L$1101</c:f>
              <c:numCache>
                <c:formatCode>General</c:formatCode>
                <c:ptCount val="1100"/>
                <c:pt idx="0">
                  <c:v>0</c:v>
                </c:pt>
                <c:pt idx="1">
                  <c:v>7.4937900000000003E-6</c:v>
                </c:pt>
                <c:pt idx="2">
                  <c:v>3.0997200000000002E-5</c:v>
                </c:pt>
                <c:pt idx="3">
                  <c:v>-4.5061099999999998E-6</c:v>
                </c:pt>
                <c:pt idx="4">
                  <c:v>-4.4984300000000004E-6</c:v>
                </c:pt>
                <c:pt idx="5">
                  <c:v>-4.51391E-6</c:v>
                </c:pt>
                <c:pt idx="6">
                  <c:v>-7.1898599999999996E-5</c:v>
                </c:pt>
                <c:pt idx="7">
                  <c:v>-1.2180000000000001E-4</c:v>
                </c:pt>
                <c:pt idx="8">
                  <c:v>-1.2173800000000001E-4</c:v>
                </c:pt>
                <c:pt idx="9">
                  <c:v>-1.21684E-4</c:v>
                </c:pt>
                <c:pt idx="10">
                  <c:v>-1.21629E-4</c:v>
                </c:pt>
                <c:pt idx="11">
                  <c:v>-1.21585E-4</c:v>
                </c:pt>
                <c:pt idx="12">
                  <c:v>-1.21557E-4</c:v>
                </c:pt>
                <c:pt idx="13">
                  <c:v>-1.21545E-4</c:v>
                </c:pt>
                <c:pt idx="14">
                  <c:v>-1.2150300000000001E-4</c:v>
                </c:pt>
                <c:pt idx="15">
                  <c:v>-1.21444E-4</c:v>
                </c:pt>
                <c:pt idx="16">
                  <c:v>-1.21394E-4</c:v>
                </c:pt>
                <c:pt idx="17">
                  <c:v>-1.21341E-4</c:v>
                </c:pt>
                <c:pt idx="18">
                  <c:v>-1.21297E-4</c:v>
                </c:pt>
                <c:pt idx="19">
                  <c:v>-1.21276E-4</c:v>
                </c:pt>
                <c:pt idx="20">
                  <c:v>-1.2125099999999999E-4</c:v>
                </c:pt>
                <c:pt idx="21">
                  <c:v>-1.2121E-4</c:v>
                </c:pt>
                <c:pt idx="22">
                  <c:v>-1.2115700000000001E-4</c:v>
                </c:pt>
                <c:pt idx="23">
                  <c:v>-1.2111E-4</c:v>
                </c:pt>
                <c:pt idx="24">
                  <c:v>-1.21063E-4</c:v>
                </c:pt>
                <c:pt idx="25">
                  <c:v>-1.21035E-4</c:v>
                </c:pt>
                <c:pt idx="26">
                  <c:v>-1.21004E-4</c:v>
                </c:pt>
                <c:pt idx="27">
                  <c:v>-1.20973E-4</c:v>
                </c:pt>
                <c:pt idx="28">
                  <c:v>-1.20946E-4</c:v>
                </c:pt>
                <c:pt idx="29">
                  <c:v>-1.20921E-4</c:v>
                </c:pt>
                <c:pt idx="30">
                  <c:v>-1.2089199999999999E-4</c:v>
                </c:pt>
                <c:pt idx="31">
                  <c:v>-1.20865E-4</c:v>
                </c:pt>
                <c:pt idx="32">
                  <c:v>-1.20839E-4</c:v>
                </c:pt>
                <c:pt idx="33">
                  <c:v>-1.20813E-4</c:v>
                </c:pt>
                <c:pt idx="34">
                  <c:v>-1.20785E-4</c:v>
                </c:pt>
                <c:pt idx="35">
                  <c:v>-1.20748E-4</c:v>
                </c:pt>
                <c:pt idx="36">
                  <c:v>-1.20704E-4</c:v>
                </c:pt>
                <c:pt idx="37">
                  <c:v>-1.2066E-4</c:v>
                </c:pt>
                <c:pt idx="38">
                  <c:v>-1.20631E-4</c:v>
                </c:pt>
                <c:pt idx="39">
                  <c:v>-1.20604E-4</c:v>
                </c:pt>
                <c:pt idx="40">
                  <c:v>-1.2057600000000001E-4</c:v>
                </c:pt>
                <c:pt idx="41">
                  <c:v>-1.2055199999999999E-4</c:v>
                </c:pt>
                <c:pt idx="42">
                  <c:v>-1.20526E-4</c:v>
                </c:pt>
                <c:pt idx="43">
                  <c:v>-1.20506E-4</c:v>
                </c:pt>
                <c:pt idx="44">
                  <c:v>-1.2048E-4</c:v>
                </c:pt>
                <c:pt idx="45">
                  <c:v>-1.20457E-4</c:v>
                </c:pt>
                <c:pt idx="46">
                  <c:v>-1.20437E-4</c:v>
                </c:pt>
                <c:pt idx="47">
                  <c:v>-1.20412E-4</c:v>
                </c:pt>
                <c:pt idx="48">
                  <c:v>-1.20387E-4</c:v>
                </c:pt>
                <c:pt idx="49">
                  <c:v>-1.2036600000000001E-4</c:v>
                </c:pt>
                <c:pt idx="50">
                  <c:v>-1.20345E-4</c:v>
                </c:pt>
                <c:pt idx="51">
                  <c:v>2.0812200000000001E-4</c:v>
                </c:pt>
                <c:pt idx="52">
                  <c:v>1.0938899999999999E-3</c:v>
                </c:pt>
                <c:pt idx="53">
                  <c:v>2.1801300000000002E-3</c:v>
                </c:pt>
                <c:pt idx="54">
                  <c:v>3.4085000000000001E-3</c:v>
                </c:pt>
                <c:pt idx="55">
                  <c:v>4.8946500000000004E-3</c:v>
                </c:pt>
                <c:pt idx="56">
                  <c:v>6.7015E-3</c:v>
                </c:pt>
                <c:pt idx="57">
                  <c:v>8.56145E-3</c:v>
                </c:pt>
                <c:pt idx="58">
                  <c:v>1.01517E-2</c:v>
                </c:pt>
                <c:pt idx="59">
                  <c:v>1.1141699999999999E-2</c:v>
                </c:pt>
                <c:pt idx="60">
                  <c:v>1.21365E-2</c:v>
                </c:pt>
                <c:pt idx="61">
                  <c:v>1.31144E-2</c:v>
                </c:pt>
                <c:pt idx="62">
                  <c:v>1.4308899999999999E-2</c:v>
                </c:pt>
                <c:pt idx="63">
                  <c:v>1.55914E-2</c:v>
                </c:pt>
                <c:pt idx="64">
                  <c:v>1.6726499999999998E-2</c:v>
                </c:pt>
                <c:pt idx="65">
                  <c:v>1.7905000000000001E-2</c:v>
                </c:pt>
                <c:pt idx="66">
                  <c:v>1.9331000000000001E-2</c:v>
                </c:pt>
                <c:pt idx="67">
                  <c:v>2.0996000000000001E-2</c:v>
                </c:pt>
                <c:pt idx="68">
                  <c:v>2.2902100000000002E-2</c:v>
                </c:pt>
                <c:pt idx="69">
                  <c:v>2.4778399999999999E-2</c:v>
                </c:pt>
                <c:pt idx="70">
                  <c:v>2.6565700000000001E-2</c:v>
                </c:pt>
                <c:pt idx="71">
                  <c:v>2.7977499999999999E-2</c:v>
                </c:pt>
                <c:pt idx="72">
                  <c:v>2.91533E-2</c:v>
                </c:pt>
                <c:pt idx="73">
                  <c:v>3.0230099999999999E-2</c:v>
                </c:pt>
                <c:pt idx="74">
                  <c:v>3.1475999999999997E-2</c:v>
                </c:pt>
                <c:pt idx="75">
                  <c:v>3.2899600000000001E-2</c:v>
                </c:pt>
                <c:pt idx="76">
                  <c:v>3.43498E-2</c:v>
                </c:pt>
                <c:pt idx="77">
                  <c:v>3.5768399999999999E-2</c:v>
                </c:pt>
                <c:pt idx="78">
                  <c:v>3.7214400000000002E-2</c:v>
                </c:pt>
                <c:pt idx="79">
                  <c:v>3.85186E-2</c:v>
                </c:pt>
                <c:pt idx="80">
                  <c:v>3.9727100000000001E-2</c:v>
                </c:pt>
                <c:pt idx="81">
                  <c:v>4.1232400000000002E-2</c:v>
                </c:pt>
                <c:pt idx="82">
                  <c:v>4.26951E-2</c:v>
                </c:pt>
                <c:pt idx="83">
                  <c:v>4.4278600000000001E-2</c:v>
                </c:pt>
                <c:pt idx="84">
                  <c:v>4.5929299999999999E-2</c:v>
                </c:pt>
                <c:pt idx="85">
                  <c:v>4.7469600000000001E-2</c:v>
                </c:pt>
                <c:pt idx="86">
                  <c:v>4.8783199999999999E-2</c:v>
                </c:pt>
                <c:pt idx="87">
                  <c:v>4.9944099999999998E-2</c:v>
                </c:pt>
                <c:pt idx="88">
                  <c:v>5.1093E-2</c:v>
                </c:pt>
                <c:pt idx="89">
                  <c:v>5.2514400000000003E-2</c:v>
                </c:pt>
                <c:pt idx="90">
                  <c:v>5.4066999999999997E-2</c:v>
                </c:pt>
                <c:pt idx="91">
                  <c:v>5.5562800000000002E-2</c:v>
                </c:pt>
                <c:pt idx="92">
                  <c:v>5.6911700000000003E-2</c:v>
                </c:pt>
                <c:pt idx="93">
                  <c:v>5.8087699999999999E-2</c:v>
                </c:pt>
                <c:pt idx="94">
                  <c:v>5.9116500000000002E-2</c:v>
                </c:pt>
                <c:pt idx="95">
                  <c:v>6.02158E-2</c:v>
                </c:pt>
                <c:pt idx="96">
                  <c:v>6.1516599999999998E-2</c:v>
                </c:pt>
                <c:pt idx="97">
                  <c:v>6.2783099999999994E-2</c:v>
                </c:pt>
                <c:pt idx="98">
                  <c:v>6.3929799999999995E-2</c:v>
                </c:pt>
                <c:pt idx="99">
                  <c:v>6.5035599999999999E-2</c:v>
                </c:pt>
                <c:pt idx="100">
                  <c:v>6.6170999999999994E-2</c:v>
                </c:pt>
                <c:pt idx="101">
                  <c:v>6.71234E-2</c:v>
                </c:pt>
                <c:pt idx="102">
                  <c:v>6.7913699999999994E-2</c:v>
                </c:pt>
                <c:pt idx="103">
                  <c:v>6.9056199999999998E-2</c:v>
                </c:pt>
                <c:pt idx="104">
                  <c:v>7.07367E-2</c:v>
                </c:pt>
                <c:pt idx="105">
                  <c:v>7.2814100000000007E-2</c:v>
                </c:pt>
                <c:pt idx="106">
                  <c:v>7.5196399999999997E-2</c:v>
                </c:pt>
                <c:pt idx="107">
                  <c:v>7.7974600000000005E-2</c:v>
                </c:pt>
                <c:pt idx="108">
                  <c:v>8.1284999999999996E-2</c:v>
                </c:pt>
                <c:pt idx="109">
                  <c:v>8.4026799999999999E-2</c:v>
                </c:pt>
                <c:pt idx="110">
                  <c:v>8.6177799999999999E-2</c:v>
                </c:pt>
                <c:pt idx="111">
                  <c:v>8.7952799999999998E-2</c:v>
                </c:pt>
                <c:pt idx="112">
                  <c:v>8.9531700000000006E-2</c:v>
                </c:pt>
                <c:pt idx="113">
                  <c:v>9.1036000000000006E-2</c:v>
                </c:pt>
                <c:pt idx="114">
                  <c:v>9.2459600000000003E-2</c:v>
                </c:pt>
                <c:pt idx="115">
                  <c:v>9.3904000000000001E-2</c:v>
                </c:pt>
                <c:pt idx="116">
                  <c:v>9.5409999999999995E-2</c:v>
                </c:pt>
                <c:pt idx="117">
                  <c:v>9.6833600000000006E-2</c:v>
                </c:pt>
                <c:pt idx="118">
                  <c:v>9.8136500000000002E-2</c:v>
                </c:pt>
                <c:pt idx="119">
                  <c:v>9.9280199999999999E-2</c:v>
                </c:pt>
                <c:pt idx="120">
                  <c:v>0.100189</c:v>
                </c:pt>
                <c:pt idx="121">
                  <c:v>0.101435</c:v>
                </c:pt>
                <c:pt idx="122">
                  <c:v>0.102841</c:v>
                </c:pt>
                <c:pt idx="123">
                  <c:v>0.10435800000000001</c:v>
                </c:pt>
                <c:pt idx="124">
                  <c:v>0.106001</c:v>
                </c:pt>
                <c:pt idx="125">
                  <c:v>0.107602</c:v>
                </c:pt>
                <c:pt idx="126">
                  <c:v>0.108947</c:v>
                </c:pt>
                <c:pt idx="127">
                  <c:v>0.110038</c:v>
                </c:pt>
                <c:pt idx="128">
                  <c:v>0.111247</c:v>
                </c:pt>
                <c:pt idx="129">
                  <c:v>0.112472</c:v>
                </c:pt>
                <c:pt idx="130">
                  <c:v>0.11358600000000001</c:v>
                </c:pt>
                <c:pt idx="131">
                  <c:v>0.11479399999999999</c:v>
                </c:pt>
                <c:pt idx="132">
                  <c:v>0.115992</c:v>
                </c:pt>
                <c:pt idx="133">
                  <c:v>0.117059</c:v>
                </c:pt>
                <c:pt idx="134">
                  <c:v>0.118169</c:v>
                </c:pt>
                <c:pt idx="135">
                  <c:v>0.119405</c:v>
                </c:pt>
                <c:pt idx="136">
                  <c:v>0.120574</c:v>
                </c:pt>
                <c:pt idx="137">
                  <c:v>0.12175800000000001</c:v>
                </c:pt>
                <c:pt idx="138">
                  <c:v>0.12312099999999999</c:v>
                </c:pt>
                <c:pt idx="139">
                  <c:v>0.124446</c:v>
                </c:pt>
                <c:pt idx="140">
                  <c:v>0.12565499999999999</c:v>
                </c:pt>
                <c:pt idx="141">
                  <c:v>0.12695899999999999</c:v>
                </c:pt>
                <c:pt idx="142">
                  <c:v>0.128248</c:v>
                </c:pt>
                <c:pt idx="143">
                  <c:v>0.12934899999999999</c:v>
                </c:pt>
                <c:pt idx="144">
                  <c:v>0.130443</c:v>
                </c:pt>
                <c:pt idx="145">
                  <c:v>0.13162499999999999</c:v>
                </c:pt>
                <c:pt idx="146">
                  <c:v>0.13267699999999999</c:v>
                </c:pt>
                <c:pt idx="147">
                  <c:v>0.13372500000000001</c:v>
                </c:pt>
                <c:pt idx="148">
                  <c:v>0.13495699999999999</c:v>
                </c:pt>
                <c:pt idx="149">
                  <c:v>0.136103</c:v>
                </c:pt>
                <c:pt idx="150">
                  <c:v>0.13717299999999999</c:v>
                </c:pt>
                <c:pt idx="151">
                  <c:v>0.138153</c:v>
                </c:pt>
                <c:pt idx="152">
                  <c:v>0.13922799999999999</c:v>
                </c:pt>
                <c:pt idx="153">
                  <c:v>0.14052500000000001</c:v>
                </c:pt>
                <c:pt idx="154">
                  <c:v>0.1416</c:v>
                </c:pt>
                <c:pt idx="155">
                  <c:v>0.14257</c:v>
                </c:pt>
                <c:pt idx="156">
                  <c:v>0.143513</c:v>
                </c:pt>
                <c:pt idx="157">
                  <c:v>0.144092</c:v>
                </c:pt>
                <c:pt idx="158">
                  <c:v>0.144594</c:v>
                </c:pt>
                <c:pt idx="159">
                  <c:v>0.14524000000000001</c:v>
                </c:pt>
                <c:pt idx="160">
                  <c:v>0.146205</c:v>
                </c:pt>
                <c:pt idx="161">
                  <c:v>0.14751700000000001</c:v>
                </c:pt>
                <c:pt idx="162">
                  <c:v>0.14898800000000001</c:v>
                </c:pt>
                <c:pt idx="163">
                  <c:v>0.15046599999999999</c:v>
                </c:pt>
                <c:pt idx="164">
                  <c:v>0.151729</c:v>
                </c:pt>
                <c:pt idx="165">
                  <c:v>0.152533</c:v>
                </c:pt>
                <c:pt idx="166">
                  <c:v>0.15327399999999999</c:v>
                </c:pt>
                <c:pt idx="167">
                  <c:v>0.154056</c:v>
                </c:pt>
                <c:pt idx="168">
                  <c:v>0.15507399999999999</c:v>
                </c:pt>
                <c:pt idx="169">
                  <c:v>0.15628400000000001</c:v>
                </c:pt>
                <c:pt idx="170">
                  <c:v>0.157609</c:v>
                </c:pt>
                <c:pt idx="171">
                  <c:v>0.15897900000000001</c:v>
                </c:pt>
                <c:pt idx="172">
                  <c:v>0.16003400000000001</c:v>
                </c:pt>
                <c:pt idx="173">
                  <c:v>0.160608</c:v>
                </c:pt>
                <c:pt idx="174">
                  <c:v>0.16132299999999999</c:v>
                </c:pt>
                <c:pt idx="175">
                  <c:v>0.162162</c:v>
                </c:pt>
                <c:pt idx="176">
                  <c:v>0.16320399999999999</c:v>
                </c:pt>
                <c:pt idx="177">
                  <c:v>0.164491</c:v>
                </c:pt>
                <c:pt idx="178">
                  <c:v>0.16586899999999999</c:v>
                </c:pt>
                <c:pt idx="179">
                  <c:v>0.16708999999999999</c:v>
                </c:pt>
                <c:pt idx="180">
                  <c:v>0.167854</c:v>
                </c:pt>
                <c:pt idx="181">
                  <c:v>0.168605</c:v>
                </c:pt>
                <c:pt idx="182">
                  <c:v>0.16955300000000001</c:v>
                </c:pt>
                <c:pt idx="183">
                  <c:v>0.17074900000000001</c:v>
                </c:pt>
                <c:pt idx="184">
                  <c:v>0.17213300000000001</c:v>
                </c:pt>
                <c:pt idx="185">
                  <c:v>0.173485</c:v>
                </c:pt>
                <c:pt idx="186">
                  <c:v>0.17463300000000001</c:v>
                </c:pt>
                <c:pt idx="187">
                  <c:v>0.175372</c:v>
                </c:pt>
                <c:pt idx="188">
                  <c:v>0.17602999999999999</c:v>
                </c:pt>
                <c:pt idx="189">
                  <c:v>0.176845</c:v>
                </c:pt>
                <c:pt idx="190">
                  <c:v>0.17791699999999999</c:v>
                </c:pt>
                <c:pt idx="191">
                  <c:v>0.179179</c:v>
                </c:pt>
                <c:pt idx="192">
                  <c:v>0.18049499999999999</c:v>
                </c:pt>
                <c:pt idx="193">
                  <c:v>0.18167900000000001</c:v>
                </c:pt>
                <c:pt idx="194">
                  <c:v>0.182508</c:v>
                </c:pt>
                <c:pt idx="195">
                  <c:v>0.18327499999999999</c:v>
                </c:pt>
                <c:pt idx="196">
                  <c:v>0.18434500000000001</c:v>
                </c:pt>
                <c:pt idx="197">
                  <c:v>0.185555</c:v>
                </c:pt>
                <c:pt idx="198">
                  <c:v>0.186783</c:v>
                </c:pt>
                <c:pt idx="199">
                  <c:v>0.18801499999999999</c:v>
                </c:pt>
                <c:pt idx="200">
                  <c:v>0.18906100000000001</c:v>
                </c:pt>
                <c:pt idx="201">
                  <c:v>0.19000800000000001</c:v>
                </c:pt>
                <c:pt idx="202">
                  <c:v>0.191052</c:v>
                </c:pt>
                <c:pt idx="203">
                  <c:v>0.19220499999999999</c:v>
                </c:pt>
                <c:pt idx="204">
                  <c:v>0.193304</c:v>
                </c:pt>
                <c:pt idx="205">
                  <c:v>0.194101</c:v>
                </c:pt>
                <c:pt idx="206">
                  <c:v>0.194741</c:v>
                </c:pt>
                <c:pt idx="207">
                  <c:v>0.195685</c:v>
                </c:pt>
                <c:pt idx="208">
                  <c:v>0.19681499999999999</c:v>
                </c:pt>
                <c:pt idx="209">
                  <c:v>0.19802400000000001</c:v>
                </c:pt>
                <c:pt idx="210">
                  <c:v>0.19925000000000001</c:v>
                </c:pt>
                <c:pt idx="211">
                  <c:v>0.20028299999999999</c:v>
                </c:pt>
                <c:pt idx="212">
                  <c:v>0.20093900000000001</c:v>
                </c:pt>
                <c:pt idx="213">
                  <c:v>0.20175299999999999</c:v>
                </c:pt>
                <c:pt idx="214">
                  <c:v>0.20274500000000001</c:v>
                </c:pt>
                <c:pt idx="215">
                  <c:v>0.203844</c:v>
                </c:pt>
                <c:pt idx="216">
                  <c:v>0.205098</c:v>
                </c:pt>
                <c:pt idx="217">
                  <c:v>0.206373</c:v>
                </c:pt>
                <c:pt idx="218">
                  <c:v>0.20744199999999999</c:v>
                </c:pt>
                <c:pt idx="219">
                  <c:v>0.208122</c:v>
                </c:pt>
                <c:pt idx="220">
                  <c:v>0.20885000000000001</c:v>
                </c:pt>
                <c:pt idx="221">
                  <c:v>0.20980399999999999</c:v>
                </c:pt>
                <c:pt idx="222">
                  <c:v>0.21096799999999999</c:v>
                </c:pt>
                <c:pt idx="223">
                  <c:v>0.21223800000000001</c:v>
                </c:pt>
                <c:pt idx="224">
                  <c:v>0.213532</c:v>
                </c:pt>
                <c:pt idx="225">
                  <c:v>0.21465699999999999</c:v>
                </c:pt>
                <c:pt idx="226">
                  <c:v>0.215394</c:v>
                </c:pt>
                <c:pt idx="227">
                  <c:v>0.21606800000000001</c:v>
                </c:pt>
                <c:pt idx="228">
                  <c:v>0.21693999999999999</c:v>
                </c:pt>
                <c:pt idx="229">
                  <c:v>0.21801799999999999</c:v>
                </c:pt>
                <c:pt idx="230">
                  <c:v>0.21915999999999999</c:v>
                </c:pt>
                <c:pt idx="231">
                  <c:v>0.22036800000000001</c:v>
                </c:pt>
                <c:pt idx="232">
                  <c:v>0.22148200000000001</c:v>
                </c:pt>
                <c:pt idx="233">
                  <c:v>0.22223699999999999</c:v>
                </c:pt>
                <c:pt idx="234">
                  <c:v>0.22285099999999999</c:v>
                </c:pt>
                <c:pt idx="235">
                  <c:v>0.22361900000000001</c:v>
                </c:pt>
                <c:pt idx="236">
                  <c:v>0.22465199999999999</c:v>
                </c:pt>
                <c:pt idx="237">
                  <c:v>0.22578999999999999</c:v>
                </c:pt>
                <c:pt idx="238">
                  <c:v>0.22700500000000001</c:v>
                </c:pt>
                <c:pt idx="239">
                  <c:v>0.22813700000000001</c:v>
                </c:pt>
                <c:pt idx="240">
                  <c:v>0.22897000000000001</c:v>
                </c:pt>
                <c:pt idx="241">
                  <c:v>0.22956499999999999</c:v>
                </c:pt>
                <c:pt idx="242">
                  <c:v>0.23036499999999999</c:v>
                </c:pt>
                <c:pt idx="243">
                  <c:v>0.23138400000000001</c:v>
                </c:pt>
                <c:pt idx="244">
                  <c:v>0.232409</c:v>
                </c:pt>
                <c:pt idx="245">
                  <c:v>0.23354900000000001</c:v>
                </c:pt>
                <c:pt idx="246">
                  <c:v>0.234685</c:v>
                </c:pt>
                <c:pt idx="247">
                  <c:v>0.23556199999999999</c:v>
                </c:pt>
                <c:pt idx="248">
                  <c:v>0.23619999999999999</c:v>
                </c:pt>
                <c:pt idx="249">
                  <c:v>0.236955</c:v>
                </c:pt>
                <c:pt idx="250">
                  <c:v>0.237872</c:v>
                </c:pt>
                <c:pt idx="251">
                  <c:v>0.23905699999999999</c:v>
                </c:pt>
                <c:pt idx="252">
                  <c:v>0.24051600000000001</c:v>
                </c:pt>
                <c:pt idx="253">
                  <c:v>0.241759</c:v>
                </c:pt>
                <c:pt idx="254">
                  <c:v>0.24297199999999999</c:v>
                </c:pt>
                <c:pt idx="255">
                  <c:v>0.24446999999999999</c:v>
                </c:pt>
                <c:pt idx="256">
                  <c:v>0.246034</c:v>
                </c:pt>
                <c:pt idx="257">
                  <c:v>0.247587</c:v>
                </c:pt>
                <c:pt idx="258">
                  <c:v>0.24862100000000001</c:v>
                </c:pt>
                <c:pt idx="259">
                  <c:v>0.249667</c:v>
                </c:pt>
                <c:pt idx="260">
                  <c:v>0.25082300000000002</c:v>
                </c:pt>
                <c:pt idx="261">
                  <c:v>0.25196400000000002</c:v>
                </c:pt>
                <c:pt idx="262">
                  <c:v>0.25293399999999999</c:v>
                </c:pt>
                <c:pt idx="263">
                  <c:v>0.25385799999999997</c:v>
                </c:pt>
                <c:pt idx="264">
                  <c:v>0.25480000000000003</c:v>
                </c:pt>
                <c:pt idx="265">
                  <c:v>0.25580999999999998</c:v>
                </c:pt>
                <c:pt idx="266">
                  <c:v>0.256913</c:v>
                </c:pt>
                <c:pt idx="267">
                  <c:v>0.257969</c:v>
                </c:pt>
                <c:pt idx="268">
                  <c:v>0.25881599999999999</c:v>
                </c:pt>
                <c:pt idx="269">
                  <c:v>0.25958999999999999</c:v>
                </c:pt>
                <c:pt idx="270">
                  <c:v>0.26056200000000002</c:v>
                </c:pt>
                <c:pt idx="271">
                  <c:v>0.26167400000000002</c:v>
                </c:pt>
                <c:pt idx="272">
                  <c:v>0.26296900000000001</c:v>
                </c:pt>
                <c:pt idx="273">
                  <c:v>0.26439000000000001</c:v>
                </c:pt>
                <c:pt idx="274">
                  <c:v>0.26580900000000002</c:v>
                </c:pt>
                <c:pt idx="275">
                  <c:v>0.26706200000000002</c:v>
                </c:pt>
                <c:pt idx="276">
                  <c:v>0.26791999999999999</c:v>
                </c:pt>
                <c:pt idx="277">
                  <c:v>0.26852300000000001</c:v>
                </c:pt>
                <c:pt idx="278">
                  <c:v>0.26907700000000001</c:v>
                </c:pt>
                <c:pt idx="279">
                  <c:v>0.26957900000000001</c:v>
                </c:pt>
                <c:pt idx="280">
                  <c:v>0.27027099999999998</c:v>
                </c:pt>
                <c:pt idx="281">
                  <c:v>0.27114899999999997</c:v>
                </c:pt>
                <c:pt idx="282">
                  <c:v>0.27211800000000003</c:v>
                </c:pt>
                <c:pt idx="283">
                  <c:v>0.273036</c:v>
                </c:pt>
                <c:pt idx="284">
                  <c:v>0.27382600000000001</c:v>
                </c:pt>
                <c:pt idx="285">
                  <c:v>0.27451799999999998</c:v>
                </c:pt>
                <c:pt idx="286">
                  <c:v>0.27534500000000001</c:v>
                </c:pt>
                <c:pt idx="287">
                  <c:v>0.27639999999999998</c:v>
                </c:pt>
                <c:pt idx="288">
                  <c:v>0.27753100000000003</c:v>
                </c:pt>
                <c:pt idx="289">
                  <c:v>0.27865000000000001</c:v>
                </c:pt>
                <c:pt idx="290">
                  <c:v>0.27968399999999999</c:v>
                </c:pt>
                <c:pt idx="291">
                  <c:v>0.28055400000000003</c:v>
                </c:pt>
                <c:pt idx="292">
                  <c:v>0.28121299999999999</c:v>
                </c:pt>
                <c:pt idx="293">
                  <c:v>0.281968</c:v>
                </c:pt>
                <c:pt idx="294">
                  <c:v>0.28284500000000001</c:v>
                </c:pt>
                <c:pt idx="295">
                  <c:v>0.28370299999999998</c:v>
                </c:pt>
                <c:pt idx="296">
                  <c:v>0.28451799999999999</c:v>
                </c:pt>
                <c:pt idx="297">
                  <c:v>0.28543499999999999</c:v>
                </c:pt>
                <c:pt idx="298">
                  <c:v>0.286277</c:v>
                </c:pt>
                <c:pt idx="299">
                  <c:v>0.286879</c:v>
                </c:pt>
                <c:pt idx="300">
                  <c:v>0.28762500000000002</c:v>
                </c:pt>
                <c:pt idx="301">
                  <c:v>0.288273</c:v>
                </c:pt>
                <c:pt idx="302">
                  <c:v>0.289045</c:v>
                </c:pt>
                <c:pt idx="303">
                  <c:v>0.29005700000000001</c:v>
                </c:pt>
                <c:pt idx="304">
                  <c:v>0.29106500000000002</c:v>
                </c:pt>
                <c:pt idx="305">
                  <c:v>0.29223700000000002</c:v>
                </c:pt>
                <c:pt idx="306">
                  <c:v>0.29325400000000001</c:v>
                </c:pt>
                <c:pt idx="307">
                  <c:v>0.29411399999999999</c:v>
                </c:pt>
                <c:pt idx="308">
                  <c:v>0.29492600000000002</c:v>
                </c:pt>
                <c:pt idx="309">
                  <c:v>0.29579</c:v>
                </c:pt>
                <c:pt idx="310">
                  <c:v>0.296788</c:v>
                </c:pt>
                <c:pt idx="311">
                  <c:v>0.29768099999999997</c:v>
                </c:pt>
                <c:pt idx="312">
                  <c:v>0.29836400000000002</c:v>
                </c:pt>
                <c:pt idx="313">
                  <c:v>0.29912300000000003</c:v>
                </c:pt>
                <c:pt idx="314">
                  <c:v>0.29984499999999997</c:v>
                </c:pt>
                <c:pt idx="315">
                  <c:v>0.30069200000000001</c:v>
                </c:pt>
                <c:pt idx="316">
                  <c:v>0.30175800000000003</c:v>
                </c:pt>
                <c:pt idx="317">
                  <c:v>0.302867</c:v>
                </c:pt>
                <c:pt idx="318">
                  <c:v>0.30403799999999997</c:v>
                </c:pt>
                <c:pt idx="319">
                  <c:v>0.30510700000000002</c:v>
                </c:pt>
                <c:pt idx="320">
                  <c:v>0.30576100000000001</c:v>
                </c:pt>
                <c:pt idx="321">
                  <c:v>0.30629699999999999</c:v>
                </c:pt>
                <c:pt idx="322">
                  <c:v>0.30690099999999998</c:v>
                </c:pt>
                <c:pt idx="323">
                  <c:v>0.307531</c:v>
                </c:pt>
                <c:pt idx="324">
                  <c:v>0.30830400000000002</c:v>
                </c:pt>
                <c:pt idx="325">
                  <c:v>0.30924000000000001</c:v>
                </c:pt>
                <c:pt idx="326">
                  <c:v>0.31013099999999999</c:v>
                </c:pt>
                <c:pt idx="327">
                  <c:v>0.31086399999999997</c:v>
                </c:pt>
                <c:pt idx="328">
                  <c:v>0.31151899999999999</c:v>
                </c:pt>
                <c:pt idx="329">
                  <c:v>0.312473</c:v>
                </c:pt>
                <c:pt idx="330">
                  <c:v>0.31367400000000001</c:v>
                </c:pt>
                <c:pt idx="331">
                  <c:v>0.31496800000000003</c:v>
                </c:pt>
                <c:pt idx="332">
                  <c:v>0.31626399999999999</c:v>
                </c:pt>
                <c:pt idx="333">
                  <c:v>0.31747599999999998</c:v>
                </c:pt>
                <c:pt idx="334">
                  <c:v>0.31843100000000002</c:v>
                </c:pt>
                <c:pt idx="335">
                  <c:v>0.31935400000000003</c:v>
                </c:pt>
                <c:pt idx="336">
                  <c:v>0.320274</c:v>
                </c:pt>
                <c:pt idx="337">
                  <c:v>0.321017</c:v>
                </c:pt>
                <c:pt idx="338">
                  <c:v>0.32192500000000002</c:v>
                </c:pt>
                <c:pt idx="339">
                  <c:v>0.322878</c:v>
                </c:pt>
                <c:pt idx="340">
                  <c:v>0.32378499999999999</c:v>
                </c:pt>
                <c:pt idx="341">
                  <c:v>0.32457599999999998</c:v>
                </c:pt>
                <c:pt idx="342">
                  <c:v>0.32552199999999998</c:v>
                </c:pt>
                <c:pt idx="343">
                  <c:v>0.32631700000000002</c:v>
                </c:pt>
                <c:pt idx="344">
                  <c:v>0.32713399999999998</c:v>
                </c:pt>
                <c:pt idx="345">
                  <c:v>0.32816800000000002</c:v>
                </c:pt>
                <c:pt idx="346">
                  <c:v>0.32906600000000003</c:v>
                </c:pt>
                <c:pt idx="347">
                  <c:v>0.32978499999999999</c:v>
                </c:pt>
                <c:pt idx="348">
                  <c:v>0.33046700000000001</c:v>
                </c:pt>
                <c:pt idx="349">
                  <c:v>0.33110600000000001</c:v>
                </c:pt>
                <c:pt idx="350">
                  <c:v>0.33159499999999997</c:v>
                </c:pt>
                <c:pt idx="351">
                  <c:v>0.332374</c:v>
                </c:pt>
                <c:pt idx="352">
                  <c:v>0.33351900000000001</c:v>
                </c:pt>
                <c:pt idx="353">
                  <c:v>0.33454800000000001</c:v>
                </c:pt>
                <c:pt idx="354">
                  <c:v>0.33541700000000002</c:v>
                </c:pt>
                <c:pt idx="355">
                  <c:v>0.33654000000000001</c:v>
                </c:pt>
                <c:pt idx="356">
                  <c:v>0.33802100000000002</c:v>
                </c:pt>
                <c:pt idx="357">
                  <c:v>0.339727</c:v>
                </c:pt>
                <c:pt idx="358">
                  <c:v>0.34116299999999999</c:v>
                </c:pt>
                <c:pt idx="359">
                  <c:v>0.34198299999999998</c:v>
                </c:pt>
                <c:pt idx="360">
                  <c:v>0.34279500000000002</c:v>
                </c:pt>
                <c:pt idx="361">
                  <c:v>0.34363300000000002</c:v>
                </c:pt>
                <c:pt idx="362">
                  <c:v>0.34455200000000002</c:v>
                </c:pt>
                <c:pt idx="363">
                  <c:v>0.34554299999999999</c:v>
                </c:pt>
                <c:pt idx="364">
                  <c:v>0.34645799999999999</c:v>
                </c:pt>
                <c:pt idx="365">
                  <c:v>0.34731800000000002</c:v>
                </c:pt>
                <c:pt idx="366">
                  <c:v>0.34809099999999998</c:v>
                </c:pt>
                <c:pt idx="367">
                  <c:v>0.34886099999999998</c:v>
                </c:pt>
                <c:pt idx="368">
                  <c:v>0.34987400000000002</c:v>
                </c:pt>
                <c:pt idx="369">
                  <c:v>0.35092899999999999</c:v>
                </c:pt>
                <c:pt idx="370">
                  <c:v>0.35219899999999998</c:v>
                </c:pt>
                <c:pt idx="371">
                  <c:v>0.353246</c:v>
                </c:pt>
                <c:pt idx="372">
                  <c:v>0.35425200000000001</c:v>
                </c:pt>
                <c:pt idx="373">
                  <c:v>0.35524099999999997</c:v>
                </c:pt>
                <c:pt idx="374">
                  <c:v>0.35633700000000001</c:v>
                </c:pt>
                <c:pt idx="375">
                  <c:v>0.35739500000000002</c:v>
                </c:pt>
                <c:pt idx="376">
                  <c:v>0.35836000000000001</c:v>
                </c:pt>
                <c:pt idx="377">
                  <c:v>0.35942600000000002</c:v>
                </c:pt>
                <c:pt idx="378">
                  <c:v>0.360653</c:v>
                </c:pt>
                <c:pt idx="379">
                  <c:v>0.36178300000000002</c:v>
                </c:pt>
                <c:pt idx="380">
                  <c:v>0.36277900000000002</c:v>
                </c:pt>
                <c:pt idx="381">
                  <c:v>0.364041</c:v>
                </c:pt>
                <c:pt idx="382">
                  <c:v>0.36549900000000002</c:v>
                </c:pt>
                <c:pt idx="383">
                  <c:v>0.36693199999999998</c:v>
                </c:pt>
                <c:pt idx="384">
                  <c:v>0.36827100000000002</c:v>
                </c:pt>
                <c:pt idx="385">
                  <c:v>0.36964399999999997</c:v>
                </c:pt>
                <c:pt idx="386">
                  <c:v>0.37101000000000001</c:v>
                </c:pt>
                <c:pt idx="387">
                  <c:v>0.37217</c:v>
                </c:pt>
                <c:pt idx="388">
                  <c:v>0.37305899999999997</c:v>
                </c:pt>
                <c:pt idx="389">
                  <c:v>0.37378800000000001</c:v>
                </c:pt>
                <c:pt idx="390">
                  <c:v>0.37437100000000001</c:v>
                </c:pt>
                <c:pt idx="391">
                  <c:v>0.37489</c:v>
                </c:pt>
                <c:pt idx="392">
                  <c:v>0.37548100000000001</c:v>
                </c:pt>
                <c:pt idx="393">
                  <c:v>0.37608999999999998</c:v>
                </c:pt>
                <c:pt idx="394">
                  <c:v>0.37659599999999999</c:v>
                </c:pt>
                <c:pt idx="395">
                  <c:v>0.37701299999999999</c:v>
                </c:pt>
                <c:pt idx="396">
                  <c:v>0.37746499999999999</c:v>
                </c:pt>
                <c:pt idx="397">
                  <c:v>0.37796999999999997</c:v>
                </c:pt>
                <c:pt idx="398">
                  <c:v>0.37843399999999999</c:v>
                </c:pt>
                <c:pt idx="399">
                  <c:v>0.37882399999999999</c:v>
                </c:pt>
                <c:pt idx="400">
                  <c:v>0.379222</c:v>
                </c:pt>
                <c:pt idx="401">
                  <c:v>0.37959300000000001</c:v>
                </c:pt>
                <c:pt idx="402">
                  <c:v>0.37997199999999998</c:v>
                </c:pt>
                <c:pt idx="403">
                  <c:v>0.38056099999999998</c:v>
                </c:pt>
                <c:pt idx="404">
                  <c:v>0.381193</c:v>
                </c:pt>
                <c:pt idx="405">
                  <c:v>0.38197900000000001</c:v>
                </c:pt>
                <c:pt idx="406">
                  <c:v>0.382878</c:v>
                </c:pt>
                <c:pt idx="407">
                  <c:v>0.38379999999999997</c:v>
                </c:pt>
                <c:pt idx="408">
                  <c:v>0.38462600000000002</c:v>
                </c:pt>
                <c:pt idx="409">
                  <c:v>0.38527699999999998</c:v>
                </c:pt>
                <c:pt idx="410">
                  <c:v>0.385878</c:v>
                </c:pt>
                <c:pt idx="411">
                  <c:v>0.38627800000000001</c:v>
                </c:pt>
                <c:pt idx="412">
                  <c:v>0.38667699999999999</c:v>
                </c:pt>
                <c:pt idx="413">
                  <c:v>0.38712000000000002</c:v>
                </c:pt>
                <c:pt idx="414">
                  <c:v>0.38730300000000001</c:v>
                </c:pt>
                <c:pt idx="415">
                  <c:v>0.387266</c:v>
                </c:pt>
                <c:pt idx="416">
                  <c:v>0.38712299999999999</c:v>
                </c:pt>
                <c:pt idx="417">
                  <c:v>0.38676300000000002</c:v>
                </c:pt>
                <c:pt idx="418">
                  <c:v>0.38628200000000001</c:v>
                </c:pt>
                <c:pt idx="419">
                  <c:v>0.38562999999999997</c:v>
                </c:pt>
                <c:pt idx="420">
                  <c:v>0.38481900000000002</c:v>
                </c:pt>
                <c:pt idx="421">
                  <c:v>0.38393699999999997</c:v>
                </c:pt>
                <c:pt idx="422">
                  <c:v>0.382965</c:v>
                </c:pt>
                <c:pt idx="423">
                  <c:v>0.38190400000000002</c:v>
                </c:pt>
                <c:pt idx="424">
                  <c:v>0.38079200000000002</c:v>
                </c:pt>
                <c:pt idx="425">
                  <c:v>0.37957600000000002</c:v>
                </c:pt>
                <c:pt idx="426">
                  <c:v>0.37829200000000002</c:v>
                </c:pt>
                <c:pt idx="427">
                  <c:v>0.37701400000000002</c:v>
                </c:pt>
                <c:pt idx="428">
                  <c:v>0.37574099999999999</c:v>
                </c:pt>
                <c:pt idx="429">
                  <c:v>0.37441600000000003</c:v>
                </c:pt>
                <c:pt idx="430">
                  <c:v>0.37315199999999998</c:v>
                </c:pt>
                <c:pt idx="431">
                  <c:v>0.37192799999999998</c:v>
                </c:pt>
                <c:pt idx="432">
                  <c:v>0.37076399999999998</c:v>
                </c:pt>
                <c:pt idx="433">
                  <c:v>0.369699</c:v>
                </c:pt>
                <c:pt idx="434">
                  <c:v>0.36873600000000001</c:v>
                </c:pt>
                <c:pt idx="435">
                  <c:v>0.367807</c:v>
                </c:pt>
                <c:pt idx="436">
                  <c:v>0.36691600000000002</c:v>
                </c:pt>
                <c:pt idx="437">
                  <c:v>0.36611500000000002</c:v>
                </c:pt>
                <c:pt idx="438">
                  <c:v>0.36544900000000002</c:v>
                </c:pt>
                <c:pt idx="439">
                  <c:v>0.36482300000000001</c:v>
                </c:pt>
                <c:pt idx="440">
                  <c:v>0.36429600000000001</c:v>
                </c:pt>
                <c:pt idx="441">
                  <c:v>0.36385000000000001</c:v>
                </c:pt>
                <c:pt idx="442">
                  <c:v>0.36346200000000001</c:v>
                </c:pt>
                <c:pt idx="443">
                  <c:v>0.36311300000000002</c:v>
                </c:pt>
                <c:pt idx="444">
                  <c:v>0.36284</c:v>
                </c:pt>
                <c:pt idx="445">
                  <c:v>0.362618</c:v>
                </c:pt>
                <c:pt idx="446">
                  <c:v>0.36239300000000002</c:v>
                </c:pt>
                <c:pt idx="447">
                  <c:v>0.36215700000000001</c:v>
                </c:pt>
                <c:pt idx="448">
                  <c:v>0.36188300000000001</c:v>
                </c:pt>
                <c:pt idx="449">
                  <c:v>0.36155399999999999</c:v>
                </c:pt>
                <c:pt idx="450">
                  <c:v>0.36116900000000002</c:v>
                </c:pt>
                <c:pt idx="451">
                  <c:v>0.36077999999999999</c:v>
                </c:pt>
                <c:pt idx="452">
                  <c:v>0.36054000000000003</c:v>
                </c:pt>
                <c:pt idx="453">
                  <c:v>0.36037999999999998</c:v>
                </c:pt>
                <c:pt idx="454">
                  <c:v>0.36010999999999999</c:v>
                </c:pt>
                <c:pt idx="455">
                  <c:v>0.35994300000000001</c:v>
                </c:pt>
                <c:pt idx="456">
                  <c:v>0.35993799999999998</c:v>
                </c:pt>
                <c:pt idx="457">
                  <c:v>0.36004799999999998</c:v>
                </c:pt>
                <c:pt idx="458">
                  <c:v>0.36017100000000002</c:v>
                </c:pt>
                <c:pt idx="459">
                  <c:v>0.360234</c:v>
                </c:pt>
                <c:pt idx="460">
                  <c:v>0.36027500000000001</c:v>
                </c:pt>
                <c:pt idx="461">
                  <c:v>0.36057499999999998</c:v>
                </c:pt>
                <c:pt idx="462">
                  <c:v>0.36111199999999999</c:v>
                </c:pt>
                <c:pt idx="463">
                  <c:v>0.36174000000000001</c:v>
                </c:pt>
                <c:pt idx="464">
                  <c:v>0.36238900000000002</c:v>
                </c:pt>
                <c:pt idx="465">
                  <c:v>0.36299700000000001</c:v>
                </c:pt>
                <c:pt idx="466">
                  <c:v>0.36368800000000001</c:v>
                </c:pt>
                <c:pt idx="467">
                  <c:v>0.36438300000000001</c:v>
                </c:pt>
                <c:pt idx="468">
                  <c:v>0.36499799999999999</c:v>
                </c:pt>
                <c:pt idx="469">
                  <c:v>0.36558299999999999</c:v>
                </c:pt>
                <c:pt idx="470">
                  <c:v>0.36618899999999999</c:v>
                </c:pt>
                <c:pt idx="471">
                  <c:v>0.36663400000000002</c:v>
                </c:pt>
                <c:pt idx="472">
                  <c:v>0.366956</c:v>
                </c:pt>
                <c:pt idx="473">
                  <c:v>0.36726599999999998</c:v>
                </c:pt>
                <c:pt idx="474">
                  <c:v>0.367562</c:v>
                </c:pt>
                <c:pt idx="475">
                  <c:v>0.36781599999999998</c:v>
                </c:pt>
                <c:pt idx="476">
                  <c:v>0.36796600000000002</c:v>
                </c:pt>
                <c:pt idx="477">
                  <c:v>0.36797000000000002</c:v>
                </c:pt>
                <c:pt idx="478">
                  <c:v>0.36792999999999998</c:v>
                </c:pt>
                <c:pt idx="479">
                  <c:v>0.36791099999999999</c:v>
                </c:pt>
                <c:pt idx="480">
                  <c:v>0.367863</c:v>
                </c:pt>
                <c:pt idx="481">
                  <c:v>0.36789300000000003</c:v>
                </c:pt>
                <c:pt idx="482">
                  <c:v>0.36799700000000002</c:v>
                </c:pt>
                <c:pt idx="483">
                  <c:v>0.36811899999999997</c:v>
                </c:pt>
                <c:pt idx="484">
                  <c:v>0.36823299999999998</c:v>
                </c:pt>
                <c:pt idx="485">
                  <c:v>0.36852200000000002</c:v>
                </c:pt>
                <c:pt idx="486">
                  <c:v>0.36888300000000002</c:v>
                </c:pt>
                <c:pt idx="487">
                  <c:v>0.36928800000000001</c:v>
                </c:pt>
                <c:pt idx="488">
                  <c:v>0.36972699999999997</c:v>
                </c:pt>
                <c:pt idx="489">
                  <c:v>0.370195</c:v>
                </c:pt>
                <c:pt idx="490">
                  <c:v>0.37068400000000001</c:v>
                </c:pt>
                <c:pt idx="491">
                  <c:v>0.37118600000000002</c:v>
                </c:pt>
                <c:pt idx="492">
                  <c:v>0.37169400000000002</c:v>
                </c:pt>
                <c:pt idx="493">
                  <c:v>0.37222499999999997</c:v>
                </c:pt>
                <c:pt idx="494">
                  <c:v>0.37272300000000003</c:v>
                </c:pt>
                <c:pt idx="495">
                  <c:v>0.37316899999999997</c:v>
                </c:pt>
                <c:pt idx="496">
                  <c:v>0.37369200000000002</c:v>
                </c:pt>
                <c:pt idx="497">
                  <c:v>0.37421900000000002</c:v>
                </c:pt>
                <c:pt idx="498">
                  <c:v>0.37467099999999998</c:v>
                </c:pt>
                <c:pt idx="499">
                  <c:v>0.37511899999999998</c:v>
                </c:pt>
                <c:pt idx="500">
                  <c:v>0.37553300000000001</c:v>
                </c:pt>
                <c:pt idx="501">
                  <c:v>0.376133</c:v>
                </c:pt>
                <c:pt idx="502">
                  <c:v>0.377021</c:v>
                </c:pt>
                <c:pt idx="503">
                  <c:v>0.37783299999999997</c:v>
                </c:pt>
                <c:pt idx="504">
                  <c:v>0.37859100000000001</c:v>
                </c:pt>
                <c:pt idx="505">
                  <c:v>0.37944699999999998</c:v>
                </c:pt>
                <c:pt idx="506">
                  <c:v>0.38040200000000002</c:v>
                </c:pt>
                <c:pt idx="507">
                  <c:v>0.38138699999999998</c:v>
                </c:pt>
                <c:pt idx="508">
                  <c:v>0.38229800000000003</c:v>
                </c:pt>
                <c:pt idx="509">
                  <c:v>0.383073</c:v>
                </c:pt>
                <c:pt idx="510">
                  <c:v>0.38358799999999998</c:v>
                </c:pt>
                <c:pt idx="511">
                  <c:v>0.38408399999999998</c:v>
                </c:pt>
                <c:pt idx="512">
                  <c:v>0.38459500000000002</c:v>
                </c:pt>
                <c:pt idx="513">
                  <c:v>0.38529099999999999</c:v>
                </c:pt>
                <c:pt idx="514">
                  <c:v>0.386208</c:v>
                </c:pt>
                <c:pt idx="515">
                  <c:v>0.38718999999999998</c:v>
                </c:pt>
                <c:pt idx="516">
                  <c:v>0.38822499999999999</c:v>
                </c:pt>
                <c:pt idx="517">
                  <c:v>0.38928099999999999</c:v>
                </c:pt>
                <c:pt idx="518">
                  <c:v>0.39037899999999998</c:v>
                </c:pt>
                <c:pt idx="519">
                  <c:v>0.39155200000000001</c:v>
                </c:pt>
                <c:pt idx="520">
                  <c:v>0.39271400000000001</c:v>
                </c:pt>
                <c:pt idx="521">
                  <c:v>0.39388299999999998</c:v>
                </c:pt>
                <c:pt idx="522">
                  <c:v>0.39505400000000002</c:v>
                </c:pt>
                <c:pt idx="523">
                  <c:v>0.39624599999999999</c:v>
                </c:pt>
                <c:pt idx="524">
                  <c:v>0.397509</c:v>
                </c:pt>
                <c:pt idx="525">
                  <c:v>0.39888299999999999</c:v>
                </c:pt>
                <c:pt idx="526">
                  <c:v>0.40032499999999999</c:v>
                </c:pt>
                <c:pt idx="527">
                  <c:v>0.40174799999999999</c:v>
                </c:pt>
                <c:pt idx="528">
                  <c:v>0.40301399999999998</c:v>
                </c:pt>
                <c:pt idx="529">
                  <c:v>0.40421000000000001</c:v>
                </c:pt>
                <c:pt idx="530">
                  <c:v>0.40532000000000001</c:v>
                </c:pt>
                <c:pt idx="531">
                  <c:v>0.406304</c:v>
                </c:pt>
                <c:pt idx="532">
                  <c:v>0.40708899999999998</c:v>
                </c:pt>
                <c:pt idx="533">
                  <c:v>0.40765000000000001</c:v>
                </c:pt>
                <c:pt idx="534">
                  <c:v>0.40809200000000001</c:v>
                </c:pt>
                <c:pt idx="535">
                  <c:v>0.40856199999999998</c:v>
                </c:pt>
                <c:pt idx="536">
                  <c:v>0.40919</c:v>
                </c:pt>
                <c:pt idx="537">
                  <c:v>0.40994000000000003</c:v>
                </c:pt>
                <c:pt idx="538">
                  <c:v>0.41078999999999999</c:v>
                </c:pt>
                <c:pt idx="539">
                  <c:v>0.411721</c:v>
                </c:pt>
                <c:pt idx="540">
                  <c:v>0.41281099999999998</c:v>
                </c:pt>
                <c:pt idx="541">
                  <c:v>0.41403200000000001</c:v>
                </c:pt>
                <c:pt idx="542">
                  <c:v>0.41536400000000001</c:v>
                </c:pt>
                <c:pt idx="543">
                  <c:v>0.41675000000000001</c:v>
                </c:pt>
                <c:pt idx="544">
                  <c:v>0.41809000000000002</c:v>
                </c:pt>
                <c:pt idx="545">
                  <c:v>0.41934500000000002</c:v>
                </c:pt>
                <c:pt idx="546">
                  <c:v>0.42051699999999997</c:v>
                </c:pt>
                <c:pt idx="547">
                  <c:v>0.42161900000000002</c:v>
                </c:pt>
                <c:pt idx="548">
                  <c:v>0.422703</c:v>
                </c:pt>
                <c:pt idx="549">
                  <c:v>0.42380499999999999</c:v>
                </c:pt>
                <c:pt idx="550">
                  <c:v>0.42493999999999998</c:v>
                </c:pt>
                <c:pt idx="551">
                  <c:v>0.42599999999999999</c:v>
                </c:pt>
                <c:pt idx="552">
                  <c:v>0.42708699999999999</c:v>
                </c:pt>
                <c:pt idx="553">
                  <c:v>0.42814600000000003</c:v>
                </c:pt>
                <c:pt idx="554">
                  <c:v>0.42880800000000002</c:v>
                </c:pt>
                <c:pt idx="555">
                  <c:v>0.42938399999999999</c:v>
                </c:pt>
                <c:pt idx="556">
                  <c:v>0.42974800000000002</c:v>
                </c:pt>
                <c:pt idx="557">
                  <c:v>0.42962299999999998</c:v>
                </c:pt>
                <c:pt idx="558">
                  <c:v>0.42888199999999999</c:v>
                </c:pt>
                <c:pt idx="559">
                  <c:v>0.427701</c:v>
                </c:pt>
                <c:pt idx="560">
                  <c:v>0.42640299999999998</c:v>
                </c:pt>
                <c:pt idx="561">
                  <c:v>0.42526000000000003</c:v>
                </c:pt>
                <c:pt idx="562">
                  <c:v>0.42446499999999998</c:v>
                </c:pt>
                <c:pt idx="563">
                  <c:v>0.42405999999999999</c:v>
                </c:pt>
                <c:pt idx="564">
                  <c:v>0.42386400000000002</c:v>
                </c:pt>
                <c:pt idx="565">
                  <c:v>0.42400100000000002</c:v>
                </c:pt>
                <c:pt idx="566">
                  <c:v>0.42428700000000003</c:v>
                </c:pt>
                <c:pt idx="567">
                  <c:v>0.42443700000000001</c:v>
                </c:pt>
                <c:pt idx="568">
                  <c:v>0.42472199999999999</c:v>
                </c:pt>
                <c:pt idx="569">
                  <c:v>0.42521900000000001</c:v>
                </c:pt>
                <c:pt idx="570">
                  <c:v>0.425728</c:v>
                </c:pt>
                <c:pt idx="571">
                  <c:v>0.42579600000000001</c:v>
                </c:pt>
                <c:pt idx="572">
                  <c:v>0.42542200000000002</c:v>
                </c:pt>
                <c:pt idx="573">
                  <c:v>0.42469000000000001</c:v>
                </c:pt>
                <c:pt idx="574">
                  <c:v>0.423707</c:v>
                </c:pt>
                <c:pt idx="575">
                  <c:v>0.42268299999999998</c:v>
                </c:pt>
                <c:pt idx="576">
                  <c:v>0.42176400000000003</c:v>
                </c:pt>
                <c:pt idx="577">
                  <c:v>0.42112899999999998</c:v>
                </c:pt>
                <c:pt idx="578">
                  <c:v>0.42091600000000001</c:v>
                </c:pt>
                <c:pt idx="579">
                  <c:v>0.42088999999999999</c:v>
                </c:pt>
                <c:pt idx="580">
                  <c:v>0.42088300000000001</c:v>
                </c:pt>
                <c:pt idx="581">
                  <c:v>0.420904</c:v>
                </c:pt>
                <c:pt idx="582">
                  <c:v>0.42099700000000001</c:v>
                </c:pt>
                <c:pt idx="583">
                  <c:v>0.421178</c:v>
                </c:pt>
                <c:pt idx="584">
                  <c:v>0.42133900000000002</c:v>
                </c:pt>
                <c:pt idx="585">
                  <c:v>0.42124899999999998</c:v>
                </c:pt>
                <c:pt idx="586">
                  <c:v>0.420734</c:v>
                </c:pt>
                <c:pt idx="587">
                  <c:v>0.41980099999999998</c:v>
                </c:pt>
                <c:pt idx="588">
                  <c:v>0.41857800000000001</c:v>
                </c:pt>
                <c:pt idx="589">
                  <c:v>0.41753699999999999</c:v>
                </c:pt>
                <c:pt idx="590">
                  <c:v>0.41692299999999999</c:v>
                </c:pt>
                <c:pt idx="591">
                  <c:v>0.41680299999999998</c:v>
                </c:pt>
                <c:pt idx="592">
                  <c:v>0.417043</c:v>
                </c:pt>
                <c:pt idx="593">
                  <c:v>0.41736200000000001</c:v>
                </c:pt>
                <c:pt idx="594">
                  <c:v>0.41764899999999999</c:v>
                </c:pt>
                <c:pt idx="595">
                  <c:v>0.41794399999999998</c:v>
                </c:pt>
                <c:pt idx="596">
                  <c:v>0.41833999999999999</c:v>
                </c:pt>
                <c:pt idx="597">
                  <c:v>0.41891299999999998</c:v>
                </c:pt>
                <c:pt idx="598">
                  <c:v>0.41961700000000002</c:v>
                </c:pt>
                <c:pt idx="599">
                  <c:v>0.42043199999999997</c:v>
                </c:pt>
                <c:pt idx="600">
                  <c:v>0.42137599999999997</c:v>
                </c:pt>
                <c:pt idx="601">
                  <c:v>0.422516</c:v>
                </c:pt>
                <c:pt idx="602">
                  <c:v>0.42391200000000001</c:v>
                </c:pt>
                <c:pt idx="603">
                  <c:v>0.42565900000000001</c:v>
                </c:pt>
                <c:pt idx="604">
                  <c:v>0.42762099999999997</c:v>
                </c:pt>
                <c:pt idx="605">
                  <c:v>0.42954399999999998</c:v>
                </c:pt>
                <c:pt idx="606">
                  <c:v>0.43141699999999999</c:v>
                </c:pt>
                <c:pt idx="607">
                  <c:v>0.43358600000000003</c:v>
                </c:pt>
                <c:pt idx="608">
                  <c:v>0.435977</c:v>
                </c:pt>
                <c:pt idx="609">
                  <c:v>0.43836999999999998</c:v>
                </c:pt>
                <c:pt idx="610">
                  <c:v>0.44076500000000002</c:v>
                </c:pt>
                <c:pt idx="611">
                  <c:v>0.44327299999999997</c:v>
                </c:pt>
                <c:pt idx="612">
                  <c:v>0.44599800000000001</c:v>
                </c:pt>
                <c:pt idx="613">
                  <c:v>0.44888899999999998</c:v>
                </c:pt>
                <c:pt idx="614">
                  <c:v>0.45187100000000002</c:v>
                </c:pt>
                <c:pt idx="615">
                  <c:v>0.45497700000000002</c:v>
                </c:pt>
                <c:pt idx="616">
                  <c:v>0.45823799999999998</c:v>
                </c:pt>
                <c:pt idx="617">
                  <c:v>0.46162900000000001</c:v>
                </c:pt>
                <c:pt idx="618">
                  <c:v>0.46511999999999998</c:v>
                </c:pt>
                <c:pt idx="619">
                  <c:v>0.46866000000000002</c:v>
                </c:pt>
                <c:pt idx="620">
                  <c:v>0.47229900000000002</c:v>
                </c:pt>
                <c:pt idx="621">
                  <c:v>0.47601399999999999</c:v>
                </c:pt>
                <c:pt idx="622">
                  <c:v>0.47972399999999998</c:v>
                </c:pt>
                <c:pt idx="623">
                  <c:v>0.483433</c:v>
                </c:pt>
                <c:pt idx="624">
                  <c:v>0.48712699999999998</c:v>
                </c:pt>
                <c:pt idx="625">
                  <c:v>0.49079600000000001</c:v>
                </c:pt>
                <c:pt idx="626">
                  <c:v>0.49441600000000002</c:v>
                </c:pt>
                <c:pt idx="627">
                  <c:v>0.49807600000000002</c:v>
                </c:pt>
                <c:pt idx="628">
                  <c:v>0.50173599999999996</c:v>
                </c:pt>
                <c:pt idx="629">
                  <c:v>0.50537100000000001</c:v>
                </c:pt>
                <c:pt idx="630">
                  <c:v>0.50896699999999995</c:v>
                </c:pt>
                <c:pt idx="631">
                  <c:v>0.51259299999999997</c:v>
                </c:pt>
                <c:pt idx="632">
                  <c:v>0.51624999999999999</c:v>
                </c:pt>
                <c:pt idx="633">
                  <c:v>0.51985300000000001</c:v>
                </c:pt>
                <c:pt idx="634">
                  <c:v>0.52345600000000003</c:v>
                </c:pt>
                <c:pt idx="635">
                  <c:v>0.52712999999999999</c:v>
                </c:pt>
                <c:pt idx="636">
                  <c:v>0.530833</c:v>
                </c:pt>
                <c:pt idx="637">
                  <c:v>0.53447900000000004</c:v>
                </c:pt>
                <c:pt idx="638">
                  <c:v>0.53814499999999998</c:v>
                </c:pt>
                <c:pt idx="639">
                  <c:v>0.54186699999999999</c:v>
                </c:pt>
                <c:pt idx="640">
                  <c:v>0.54561400000000004</c:v>
                </c:pt>
                <c:pt idx="641">
                  <c:v>0.54935800000000001</c:v>
                </c:pt>
                <c:pt idx="642">
                  <c:v>0.55313699999999999</c:v>
                </c:pt>
                <c:pt idx="643">
                  <c:v>0.55696699999999999</c:v>
                </c:pt>
                <c:pt idx="644">
                  <c:v>0.56081800000000004</c:v>
                </c:pt>
                <c:pt idx="645">
                  <c:v>0.56469599999999998</c:v>
                </c:pt>
                <c:pt idx="646">
                  <c:v>0.56861700000000004</c:v>
                </c:pt>
                <c:pt idx="647">
                  <c:v>0.57259499999999997</c:v>
                </c:pt>
                <c:pt idx="648">
                  <c:v>0.57661899999999999</c:v>
                </c:pt>
                <c:pt idx="649">
                  <c:v>0.58067999999999997</c:v>
                </c:pt>
                <c:pt idx="650">
                  <c:v>0.584785</c:v>
                </c:pt>
                <c:pt idx="651">
                  <c:v>0.588974</c:v>
                </c:pt>
                <c:pt idx="652">
                  <c:v>0.59313899999999997</c:v>
                </c:pt>
                <c:pt idx="653">
                  <c:v>0.597136</c:v>
                </c:pt>
                <c:pt idx="654">
                  <c:v>0.60106499999999996</c:v>
                </c:pt>
                <c:pt idx="655">
                  <c:v>0.60546699999999998</c:v>
                </c:pt>
                <c:pt idx="656">
                  <c:v>0.60955599999999999</c:v>
                </c:pt>
                <c:pt idx="657">
                  <c:v>0.61292599999999997</c:v>
                </c:pt>
                <c:pt idx="658">
                  <c:v>0.61609599999999998</c:v>
                </c:pt>
                <c:pt idx="659">
                  <c:v>0.61928000000000005</c:v>
                </c:pt>
                <c:pt idx="660">
                  <c:v>0.62241100000000005</c:v>
                </c:pt>
                <c:pt idx="661">
                  <c:v>0.62502500000000005</c:v>
                </c:pt>
                <c:pt idx="662">
                  <c:v>0.62725299999999995</c:v>
                </c:pt>
                <c:pt idx="663">
                  <c:v>0.62914700000000001</c:v>
                </c:pt>
                <c:pt idx="664">
                  <c:v>0.63074200000000002</c:v>
                </c:pt>
                <c:pt idx="665">
                  <c:v>0.63217900000000005</c:v>
                </c:pt>
                <c:pt idx="666">
                  <c:v>0.63339100000000004</c:v>
                </c:pt>
                <c:pt idx="667">
                  <c:v>0.63440799999999997</c:v>
                </c:pt>
                <c:pt idx="668">
                  <c:v>0.63542299999999996</c:v>
                </c:pt>
                <c:pt idx="669">
                  <c:v>0.63668400000000003</c:v>
                </c:pt>
                <c:pt idx="670">
                  <c:v>0.63817599999999997</c:v>
                </c:pt>
                <c:pt idx="671">
                  <c:v>0.63986200000000004</c:v>
                </c:pt>
                <c:pt idx="672">
                  <c:v>0.641648</c:v>
                </c:pt>
                <c:pt idx="673">
                  <c:v>0.64353099999999996</c:v>
                </c:pt>
                <c:pt idx="674">
                  <c:v>0.64555200000000001</c:v>
                </c:pt>
                <c:pt idx="675">
                  <c:v>0.64766699999999999</c:v>
                </c:pt>
                <c:pt idx="676">
                  <c:v>0.64985000000000004</c:v>
                </c:pt>
                <c:pt idx="677">
                  <c:v>0.65208200000000005</c:v>
                </c:pt>
                <c:pt idx="678">
                  <c:v>0.65442500000000003</c:v>
                </c:pt>
                <c:pt idx="679">
                  <c:v>0.65698800000000002</c:v>
                </c:pt>
                <c:pt idx="680">
                  <c:v>0.65956700000000001</c:v>
                </c:pt>
                <c:pt idx="681">
                  <c:v>0.66231200000000001</c:v>
                </c:pt>
                <c:pt idx="682">
                  <c:v>0.66495599999999999</c:v>
                </c:pt>
                <c:pt idx="683">
                  <c:v>0.667292</c:v>
                </c:pt>
                <c:pt idx="684">
                  <c:v>0.669354</c:v>
                </c:pt>
                <c:pt idx="685">
                  <c:v>0.67138799999999998</c:v>
                </c:pt>
                <c:pt idx="686">
                  <c:v>0.67334400000000005</c:v>
                </c:pt>
                <c:pt idx="687">
                  <c:v>0.67520500000000006</c:v>
                </c:pt>
                <c:pt idx="688">
                  <c:v>0.67702799999999996</c:v>
                </c:pt>
                <c:pt idx="689">
                  <c:v>0.67884500000000003</c:v>
                </c:pt>
                <c:pt idx="690">
                  <c:v>0.68077699999999997</c:v>
                </c:pt>
                <c:pt idx="691">
                  <c:v>0.68283199999999999</c:v>
                </c:pt>
                <c:pt idx="692">
                  <c:v>0.68494900000000003</c:v>
                </c:pt>
                <c:pt idx="693">
                  <c:v>0.687002</c:v>
                </c:pt>
                <c:pt idx="694">
                  <c:v>0.68893700000000002</c:v>
                </c:pt>
                <c:pt idx="695">
                  <c:v>0.69078099999999998</c:v>
                </c:pt>
                <c:pt idx="696">
                  <c:v>0.69260999999999995</c:v>
                </c:pt>
                <c:pt idx="697">
                  <c:v>0.69441600000000003</c:v>
                </c:pt>
                <c:pt idx="698">
                  <c:v>0.69618599999999997</c:v>
                </c:pt>
                <c:pt idx="699">
                  <c:v>0.697851</c:v>
                </c:pt>
                <c:pt idx="700">
                  <c:v>0.69927499999999998</c:v>
                </c:pt>
                <c:pt idx="701">
                  <c:v>0.70101899999999995</c:v>
                </c:pt>
                <c:pt idx="702">
                  <c:v>0.70304199999999994</c:v>
                </c:pt>
                <c:pt idx="703">
                  <c:v>0.70510399999999995</c:v>
                </c:pt>
                <c:pt idx="704">
                  <c:v>0.70716400000000001</c:v>
                </c:pt>
                <c:pt idx="705">
                  <c:v>0.70941399999999999</c:v>
                </c:pt>
                <c:pt idx="706">
                  <c:v>0.71186499999999997</c:v>
                </c:pt>
                <c:pt idx="707">
                  <c:v>0.71438500000000005</c:v>
                </c:pt>
                <c:pt idx="708">
                  <c:v>0.71701899999999996</c:v>
                </c:pt>
                <c:pt idx="709">
                  <c:v>0.71978299999999995</c:v>
                </c:pt>
                <c:pt idx="710">
                  <c:v>0.72284700000000002</c:v>
                </c:pt>
                <c:pt idx="711">
                  <c:v>0.72616400000000003</c:v>
                </c:pt>
                <c:pt idx="712">
                  <c:v>0.729661</c:v>
                </c:pt>
                <c:pt idx="713">
                  <c:v>0.73328700000000002</c:v>
                </c:pt>
                <c:pt idx="714">
                  <c:v>0.73699400000000004</c:v>
                </c:pt>
                <c:pt idx="715">
                  <c:v>0.74076799999999998</c:v>
                </c:pt>
                <c:pt idx="716">
                  <c:v>0.74453599999999998</c:v>
                </c:pt>
                <c:pt idx="717">
                  <c:v>0.74824000000000002</c:v>
                </c:pt>
                <c:pt idx="718">
                  <c:v>0.75180899999999995</c:v>
                </c:pt>
                <c:pt idx="719">
                  <c:v>0.75520299999999996</c:v>
                </c:pt>
                <c:pt idx="720">
                  <c:v>0.75841400000000003</c:v>
                </c:pt>
                <c:pt idx="721">
                  <c:v>0.76144500000000004</c:v>
                </c:pt>
                <c:pt idx="722">
                  <c:v>0.76432800000000001</c:v>
                </c:pt>
                <c:pt idx="723">
                  <c:v>0.76709099999999997</c:v>
                </c:pt>
                <c:pt idx="724">
                  <c:v>0.76976900000000004</c:v>
                </c:pt>
                <c:pt idx="725">
                  <c:v>0.77240799999999998</c:v>
                </c:pt>
                <c:pt idx="726">
                  <c:v>0.77507099999999995</c:v>
                </c:pt>
                <c:pt idx="727">
                  <c:v>0.77781299999999998</c:v>
                </c:pt>
                <c:pt idx="728">
                  <c:v>0.78067900000000001</c:v>
                </c:pt>
                <c:pt idx="729">
                  <c:v>0.78375300000000003</c:v>
                </c:pt>
                <c:pt idx="730">
                  <c:v>0.78696699999999997</c:v>
                </c:pt>
                <c:pt idx="731">
                  <c:v>0.79028699999999996</c:v>
                </c:pt>
                <c:pt idx="732">
                  <c:v>0.79370799999999997</c:v>
                </c:pt>
                <c:pt idx="733">
                  <c:v>0.797211</c:v>
                </c:pt>
                <c:pt idx="734">
                  <c:v>0.80074500000000004</c:v>
                </c:pt>
                <c:pt idx="735">
                  <c:v>0.80427499999999996</c:v>
                </c:pt>
                <c:pt idx="736">
                  <c:v>0.80774100000000004</c:v>
                </c:pt>
                <c:pt idx="737">
                  <c:v>0.81110599999999999</c:v>
                </c:pt>
                <c:pt idx="738">
                  <c:v>0.81436799999999998</c:v>
                </c:pt>
                <c:pt idx="739">
                  <c:v>0.81752400000000003</c:v>
                </c:pt>
                <c:pt idx="740">
                  <c:v>0.82056099999999998</c:v>
                </c:pt>
                <c:pt idx="741">
                  <c:v>0.82349000000000006</c:v>
                </c:pt>
                <c:pt idx="742">
                  <c:v>0.82633699999999999</c:v>
                </c:pt>
                <c:pt idx="743">
                  <c:v>0.82914600000000005</c:v>
                </c:pt>
                <c:pt idx="744">
                  <c:v>0.83195600000000003</c:v>
                </c:pt>
                <c:pt idx="745">
                  <c:v>0.83478600000000003</c:v>
                </c:pt>
                <c:pt idx="746">
                  <c:v>0.83767100000000005</c:v>
                </c:pt>
                <c:pt idx="747">
                  <c:v>0.84062000000000003</c:v>
                </c:pt>
                <c:pt idx="748">
                  <c:v>0.84365299999999999</c:v>
                </c:pt>
                <c:pt idx="749">
                  <c:v>0.84677899999999995</c:v>
                </c:pt>
                <c:pt idx="750">
                  <c:v>0.84998200000000002</c:v>
                </c:pt>
                <c:pt idx="751">
                  <c:v>0.85326900000000006</c:v>
                </c:pt>
                <c:pt idx="752">
                  <c:v>0.85681600000000002</c:v>
                </c:pt>
                <c:pt idx="753">
                  <c:v>0.86062799999999995</c:v>
                </c:pt>
                <c:pt idx="754">
                  <c:v>0.86469600000000002</c:v>
                </c:pt>
                <c:pt idx="755">
                  <c:v>0.86913200000000002</c:v>
                </c:pt>
                <c:pt idx="756">
                  <c:v>0.87406300000000003</c:v>
                </c:pt>
                <c:pt idx="757">
                  <c:v>0.87944900000000004</c:v>
                </c:pt>
                <c:pt idx="758">
                  <c:v>0.885019</c:v>
                </c:pt>
                <c:pt idx="759">
                  <c:v>0.89102700000000001</c:v>
                </c:pt>
                <c:pt idx="760">
                  <c:v>0.89736499999999997</c:v>
                </c:pt>
                <c:pt idx="761">
                  <c:v>0.90418399999999999</c:v>
                </c:pt>
                <c:pt idx="762">
                  <c:v>0.91098800000000002</c:v>
                </c:pt>
                <c:pt idx="763">
                  <c:v>0.91768799999999995</c:v>
                </c:pt>
                <c:pt idx="764">
                  <c:v>0.92418699999999998</c:v>
                </c:pt>
                <c:pt idx="765">
                  <c:v>0.93049400000000004</c:v>
                </c:pt>
                <c:pt idx="766">
                  <c:v>0.93671000000000004</c:v>
                </c:pt>
                <c:pt idx="767">
                  <c:v>0.94223599999999996</c:v>
                </c:pt>
                <c:pt idx="768">
                  <c:v>0.94732899999999998</c:v>
                </c:pt>
                <c:pt idx="769">
                  <c:v>0.95196199999999997</c:v>
                </c:pt>
                <c:pt idx="770">
                  <c:v>0.956071</c:v>
                </c:pt>
                <c:pt idx="771">
                  <c:v>0.96019699999999997</c:v>
                </c:pt>
                <c:pt idx="772">
                  <c:v>0.96366300000000005</c:v>
                </c:pt>
                <c:pt idx="773">
                  <c:v>0.96686399999999995</c:v>
                </c:pt>
                <c:pt idx="774">
                  <c:v>0.97005200000000003</c:v>
                </c:pt>
                <c:pt idx="775">
                  <c:v>0.97307600000000005</c:v>
                </c:pt>
                <c:pt idx="776">
                  <c:v>0.97594199999999998</c:v>
                </c:pt>
                <c:pt idx="777">
                  <c:v>0.97883900000000001</c:v>
                </c:pt>
                <c:pt idx="778">
                  <c:v>0.98175500000000004</c:v>
                </c:pt>
                <c:pt idx="779">
                  <c:v>0.98471500000000001</c:v>
                </c:pt>
                <c:pt idx="780">
                  <c:v>0.98787000000000003</c:v>
                </c:pt>
                <c:pt idx="781">
                  <c:v>0.991313</c:v>
                </c:pt>
                <c:pt idx="782">
                  <c:v>0.99502999999999997</c:v>
                </c:pt>
                <c:pt idx="783">
                  <c:v>0.99912699999999999</c:v>
                </c:pt>
                <c:pt idx="784">
                  <c:v>1.0035400000000001</c:v>
                </c:pt>
                <c:pt idx="785">
                  <c:v>1.00824</c:v>
                </c:pt>
                <c:pt idx="786">
                  <c:v>1.0133700000000001</c:v>
                </c:pt>
                <c:pt idx="787">
                  <c:v>1.0186999999999999</c:v>
                </c:pt>
                <c:pt idx="788">
                  <c:v>1.0244200000000001</c:v>
                </c:pt>
                <c:pt idx="789">
                  <c:v>1.03023</c:v>
                </c:pt>
                <c:pt idx="790">
                  <c:v>1.0358099999999999</c:v>
                </c:pt>
                <c:pt idx="791">
                  <c:v>1.04115</c:v>
                </c:pt>
                <c:pt idx="792">
                  <c:v>1.04613</c:v>
                </c:pt>
                <c:pt idx="793">
                  <c:v>1.0509599999999999</c:v>
                </c:pt>
                <c:pt idx="794">
                  <c:v>1.05602</c:v>
                </c:pt>
                <c:pt idx="795">
                  <c:v>1.06027</c:v>
                </c:pt>
                <c:pt idx="796">
                  <c:v>1.06395</c:v>
                </c:pt>
                <c:pt idx="797">
                  <c:v>1.0677300000000001</c:v>
                </c:pt>
                <c:pt idx="798">
                  <c:v>1.07084</c:v>
                </c:pt>
                <c:pt idx="799">
                  <c:v>1.0738099999999999</c:v>
                </c:pt>
                <c:pt idx="800">
                  <c:v>1.0767199999999999</c:v>
                </c:pt>
                <c:pt idx="801">
                  <c:v>1.0797099999999999</c:v>
                </c:pt>
                <c:pt idx="802">
                  <c:v>1.0828</c:v>
                </c:pt>
                <c:pt idx="803">
                  <c:v>1.08613</c:v>
                </c:pt>
                <c:pt idx="804">
                  <c:v>1.0899000000000001</c:v>
                </c:pt>
                <c:pt idx="805">
                  <c:v>1.09395</c:v>
                </c:pt>
                <c:pt idx="806">
                  <c:v>1.0983400000000001</c:v>
                </c:pt>
                <c:pt idx="807">
                  <c:v>1.103</c:v>
                </c:pt>
                <c:pt idx="808">
                  <c:v>1.1077600000000001</c:v>
                </c:pt>
                <c:pt idx="809">
                  <c:v>1.1125</c:v>
                </c:pt>
                <c:pt idx="810">
                  <c:v>1.1173200000000001</c:v>
                </c:pt>
                <c:pt idx="811">
                  <c:v>1.1219600000000001</c:v>
                </c:pt>
                <c:pt idx="812">
                  <c:v>1.1264099999999999</c:v>
                </c:pt>
                <c:pt idx="813">
                  <c:v>1.1307799999999999</c:v>
                </c:pt>
                <c:pt idx="814">
                  <c:v>1.1348400000000001</c:v>
                </c:pt>
                <c:pt idx="815">
                  <c:v>1.13866</c:v>
                </c:pt>
                <c:pt idx="816">
                  <c:v>1.14246</c:v>
                </c:pt>
                <c:pt idx="817">
                  <c:v>1.14638</c:v>
                </c:pt>
                <c:pt idx="818">
                  <c:v>1.15019</c:v>
                </c:pt>
                <c:pt idx="819">
                  <c:v>1.15388</c:v>
                </c:pt>
                <c:pt idx="820">
                  <c:v>1.15754</c:v>
                </c:pt>
                <c:pt idx="821">
                  <c:v>1.1612199999999999</c:v>
                </c:pt>
                <c:pt idx="822">
                  <c:v>1.1649</c:v>
                </c:pt>
                <c:pt idx="823">
                  <c:v>1.16866</c:v>
                </c:pt>
                <c:pt idx="824">
                  <c:v>1.17248</c:v>
                </c:pt>
                <c:pt idx="825">
                  <c:v>1.17632</c:v>
                </c:pt>
                <c:pt idx="826">
                  <c:v>1.1802299999999999</c:v>
                </c:pt>
                <c:pt idx="827">
                  <c:v>1.18418</c:v>
                </c:pt>
                <c:pt idx="828">
                  <c:v>1.1881200000000001</c:v>
                </c:pt>
                <c:pt idx="829">
                  <c:v>1.1920299999999999</c:v>
                </c:pt>
                <c:pt idx="830">
                  <c:v>1.19587</c:v>
                </c:pt>
                <c:pt idx="831">
                  <c:v>1.1996100000000001</c:v>
                </c:pt>
                <c:pt idx="832">
                  <c:v>1.20326</c:v>
                </c:pt>
                <c:pt idx="833">
                  <c:v>1.20682</c:v>
                </c:pt>
                <c:pt idx="834">
                  <c:v>1.2102999999999999</c:v>
                </c:pt>
                <c:pt idx="835">
                  <c:v>1.2137199999999999</c:v>
                </c:pt>
                <c:pt idx="836">
                  <c:v>1.2171099999999999</c:v>
                </c:pt>
                <c:pt idx="837">
                  <c:v>1.22045</c:v>
                </c:pt>
                <c:pt idx="838">
                  <c:v>1.22374</c:v>
                </c:pt>
                <c:pt idx="839">
                  <c:v>1.2270000000000001</c:v>
                </c:pt>
                <c:pt idx="840">
                  <c:v>1.2302500000000001</c:v>
                </c:pt>
                <c:pt idx="841">
                  <c:v>1.2335</c:v>
                </c:pt>
                <c:pt idx="842">
                  <c:v>1.2367699999999999</c:v>
                </c:pt>
                <c:pt idx="843">
                  <c:v>1.2400899999999999</c:v>
                </c:pt>
                <c:pt idx="844">
                  <c:v>1.2434499999999999</c:v>
                </c:pt>
                <c:pt idx="845">
                  <c:v>1.24685</c:v>
                </c:pt>
                <c:pt idx="846">
                  <c:v>1.2502800000000001</c:v>
                </c:pt>
                <c:pt idx="847">
                  <c:v>1.2537400000000001</c:v>
                </c:pt>
                <c:pt idx="848">
                  <c:v>1.2572000000000001</c:v>
                </c:pt>
                <c:pt idx="849">
                  <c:v>1.26067</c:v>
                </c:pt>
                <c:pt idx="850">
                  <c:v>1.26417</c:v>
                </c:pt>
                <c:pt idx="851">
                  <c:v>1.2676700000000001</c:v>
                </c:pt>
                <c:pt idx="852">
                  <c:v>1.2710300000000001</c:v>
                </c:pt>
                <c:pt idx="853">
                  <c:v>1.2743199999999999</c:v>
                </c:pt>
                <c:pt idx="854">
                  <c:v>1.27752</c:v>
                </c:pt>
                <c:pt idx="855">
                  <c:v>1.28067</c:v>
                </c:pt>
                <c:pt idx="856">
                  <c:v>1.28369</c:v>
                </c:pt>
                <c:pt idx="857">
                  <c:v>1.2863</c:v>
                </c:pt>
                <c:pt idx="858">
                  <c:v>1.28884</c:v>
                </c:pt>
                <c:pt idx="859">
                  <c:v>1.2912999999999999</c:v>
                </c:pt>
                <c:pt idx="860">
                  <c:v>1.2937000000000001</c:v>
                </c:pt>
                <c:pt idx="861">
                  <c:v>1.29593</c:v>
                </c:pt>
                <c:pt idx="862">
                  <c:v>1.298</c:v>
                </c:pt>
                <c:pt idx="863">
                  <c:v>1.30013</c:v>
                </c:pt>
                <c:pt idx="864">
                  <c:v>1.3023800000000001</c:v>
                </c:pt>
                <c:pt idx="865">
                  <c:v>1.3047599999999999</c:v>
                </c:pt>
                <c:pt idx="866">
                  <c:v>1.30724</c:v>
                </c:pt>
                <c:pt idx="867">
                  <c:v>1.3098799999999999</c:v>
                </c:pt>
                <c:pt idx="868">
                  <c:v>1.31263</c:v>
                </c:pt>
                <c:pt idx="869">
                  <c:v>1.31548</c:v>
                </c:pt>
                <c:pt idx="870">
                  <c:v>1.3184100000000001</c:v>
                </c:pt>
                <c:pt idx="871">
                  <c:v>1.3212299999999999</c:v>
                </c:pt>
                <c:pt idx="872">
                  <c:v>1.3239700000000001</c:v>
                </c:pt>
                <c:pt idx="873">
                  <c:v>1.32684</c:v>
                </c:pt>
                <c:pt idx="874">
                  <c:v>1.3296300000000001</c:v>
                </c:pt>
                <c:pt idx="875">
                  <c:v>1.3324100000000001</c:v>
                </c:pt>
                <c:pt idx="876">
                  <c:v>1.3353299999999999</c:v>
                </c:pt>
                <c:pt idx="877">
                  <c:v>1.33826</c:v>
                </c:pt>
                <c:pt idx="878">
                  <c:v>1.3411200000000001</c:v>
                </c:pt>
                <c:pt idx="879">
                  <c:v>1.3439399999999999</c:v>
                </c:pt>
                <c:pt idx="880">
                  <c:v>1.34673</c:v>
                </c:pt>
                <c:pt idx="881">
                  <c:v>1.3493599999999999</c:v>
                </c:pt>
                <c:pt idx="882">
                  <c:v>1.3518600000000001</c:v>
                </c:pt>
                <c:pt idx="883">
                  <c:v>1.35425</c:v>
                </c:pt>
                <c:pt idx="884">
                  <c:v>1.3566400000000001</c:v>
                </c:pt>
                <c:pt idx="885">
                  <c:v>1.35903</c:v>
                </c:pt>
                <c:pt idx="886">
                  <c:v>1.3615200000000001</c:v>
                </c:pt>
                <c:pt idx="887">
                  <c:v>1.3640399999999999</c:v>
                </c:pt>
                <c:pt idx="888">
                  <c:v>1.36666</c:v>
                </c:pt>
                <c:pt idx="889">
                  <c:v>1.36934</c:v>
                </c:pt>
                <c:pt idx="890">
                  <c:v>1.3720600000000001</c:v>
                </c:pt>
                <c:pt idx="891">
                  <c:v>1.3748100000000001</c:v>
                </c:pt>
                <c:pt idx="892">
                  <c:v>1.3775599999999999</c:v>
                </c:pt>
                <c:pt idx="893">
                  <c:v>1.38032</c:v>
                </c:pt>
                <c:pt idx="894">
                  <c:v>1.3831199999999999</c:v>
                </c:pt>
                <c:pt idx="895">
                  <c:v>1.3858699999999999</c:v>
                </c:pt>
                <c:pt idx="896">
                  <c:v>1.38873</c:v>
                </c:pt>
                <c:pt idx="897">
                  <c:v>1.3915200000000001</c:v>
                </c:pt>
                <c:pt idx="898">
                  <c:v>1.39439</c:v>
                </c:pt>
                <c:pt idx="899">
                  <c:v>1.39707</c:v>
                </c:pt>
                <c:pt idx="900">
                  <c:v>1.3997900000000001</c:v>
                </c:pt>
                <c:pt idx="901">
                  <c:v>1.40259</c:v>
                </c:pt>
                <c:pt idx="902">
                  <c:v>1.4057299999999999</c:v>
                </c:pt>
                <c:pt idx="903">
                  <c:v>1.4090800000000001</c:v>
                </c:pt>
                <c:pt idx="904">
                  <c:v>1.41269</c:v>
                </c:pt>
                <c:pt idx="905">
                  <c:v>1.4165300000000001</c:v>
                </c:pt>
                <c:pt idx="906">
                  <c:v>1.42048</c:v>
                </c:pt>
                <c:pt idx="907">
                  <c:v>1.42465</c:v>
                </c:pt>
                <c:pt idx="908">
                  <c:v>1.4289099999999999</c:v>
                </c:pt>
                <c:pt idx="909">
                  <c:v>1.43306</c:v>
                </c:pt>
                <c:pt idx="910">
                  <c:v>1.4370700000000001</c:v>
                </c:pt>
                <c:pt idx="911">
                  <c:v>1.4412100000000001</c:v>
                </c:pt>
                <c:pt idx="912">
                  <c:v>1.4454100000000001</c:v>
                </c:pt>
                <c:pt idx="913">
                  <c:v>1.44956</c:v>
                </c:pt>
                <c:pt idx="914">
                  <c:v>1.4536100000000001</c:v>
                </c:pt>
                <c:pt idx="915">
                  <c:v>1.45749</c:v>
                </c:pt>
                <c:pt idx="916">
                  <c:v>1.46119</c:v>
                </c:pt>
                <c:pt idx="917">
                  <c:v>1.4648000000000001</c:v>
                </c:pt>
                <c:pt idx="918">
                  <c:v>1.46827</c:v>
                </c:pt>
                <c:pt idx="919">
                  <c:v>1.4715400000000001</c:v>
                </c:pt>
                <c:pt idx="920">
                  <c:v>1.47475</c:v>
                </c:pt>
                <c:pt idx="921">
                  <c:v>1.47801</c:v>
                </c:pt>
                <c:pt idx="922">
                  <c:v>1.4813499999999999</c:v>
                </c:pt>
                <c:pt idx="923">
                  <c:v>1.4847300000000001</c:v>
                </c:pt>
                <c:pt idx="924">
                  <c:v>1.4881800000000001</c:v>
                </c:pt>
                <c:pt idx="925">
                  <c:v>1.49176</c:v>
                </c:pt>
                <c:pt idx="926">
                  <c:v>1.49539</c:v>
                </c:pt>
                <c:pt idx="927">
                  <c:v>1.4990000000000001</c:v>
                </c:pt>
                <c:pt idx="928">
                  <c:v>1.50258</c:v>
                </c:pt>
                <c:pt idx="929">
                  <c:v>1.5061100000000001</c:v>
                </c:pt>
                <c:pt idx="930">
                  <c:v>1.50962</c:v>
                </c:pt>
                <c:pt idx="931">
                  <c:v>1.5132099999999999</c:v>
                </c:pt>
                <c:pt idx="932">
                  <c:v>1.5168900000000001</c:v>
                </c:pt>
                <c:pt idx="933">
                  <c:v>1.52064</c:v>
                </c:pt>
                <c:pt idx="934">
                  <c:v>1.52444</c:v>
                </c:pt>
                <c:pt idx="935">
                  <c:v>1.5282199999999999</c:v>
                </c:pt>
                <c:pt idx="936">
                  <c:v>1.53199</c:v>
                </c:pt>
                <c:pt idx="937">
                  <c:v>1.53573</c:v>
                </c:pt>
                <c:pt idx="938">
                  <c:v>1.53942</c:v>
                </c:pt>
                <c:pt idx="939">
                  <c:v>1.5430200000000001</c:v>
                </c:pt>
                <c:pt idx="940">
                  <c:v>1.5465599999999999</c:v>
                </c:pt>
                <c:pt idx="941">
                  <c:v>1.55006</c:v>
                </c:pt>
                <c:pt idx="942">
                  <c:v>1.55355</c:v>
                </c:pt>
                <c:pt idx="943">
                  <c:v>1.55705</c:v>
                </c:pt>
                <c:pt idx="944">
                  <c:v>1.5605500000000001</c:v>
                </c:pt>
                <c:pt idx="945">
                  <c:v>1.5640799999999999</c:v>
                </c:pt>
                <c:pt idx="946">
                  <c:v>1.5676399999999999</c:v>
                </c:pt>
                <c:pt idx="947">
                  <c:v>1.5712200000000001</c:v>
                </c:pt>
                <c:pt idx="948">
                  <c:v>1.57483</c:v>
                </c:pt>
                <c:pt idx="949">
                  <c:v>1.5784800000000001</c:v>
                </c:pt>
                <c:pt idx="950">
                  <c:v>1.58219</c:v>
                </c:pt>
                <c:pt idx="951">
                  <c:v>1.5859799999999999</c:v>
                </c:pt>
                <c:pt idx="952">
                  <c:v>1.5898399999999999</c:v>
                </c:pt>
                <c:pt idx="953">
                  <c:v>1.5937399999999999</c:v>
                </c:pt>
                <c:pt idx="954">
                  <c:v>1.5975699999999999</c:v>
                </c:pt>
                <c:pt idx="955">
                  <c:v>1.60127</c:v>
                </c:pt>
                <c:pt idx="956">
                  <c:v>1.60493</c:v>
                </c:pt>
                <c:pt idx="957">
                  <c:v>1.60856</c:v>
                </c:pt>
                <c:pt idx="958">
                  <c:v>1.61219</c:v>
                </c:pt>
                <c:pt idx="959">
                  <c:v>1.6158399999999999</c:v>
                </c:pt>
                <c:pt idx="960">
                  <c:v>1.6194999999999999</c:v>
                </c:pt>
                <c:pt idx="961">
                  <c:v>1.62317</c:v>
                </c:pt>
                <c:pt idx="962">
                  <c:v>1.6268100000000001</c:v>
                </c:pt>
                <c:pt idx="963">
                  <c:v>1.6304099999999999</c:v>
                </c:pt>
                <c:pt idx="964">
                  <c:v>1.63405</c:v>
                </c:pt>
                <c:pt idx="965">
                  <c:v>1.63774</c:v>
                </c:pt>
                <c:pt idx="966">
                  <c:v>1.64151</c:v>
                </c:pt>
                <c:pt idx="967">
                  <c:v>1.6452800000000001</c:v>
                </c:pt>
                <c:pt idx="968">
                  <c:v>1.6490100000000001</c:v>
                </c:pt>
                <c:pt idx="969">
                  <c:v>1.65269</c:v>
                </c:pt>
                <c:pt idx="970">
                  <c:v>1.6563300000000001</c:v>
                </c:pt>
                <c:pt idx="971">
                  <c:v>1.65994</c:v>
                </c:pt>
                <c:pt idx="972">
                  <c:v>1.6634800000000001</c:v>
                </c:pt>
                <c:pt idx="973">
                  <c:v>1.6669400000000001</c:v>
                </c:pt>
                <c:pt idx="974">
                  <c:v>1.67035</c:v>
                </c:pt>
                <c:pt idx="975">
                  <c:v>1.67371</c:v>
                </c:pt>
                <c:pt idx="976">
                  <c:v>1.67703</c:v>
                </c:pt>
                <c:pt idx="977">
                  <c:v>1.68028</c:v>
                </c:pt>
                <c:pt idx="978">
                  <c:v>1.6834899999999999</c:v>
                </c:pt>
                <c:pt idx="979">
                  <c:v>1.68668</c:v>
                </c:pt>
                <c:pt idx="980">
                  <c:v>1.6898599999999999</c:v>
                </c:pt>
                <c:pt idx="981">
                  <c:v>1.6930700000000001</c:v>
                </c:pt>
                <c:pt idx="982">
                  <c:v>1.6963200000000001</c:v>
                </c:pt>
                <c:pt idx="983">
                  <c:v>1.6996199999999999</c:v>
                </c:pt>
                <c:pt idx="984">
                  <c:v>1.7029799999999999</c:v>
                </c:pt>
                <c:pt idx="985">
                  <c:v>1.70641</c:v>
                </c:pt>
                <c:pt idx="986">
                  <c:v>1.7099</c:v>
                </c:pt>
                <c:pt idx="987">
                  <c:v>1.7134499999999999</c:v>
                </c:pt>
                <c:pt idx="988">
                  <c:v>1.71706</c:v>
                </c:pt>
                <c:pt idx="989">
                  <c:v>1.7206999999999999</c:v>
                </c:pt>
                <c:pt idx="990">
                  <c:v>1.72438</c:v>
                </c:pt>
                <c:pt idx="991">
                  <c:v>1.72804</c:v>
                </c:pt>
                <c:pt idx="992">
                  <c:v>1.73167</c:v>
                </c:pt>
                <c:pt idx="993">
                  <c:v>1.7352799999999999</c:v>
                </c:pt>
                <c:pt idx="994">
                  <c:v>1.73885</c:v>
                </c:pt>
                <c:pt idx="995">
                  <c:v>1.74238</c:v>
                </c:pt>
                <c:pt idx="996">
                  <c:v>1.7458499999999999</c:v>
                </c:pt>
                <c:pt idx="997">
                  <c:v>1.74926</c:v>
                </c:pt>
                <c:pt idx="998">
                  <c:v>1.75261</c:v>
                </c:pt>
                <c:pt idx="999">
                  <c:v>1.7559</c:v>
                </c:pt>
                <c:pt idx="1000">
                  <c:v>1.75912</c:v>
                </c:pt>
                <c:pt idx="1001">
                  <c:v>1.7622800000000001</c:v>
                </c:pt>
                <c:pt idx="1002">
                  <c:v>1.76539</c:v>
                </c:pt>
                <c:pt idx="1003">
                  <c:v>1.7685</c:v>
                </c:pt>
                <c:pt idx="1004">
                  <c:v>1.7716400000000001</c:v>
                </c:pt>
                <c:pt idx="1005">
                  <c:v>1.7748200000000001</c:v>
                </c:pt>
                <c:pt idx="1006">
                  <c:v>1.77807</c:v>
                </c:pt>
                <c:pt idx="1007">
                  <c:v>1.78139</c:v>
                </c:pt>
                <c:pt idx="1008">
                  <c:v>1.78478</c:v>
                </c:pt>
                <c:pt idx="1009">
                  <c:v>1.78826</c:v>
                </c:pt>
                <c:pt idx="1010">
                  <c:v>1.7919</c:v>
                </c:pt>
                <c:pt idx="1011">
                  <c:v>1.7956399999999999</c:v>
                </c:pt>
                <c:pt idx="1012">
                  <c:v>1.79948</c:v>
                </c:pt>
                <c:pt idx="1013">
                  <c:v>1.80341</c:v>
                </c:pt>
                <c:pt idx="1014">
                  <c:v>1.8073900000000001</c:v>
                </c:pt>
                <c:pt idx="1015">
                  <c:v>1.8113999999999999</c:v>
                </c:pt>
                <c:pt idx="1016">
                  <c:v>1.8153999999999999</c:v>
                </c:pt>
                <c:pt idx="1017">
                  <c:v>1.81935</c:v>
                </c:pt>
                <c:pt idx="1018">
                  <c:v>1.8232600000000001</c:v>
                </c:pt>
                <c:pt idx="1019">
                  <c:v>1.8270900000000001</c:v>
                </c:pt>
                <c:pt idx="1020">
                  <c:v>1.8308199999999999</c:v>
                </c:pt>
                <c:pt idx="1021">
                  <c:v>1.8344499999999999</c:v>
                </c:pt>
                <c:pt idx="1022">
                  <c:v>1.83796</c:v>
                </c:pt>
                <c:pt idx="1023">
                  <c:v>1.8412900000000001</c:v>
                </c:pt>
                <c:pt idx="1024">
                  <c:v>1.8446199999999999</c:v>
                </c:pt>
                <c:pt idx="1025">
                  <c:v>1.8480099999999999</c:v>
                </c:pt>
                <c:pt idx="1026">
                  <c:v>1.85131</c:v>
                </c:pt>
                <c:pt idx="1027">
                  <c:v>1.8546100000000001</c:v>
                </c:pt>
                <c:pt idx="1028">
                  <c:v>1.85778</c:v>
                </c:pt>
                <c:pt idx="1029">
                  <c:v>1.86086</c:v>
                </c:pt>
                <c:pt idx="1030">
                  <c:v>1.8641300000000001</c:v>
                </c:pt>
                <c:pt idx="1031">
                  <c:v>1.86751</c:v>
                </c:pt>
                <c:pt idx="1032">
                  <c:v>1.8709199999999999</c:v>
                </c:pt>
                <c:pt idx="1033">
                  <c:v>1.8744099999999999</c:v>
                </c:pt>
                <c:pt idx="1034">
                  <c:v>1.8779300000000001</c:v>
                </c:pt>
                <c:pt idx="1035">
                  <c:v>1.8815500000000001</c:v>
                </c:pt>
                <c:pt idx="1036">
                  <c:v>1.88544</c:v>
                </c:pt>
                <c:pt idx="1037">
                  <c:v>1.8894299999999999</c:v>
                </c:pt>
                <c:pt idx="1038">
                  <c:v>1.89347</c:v>
                </c:pt>
                <c:pt idx="1039">
                  <c:v>1.8975900000000001</c:v>
                </c:pt>
                <c:pt idx="1040">
                  <c:v>1.9016999999999999</c:v>
                </c:pt>
                <c:pt idx="1041">
                  <c:v>1.90578</c:v>
                </c:pt>
                <c:pt idx="1042">
                  <c:v>1.90978</c:v>
                </c:pt>
                <c:pt idx="1043">
                  <c:v>1.9135800000000001</c:v>
                </c:pt>
                <c:pt idx="1044">
                  <c:v>1.91733</c:v>
                </c:pt>
                <c:pt idx="1045">
                  <c:v>1.92117</c:v>
                </c:pt>
                <c:pt idx="1046">
                  <c:v>1.9249499999999999</c:v>
                </c:pt>
                <c:pt idx="1047">
                  <c:v>1.92869</c:v>
                </c:pt>
                <c:pt idx="1048">
                  <c:v>1.9323999999999999</c:v>
                </c:pt>
                <c:pt idx="1049">
                  <c:v>1.93598</c:v>
                </c:pt>
                <c:pt idx="1050">
                  <c:v>1.9395100000000001</c:v>
                </c:pt>
                <c:pt idx="1051">
                  <c:v>1.9429099999999999</c:v>
                </c:pt>
                <c:pt idx="1052">
                  <c:v>1.9459</c:v>
                </c:pt>
                <c:pt idx="1053">
                  <c:v>1.94878</c:v>
                </c:pt>
                <c:pt idx="1054">
                  <c:v>1.9517899999999999</c:v>
                </c:pt>
                <c:pt idx="1055">
                  <c:v>1.95492</c:v>
                </c:pt>
                <c:pt idx="1056">
                  <c:v>1.9581299999999999</c:v>
                </c:pt>
                <c:pt idx="1057">
                  <c:v>1.9613799999999999</c:v>
                </c:pt>
                <c:pt idx="1058">
                  <c:v>1.9647399999999999</c:v>
                </c:pt>
                <c:pt idx="1059">
                  <c:v>1.96817</c:v>
                </c:pt>
                <c:pt idx="1060">
                  <c:v>1.9715</c:v>
                </c:pt>
                <c:pt idx="1061">
                  <c:v>1.9748000000000001</c:v>
                </c:pt>
                <c:pt idx="1062">
                  <c:v>1.9783599999999999</c:v>
                </c:pt>
                <c:pt idx="1063">
                  <c:v>1.98186</c:v>
                </c:pt>
                <c:pt idx="1064">
                  <c:v>1.98546</c:v>
                </c:pt>
                <c:pt idx="1065">
                  <c:v>1.9890600000000001</c:v>
                </c:pt>
                <c:pt idx="1066">
                  <c:v>1.9925600000000001</c:v>
                </c:pt>
                <c:pt idx="1067">
                  <c:v>1.9961199999999999</c:v>
                </c:pt>
                <c:pt idx="1068">
                  <c:v>1.99969</c:v>
                </c:pt>
                <c:pt idx="1069">
                  <c:v>2.0032299999999998</c:v>
                </c:pt>
                <c:pt idx="1070">
                  <c:v>2.00671</c:v>
                </c:pt>
                <c:pt idx="1071">
                  <c:v>2.0100099999999999</c:v>
                </c:pt>
                <c:pt idx="1072">
                  <c:v>2.0132500000000002</c:v>
                </c:pt>
                <c:pt idx="1073">
                  <c:v>2.0168400000000002</c:v>
                </c:pt>
                <c:pt idx="1074">
                  <c:v>2.0204800000000001</c:v>
                </c:pt>
                <c:pt idx="1075">
                  <c:v>2.0239600000000002</c:v>
                </c:pt>
                <c:pt idx="1076">
                  <c:v>2.0274100000000002</c:v>
                </c:pt>
                <c:pt idx="1077">
                  <c:v>2.03111</c:v>
                </c:pt>
                <c:pt idx="1078">
                  <c:v>2.0347900000000001</c:v>
                </c:pt>
                <c:pt idx="1079">
                  <c:v>2.0384500000000001</c:v>
                </c:pt>
                <c:pt idx="1080">
                  <c:v>2.04216</c:v>
                </c:pt>
                <c:pt idx="1081">
                  <c:v>2.04583</c:v>
                </c:pt>
                <c:pt idx="1082">
                  <c:v>2.04941</c:v>
                </c:pt>
                <c:pt idx="1083">
                  <c:v>2.0530400000000002</c:v>
                </c:pt>
                <c:pt idx="1084">
                  <c:v>2.0567000000000002</c:v>
                </c:pt>
                <c:pt idx="1085">
                  <c:v>2.0601600000000002</c:v>
                </c:pt>
                <c:pt idx="1086">
                  <c:v>2.0636800000000002</c:v>
                </c:pt>
                <c:pt idx="1087">
                  <c:v>2.0672899999999998</c:v>
                </c:pt>
                <c:pt idx="1088">
                  <c:v>2.0706699999999998</c:v>
                </c:pt>
                <c:pt idx="1089">
                  <c:v>2.0740799999999999</c:v>
                </c:pt>
                <c:pt idx="1090">
                  <c:v>2.0776300000000001</c:v>
                </c:pt>
                <c:pt idx="1091">
                  <c:v>2.0810399999999998</c:v>
                </c:pt>
                <c:pt idx="1092">
                  <c:v>2.0844299999999998</c:v>
                </c:pt>
                <c:pt idx="1093">
                  <c:v>2.0879799999999999</c:v>
                </c:pt>
                <c:pt idx="1094">
                  <c:v>2.0916299999999999</c:v>
                </c:pt>
                <c:pt idx="1095">
                  <c:v>2.0952299999999999</c:v>
                </c:pt>
                <c:pt idx="1096">
                  <c:v>2.0988500000000001</c:v>
                </c:pt>
                <c:pt idx="1097">
                  <c:v>2.1025700000000001</c:v>
                </c:pt>
                <c:pt idx="1098">
                  <c:v>2.1062799999999999</c:v>
                </c:pt>
                <c:pt idx="1099">
                  <c:v>2.10989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67808"/>
        <c:axId val="136968960"/>
      </c:scatterChart>
      <c:valAx>
        <c:axId val="136967808"/>
        <c:scaling>
          <c:orientation val="minMax"/>
          <c:max val="2.5"/>
          <c:min val="-2.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36968960"/>
        <c:crosses val="autoZero"/>
        <c:crossBetween val="midCat"/>
      </c:valAx>
      <c:valAx>
        <c:axId val="136968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36967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3075" y="2348893"/>
            <a:ext cx="8874840" cy="16207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66149" y="4284716"/>
            <a:ext cx="7308692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69716" y="302803"/>
            <a:ext cx="2349222" cy="64515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2049" y="302803"/>
            <a:ext cx="6873651" cy="6451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4767" y="4858812"/>
            <a:ext cx="8874840" cy="15017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4767" y="3204786"/>
            <a:ext cx="8874840" cy="165402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42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5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28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0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22051" y="1764296"/>
            <a:ext cx="4611436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07502" y="1764296"/>
            <a:ext cx="4611436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1" y="1692534"/>
            <a:ext cx="4613249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051" y="2397901"/>
            <a:ext cx="4613249" cy="435647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303878" y="1692534"/>
            <a:ext cx="4615062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303878" y="2397901"/>
            <a:ext cx="4615062" cy="435647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6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0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1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050" y="301050"/>
            <a:ext cx="3435013" cy="12812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82136" y="301051"/>
            <a:ext cx="5836802" cy="645332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22050" y="1582266"/>
            <a:ext cx="3435013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46507" y="5292885"/>
            <a:ext cx="6264593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46507" y="675613"/>
            <a:ext cx="6264593" cy="4536758"/>
          </a:xfrm>
        </p:spPr>
        <p:txBody>
          <a:bodyPr/>
          <a:lstStyle>
            <a:lvl1pPr marL="0" indent="0">
              <a:buNone/>
              <a:defRPr sz="3600"/>
            </a:lvl1pPr>
            <a:lvl2pPr marL="514287" indent="0">
              <a:buNone/>
              <a:defRPr sz="3200"/>
            </a:lvl2pPr>
            <a:lvl3pPr marL="1028574" indent="0">
              <a:buNone/>
              <a:defRPr sz="2700"/>
            </a:lvl3pPr>
            <a:lvl4pPr marL="1542862" indent="0">
              <a:buNone/>
              <a:defRPr sz="2200"/>
            </a:lvl4pPr>
            <a:lvl5pPr marL="2057149" indent="0">
              <a:buNone/>
              <a:defRPr sz="2200"/>
            </a:lvl5pPr>
            <a:lvl6pPr marL="2571436" indent="0">
              <a:buNone/>
              <a:defRPr sz="2200"/>
            </a:lvl6pPr>
            <a:lvl7pPr marL="3085723" indent="0">
              <a:buNone/>
              <a:defRPr sz="2200"/>
            </a:lvl7pPr>
            <a:lvl8pPr marL="3600011" indent="0">
              <a:buNone/>
              <a:defRPr sz="2200"/>
            </a:lvl8pPr>
            <a:lvl9pPr marL="4114298" indent="0">
              <a:buNone/>
              <a:defRPr sz="2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46507" y="5917739"/>
            <a:ext cx="6264593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2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051" y="302801"/>
            <a:ext cx="9396889" cy="1260211"/>
          </a:xfrm>
          <a:prstGeom prst="rect">
            <a:avLst/>
          </a:prstGeom>
        </p:spPr>
        <p:txBody>
          <a:bodyPr vert="horz" lIns="102858" tIns="51429" rIns="102858" bIns="5142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1" y="1764296"/>
            <a:ext cx="9396889" cy="4990084"/>
          </a:xfrm>
          <a:prstGeom prst="rect">
            <a:avLst/>
          </a:prstGeom>
        </p:spPr>
        <p:txBody>
          <a:bodyPr vert="horz" lIns="102858" tIns="51429" rIns="102858" bIns="5142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22049" y="7008172"/>
            <a:ext cx="2436231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67338" y="7008172"/>
            <a:ext cx="3306313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82708" y="7008172"/>
            <a:ext cx="2436231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0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574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16" indent="-385716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717" indent="-321430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719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6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293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580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2868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155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442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87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4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862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436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723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11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298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95781"/>
              </p:ext>
            </p:extLst>
          </p:nvPr>
        </p:nvGraphicFramePr>
        <p:xfrm>
          <a:off x="179934" y="108223"/>
          <a:ext cx="10261054" cy="734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67412" y="2497260"/>
            <a:ext cx="14061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1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12582" y="1836415"/>
            <a:ext cx="17139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984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636" y="2958926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761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9638" y="2321442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972022" y="1332359"/>
            <a:ext cx="8856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903451" y="837955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line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87175" y="3861698"/>
            <a:ext cx="18325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position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/>
          <p:cNvCxnSpPr>
            <a:stCxn id="15" idx="1"/>
          </p:cNvCxnSpPr>
          <p:nvPr/>
        </p:nvCxnSpPr>
        <p:spPr>
          <a:xfrm flipH="1">
            <a:off x="5256412" y="4092531"/>
            <a:ext cx="1730763" cy="113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7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2017-01-17T08:16:27Z</dcterms:created>
  <dcterms:modified xsi:type="dcterms:W3CDTF">2017-01-24T04:29:49Z</dcterms:modified>
</cp:coreProperties>
</file>