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121400" cy="4572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464" y="-60"/>
      </p:cViewPr>
      <p:guideLst>
        <p:guide orient="horz" pos="1440"/>
        <p:guide pos="19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59106" y="1420284"/>
            <a:ext cx="5203190" cy="980017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18211" y="2590800"/>
            <a:ext cx="428498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6500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934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438015" y="183094"/>
            <a:ext cx="1377315" cy="3901017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06070" y="183094"/>
            <a:ext cx="4029922" cy="3901017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3935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24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3549" y="2937934"/>
            <a:ext cx="5203190" cy="9080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83549" y="1937810"/>
            <a:ext cx="5203190" cy="10001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922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06071" y="1066802"/>
            <a:ext cx="2703618" cy="30173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111712" y="1066802"/>
            <a:ext cx="2703618" cy="30173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2404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06071" y="1023409"/>
            <a:ext cx="2704681" cy="4265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06071" y="1449917"/>
            <a:ext cx="2704681" cy="2634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109587" y="1023409"/>
            <a:ext cx="2705745" cy="4265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109587" y="1449917"/>
            <a:ext cx="2705745" cy="2634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4331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5748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0485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6071" y="182033"/>
            <a:ext cx="2013899" cy="7747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393298" y="182036"/>
            <a:ext cx="3422033" cy="3902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06071" y="956736"/>
            <a:ext cx="2013899" cy="31273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2343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9837" y="3200401"/>
            <a:ext cx="3672840" cy="3778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199837" y="408517"/>
            <a:ext cx="3672840" cy="2743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99837" y="3578226"/>
            <a:ext cx="3672840" cy="5365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4529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06071" y="183092"/>
            <a:ext cx="550926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06071" y="1066802"/>
            <a:ext cx="550926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06070" y="4237569"/>
            <a:ext cx="1428327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091479" y="4237569"/>
            <a:ext cx="1938443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387003" y="4237569"/>
            <a:ext cx="1428327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7847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C:\Users\Tasuku Ito\Documents\研究室\クローラ故障時のためのアーム搭載ロボットの強化学習による行動獲得\卒論\single_lturn_rbf_vector_rolled_17_0122_for_BThesis\2000\scene40000027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004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Office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Tasuku Ito</dc:creator>
  <cp:lastModifiedBy>Tasuku Ito</cp:lastModifiedBy>
  <cp:revision>11</cp:revision>
  <dcterms:created xsi:type="dcterms:W3CDTF">2017-01-17T08:20:22Z</dcterms:created>
  <dcterms:modified xsi:type="dcterms:W3CDTF">2017-01-23T15:42:29Z</dcterms:modified>
</cp:coreProperties>
</file>