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5761038"/>
  <p:notesSz cx="6858000" cy="9144000"/>
  <p:defaultTextStyle>
    <a:defPPr>
      <a:defRPr lang="ja-JP"/>
    </a:defPPr>
    <a:lvl1pPr marL="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416555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83311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249665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166622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2082775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2499330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2915884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3332439" algn="l" defTabSz="833110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10" y="-102"/>
      </p:cViewPr>
      <p:guideLst>
        <p:guide orient="horz" pos="1815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uku%20Ito\Documents\&#30740;&#31350;&#23460;\&#12463;&#12525;&#12540;&#12521;&#25925;&#38556;&#26178;&#12398;&#12383;&#12417;&#12398;&#12450;&#12540;&#12512;&#25645;&#36617;&#12525;&#12508;&#12483;&#12488;&#12398;&#24375;&#21270;&#23398;&#32722;&#12395;&#12424;&#12427;&#34892;&#21205;&#29554;&#24471;\&#21330;&#35542;\data_for_BThesis\single_arm_left_tu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14975937992417"/>
          <c:y val="3.58771670606777E-2"/>
          <c:w val="0.78910278523061195"/>
          <c:h val="0.77641614131862358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'ne stability'!$A$2:$A$21</c:f>
              <c:numCache>
                <c:formatCode>General</c:formatCode>
                <c:ptCount val="2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</c:numCache>
            </c:numRef>
          </c:xVal>
          <c:yVal>
            <c:numRef>
              <c:f>'ne stability'!$B$2:$B$21</c:f>
              <c:numCache>
                <c:formatCode>General</c:formatCode>
                <c:ptCount val="20"/>
                <c:pt idx="0">
                  <c:v>0.68573499999999998</c:v>
                </c:pt>
                <c:pt idx="1">
                  <c:v>0.21012600000000001</c:v>
                </c:pt>
                <c:pt idx="2">
                  <c:v>0.75796300000000005</c:v>
                </c:pt>
                <c:pt idx="3">
                  <c:v>1.74577</c:v>
                </c:pt>
                <c:pt idx="4">
                  <c:v>1.3269299999999999</c:v>
                </c:pt>
                <c:pt idx="5">
                  <c:v>1.3269299999999999</c:v>
                </c:pt>
                <c:pt idx="6">
                  <c:v>1.7783599999999999</c:v>
                </c:pt>
                <c:pt idx="7">
                  <c:v>1.6187199999999999</c:v>
                </c:pt>
                <c:pt idx="8">
                  <c:v>1.57439</c:v>
                </c:pt>
                <c:pt idx="9">
                  <c:v>1.50207</c:v>
                </c:pt>
                <c:pt idx="10">
                  <c:v>1.50207</c:v>
                </c:pt>
                <c:pt idx="11">
                  <c:v>1.2920700000000001</c:v>
                </c:pt>
                <c:pt idx="12">
                  <c:v>1.4111100000000001</c:v>
                </c:pt>
                <c:pt idx="13">
                  <c:v>0.67083300000000001</c:v>
                </c:pt>
                <c:pt idx="14">
                  <c:v>0.80192099999999999</c:v>
                </c:pt>
                <c:pt idx="15">
                  <c:v>0.53381400000000001</c:v>
                </c:pt>
                <c:pt idx="16">
                  <c:v>0.50295100000000004</c:v>
                </c:pt>
                <c:pt idx="17">
                  <c:v>0.26613599999999998</c:v>
                </c:pt>
                <c:pt idx="18">
                  <c:v>1.37466</c:v>
                </c:pt>
                <c:pt idx="19">
                  <c:v>1.3759999999999999</c:v>
                </c:pt>
              </c:numCache>
            </c:numRef>
          </c:yVal>
          <c:smooth val="0"/>
        </c:ser>
        <c:ser>
          <c:idx val="1"/>
          <c:order val="1"/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'ne stability'!$A$2:$A$21</c:f>
              <c:numCache>
                <c:formatCode>General</c:formatCode>
                <c:ptCount val="2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</c:numCache>
            </c:numRef>
          </c:xVal>
          <c:yVal>
            <c:numRef>
              <c:f>'ne stability'!$C$2:$C$21</c:f>
              <c:numCache>
                <c:formatCode>General</c:formatCode>
                <c:ptCount val="20"/>
                <c:pt idx="0">
                  <c:v>0.68573499999999998</c:v>
                </c:pt>
                <c:pt idx="1">
                  <c:v>0.68573499999999998</c:v>
                </c:pt>
                <c:pt idx="2">
                  <c:v>0.68573499999999998</c:v>
                </c:pt>
                <c:pt idx="3">
                  <c:v>0.68573499999999998</c:v>
                </c:pt>
                <c:pt idx="4">
                  <c:v>0.68573499999999998</c:v>
                </c:pt>
                <c:pt idx="5">
                  <c:v>0.68573499999999998</c:v>
                </c:pt>
                <c:pt idx="6">
                  <c:v>0.68573499999999998</c:v>
                </c:pt>
                <c:pt idx="7">
                  <c:v>0.68573499999999998</c:v>
                </c:pt>
                <c:pt idx="8">
                  <c:v>0.68573499999999998</c:v>
                </c:pt>
                <c:pt idx="9">
                  <c:v>0.68573499999999998</c:v>
                </c:pt>
                <c:pt idx="10">
                  <c:v>0.68573499999999998</c:v>
                </c:pt>
                <c:pt idx="11">
                  <c:v>0.68573499999999998</c:v>
                </c:pt>
                <c:pt idx="12">
                  <c:v>0.68573499999999998</c:v>
                </c:pt>
                <c:pt idx="13">
                  <c:v>0.68573499999999998</c:v>
                </c:pt>
                <c:pt idx="14">
                  <c:v>0.68573499999999998</c:v>
                </c:pt>
                <c:pt idx="15">
                  <c:v>0.68573499999999998</c:v>
                </c:pt>
                <c:pt idx="16">
                  <c:v>0.68573499999999998</c:v>
                </c:pt>
                <c:pt idx="17">
                  <c:v>0.68573499999999998</c:v>
                </c:pt>
                <c:pt idx="18">
                  <c:v>0.68573499999999998</c:v>
                </c:pt>
                <c:pt idx="19">
                  <c:v>0.68573499999999998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60512"/>
        <c:axId val="608419840"/>
      </c:scatterChart>
      <c:valAx>
        <c:axId val="135560512"/>
        <c:scaling>
          <c:orientation val="minMax"/>
          <c:max val="1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400" b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rPr lang="en-US" altLang="ja-JP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[</a:t>
                </a:r>
                <a:r>
                  <a:rPr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s]</a:t>
                </a:r>
                <a:endParaRPr lang="ja-JP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8840322316738727"/>
              <c:y val="0.928362439782665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608419840"/>
        <c:crosses val="autoZero"/>
        <c:crossBetween val="midCat"/>
      </c:valAx>
      <c:valAx>
        <c:axId val="6084198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0"/>
                </a:pPr>
                <a:r>
                  <a:rPr lang="en-US" altLang="ja-JP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</a:t>
                </a:r>
                <a:r>
                  <a:rPr lang="en-US" altLang="ja-JP" sz="2400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stability </a:t>
                </a:r>
                <a:r>
                  <a:rPr lang="en-US" altLang="ja-JP" sz="2400" b="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 [m]</a:t>
                </a:r>
                <a:endParaRPr lang="ja-JP" alt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0766467919323979E-2"/>
              <c:y val="0.1709095412075152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ja-JP"/>
          </a:p>
        </c:txPr>
        <c:crossAx val="135560512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086" y="1789656"/>
            <a:ext cx="7650957" cy="123489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0169" y="3264589"/>
            <a:ext cx="6300788" cy="14722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9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9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5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32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1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3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5816" y="230710"/>
            <a:ext cx="2025253" cy="49155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0056" y="230710"/>
            <a:ext cx="5925741" cy="49155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9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027" y="3702002"/>
            <a:ext cx="7650957" cy="11442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11027" y="2441774"/>
            <a:ext cx="7650957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6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31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96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62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2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93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58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324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4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0058" y="1344242"/>
            <a:ext cx="397549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5573" y="1344242"/>
            <a:ext cx="3975497" cy="380201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7" y="1289566"/>
            <a:ext cx="3977060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555" indent="0">
              <a:buNone/>
              <a:defRPr sz="1800" b="1"/>
            </a:lvl2pPr>
            <a:lvl3pPr marL="833110" indent="0">
              <a:buNone/>
              <a:defRPr sz="1600" b="1"/>
            </a:lvl3pPr>
            <a:lvl4pPr marL="1249665" indent="0">
              <a:buNone/>
              <a:defRPr sz="1500" b="1"/>
            </a:lvl4pPr>
            <a:lvl5pPr marL="1666220" indent="0">
              <a:buNone/>
              <a:defRPr sz="1500" b="1"/>
            </a:lvl5pPr>
            <a:lvl6pPr marL="2082775" indent="0">
              <a:buNone/>
              <a:defRPr sz="1500" b="1"/>
            </a:lvl6pPr>
            <a:lvl7pPr marL="2499330" indent="0">
              <a:buNone/>
              <a:defRPr sz="1500" b="1"/>
            </a:lvl7pPr>
            <a:lvl8pPr marL="2915884" indent="0">
              <a:buNone/>
              <a:defRPr sz="1500" b="1"/>
            </a:lvl8pPr>
            <a:lvl9pPr marL="3332439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0057" y="1826998"/>
            <a:ext cx="3977060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72447" y="1289566"/>
            <a:ext cx="3978623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555" indent="0">
              <a:buNone/>
              <a:defRPr sz="1800" b="1"/>
            </a:lvl2pPr>
            <a:lvl3pPr marL="833110" indent="0">
              <a:buNone/>
              <a:defRPr sz="1600" b="1"/>
            </a:lvl3pPr>
            <a:lvl4pPr marL="1249665" indent="0">
              <a:buNone/>
              <a:defRPr sz="1500" b="1"/>
            </a:lvl4pPr>
            <a:lvl5pPr marL="1666220" indent="0">
              <a:buNone/>
              <a:defRPr sz="1500" b="1"/>
            </a:lvl5pPr>
            <a:lvl6pPr marL="2082775" indent="0">
              <a:buNone/>
              <a:defRPr sz="1500" b="1"/>
            </a:lvl6pPr>
            <a:lvl7pPr marL="2499330" indent="0">
              <a:buNone/>
              <a:defRPr sz="1500" b="1"/>
            </a:lvl7pPr>
            <a:lvl8pPr marL="2915884" indent="0">
              <a:buNone/>
              <a:defRPr sz="1500" b="1"/>
            </a:lvl8pPr>
            <a:lvl9pPr marL="3332439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572447" y="1826998"/>
            <a:ext cx="3978623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70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057" y="229375"/>
            <a:ext cx="2961308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9190" y="229375"/>
            <a:ext cx="5031879" cy="491688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0057" y="1205551"/>
            <a:ext cx="2961308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16555" indent="0">
              <a:buNone/>
              <a:defRPr sz="1100"/>
            </a:lvl2pPr>
            <a:lvl3pPr marL="833110" indent="0">
              <a:buNone/>
              <a:defRPr sz="900"/>
            </a:lvl3pPr>
            <a:lvl4pPr marL="1249665" indent="0">
              <a:buNone/>
              <a:defRPr sz="800"/>
            </a:lvl4pPr>
            <a:lvl5pPr marL="1666220" indent="0">
              <a:buNone/>
              <a:defRPr sz="800"/>
            </a:lvl5pPr>
            <a:lvl6pPr marL="2082775" indent="0">
              <a:buNone/>
              <a:defRPr sz="800"/>
            </a:lvl6pPr>
            <a:lvl7pPr marL="2499330" indent="0">
              <a:buNone/>
              <a:defRPr sz="800"/>
            </a:lvl7pPr>
            <a:lvl8pPr marL="2915884" indent="0">
              <a:buNone/>
              <a:defRPr sz="800"/>
            </a:lvl8pPr>
            <a:lvl9pPr marL="3332439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284" y="4032728"/>
            <a:ext cx="5400675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64284" y="514761"/>
            <a:ext cx="5400675" cy="3456623"/>
          </a:xfrm>
        </p:spPr>
        <p:txBody>
          <a:bodyPr/>
          <a:lstStyle>
            <a:lvl1pPr marL="0" indent="0">
              <a:buNone/>
              <a:defRPr sz="2900"/>
            </a:lvl1pPr>
            <a:lvl2pPr marL="416555" indent="0">
              <a:buNone/>
              <a:defRPr sz="2600"/>
            </a:lvl2pPr>
            <a:lvl3pPr marL="833110" indent="0">
              <a:buNone/>
              <a:defRPr sz="2200"/>
            </a:lvl3pPr>
            <a:lvl4pPr marL="1249665" indent="0">
              <a:buNone/>
              <a:defRPr sz="1800"/>
            </a:lvl4pPr>
            <a:lvl5pPr marL="1666220" indent="0">
              <a:buNone/>
              <a:defRPr sz="1800"/>
            </a:lvl5pPr>
            <a:lvl6pPr marL="2082775" indent="0">
              <a:buNone/>
              <a:defRPr sz="1800"/>
            </a:lvl6pPr>
            <a:lvl7pPr marL="2499330" indent="0">
              <a:buNone/>
              <a:defRPr sz="1800"/>
            </a:lvl7pPr>
            <a:lvl8pPr marL="2915884" indent="0">
              <a:buNone/>
              <a:defRPr sz="1800"/>
            </a:lvl8pPr>
            <a:lvl9pPr marL="3332439" indent="0">
              <a:buNone/>
              <a:defRPr sz="1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64284" y="4508813"/>
            <a:ext cx="5400675" cy="676121"/>
          </a:xfrm>
        </p:spPr>
        <p:txBody>
          <a:bodyPr/>
          <a:lstStyle>
            <a:lvl1pPr marL="0" indent="0">
              <a:buNone/>
              <a:defRPr sz="1300"/>
            </a:lvl1pPr>
            <a:lvl2pPr marL="416555" indent="0">
              <a:buNone/>
              <a:defRPr sz="1100"/>
            </a:lvl2pPr>
            <a:lvl3pPr marL="833110" indent="0">
              <a:buNone/>
              <a:defRPr sz="900"/>
            </a:lvl3pPr>
            <a:lvl4pPr marL="1249665" indent="0">
              <a:buNone/>
              <a:defRPr sz="800"/>
            </a:lvl4pPr>
            <a:lvl5pPr marL="1666220" indent="0">
              <a:buNone/>
              <a:defRPr sz="800"/>
            </a:lvl5pPr>
            <a:lvl6pPr marL="2082775" indent="0">
              <a:buNone/>
              <a:defRPr sz="800"/>
            </a:lvl6pPr>
            <a:lvl7pPr marL="2499330" indent="0">
              <a:buNone/>
              <a:defRPr sz="800"/>
            </a:lvl7pPr>
            <a:lvl8pPr marL="2915884" indent="0">
              <a:buNone/>
              <a:defRPr sz="800"/>
            </a:lvl8pPr>
            <a:lvl9pPr marL="3332439" indent="0">
              <a:buNone/>
              <a:defRPr sz="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9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0058" y="230710"/>
            <a:ext cx="8101013" cy="960173"/>
          </a:xfrm>
          <a:prstGeom prst="rect">
            <a:avLst/>
          </a:prstGeom>
        </p:spPr>
        <p:txBody>
          <a:bodyPr vert="horz" lIns="83311" tIns="41655" rIns="83311" bIns="41655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058" y="1344242"/>
            <a:ext cx="8101013" cy="3802019"/>
          </a:xfrm>
          <a:prstGeom prst="rect">
            <a:avLst/>
          </a:prstGeom>
        </p:spPr>
        <p:txBody>
          <a:bodyPr vert="horz" lIns="83311" tIns="41655" rIns="83311" bIns="41655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0058" y="5339631"/>
            <a:ext cx="2100262" cy="306722"/>
          </a:xfrm>
          <a:prstGeom prst="rect">
            <a:avLst/>
          </a:prstGeom>
        </p:spPr>
        <p:txBody>
          <a:bodyPr vert="horz" lIns="83311" tIns="41655" rIns="83311" bIns="4165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EF25-1A81-467B-87BC-401774C25297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75385" y="5339631"/>
            <a:ext cx="2850356" cy="306722"/>
          </a:xfrm>
          <a:prstGeom prst="rect">
            <a:avLst/>
          </a:prstGeom>
        </p:spPr>
        <p:txBody>
          <a:bodyPr vert="horz" lIns="83311" tIns="41655" rIns="83311" bIns="4165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0808" y="5339631"/>
            <a:ext cx="2100262" cy="306722"/>
          </a:xfrm>
          <a:prstGeom prst="rect">
            <a:avLst/>
          </a:prstGeom>
        </p:spPr>
        <p:txBody>
          <a:bodyPr vert="horz" lIns="83311" tIns="41655" rIns="83311" bIns="4165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80BD-309F-4C54-ABC2-1916E30B64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8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3110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416" indent="-312416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6902" indent="-260347" algn="l" defTabSz="833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138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942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49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1052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760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4162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0717" indent="-208277" algn="l" defTabSz="83311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555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11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665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22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2775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330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5884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2439" algn="l" defTabSz="83311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5362458" y="344270"/>
            <a:ext cx="3242560" cy="400110"/>
            <a:chOff x="5652690" y="216223"/>
            <a:chExt cx="3242560" cy="400110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6012730" y="216223"/>
              <a:ext cx="28825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 stability of initial state</a:t>
              </a:r>
              <a:endPara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コネクタ 4"/>
            <p:cNvCxnSpPr/>
            <p:nvPr/>
          </p:nvCxnSpPr>
          <p:spPr>
            <a:xfrm>
              <a:off x="5652690" y="416278"/>
              <a:ext cx="360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401920"/>
              </p:ext>
            </p:extLst>
          </p:nvPr>
        </p:nvGraphicFramePr>
        <p:xfrm>
          <a:off x="-126807" y="111535"/>
          <a:ext cx="9149137" cy="563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610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9</cp:revision>
  <dcterms:created xsi:type="dcterms:W3CDTF">2017-01-17T08:06:51Z</dcterms:created>
  <dcterms:modified xsi:type="dcterms:W3CDTF">2017-01-23T16:06:45Z</dcterms:modified>
</cp:coreProperties>
</file>