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576103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66" y="-102"/>
      </p:cViewPr>
      <p:guideLst>
        <p:guide orient="horz" pos="181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suku%20Ito\Documents\&#30740;&#31350;&#23460;\&#12463;&#12525;&#12540;&#12521;&#25925;&#38556;&#26178;&#12398;&#12383;&#12417;&#12398;&#12450;&#12540;&#12512;&#25645;&#36617;&#12525;&#12508;&#12483;&#12488;&#12398;&#24375;&#21270;&#23398;&#32722;&#12395;&#12424;&#12427;&#34892;&#21205;&#29554;&#24471;\&#21330;&#35542;\data_for_BThesis\double_arm_straigh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490926219929676"/>
          <c:y val="0.11258754283300036"/>
          <c:w val="0.76472314135934372"/>
          <c:h val="0.79571768068838999"/>
        </c:manualLayout>
      </c:layout>
      <c:scatterChart>
        <c:scatterStyle val="lineMarker"/>
        <c:varyColors val="0"/>
        <c:ser>
          <c:idx val="0"/>
          <c:order val="0"/>
          <c:marker>
            <c:symbol val="none"/>
          </c:marker>
          <c:xVal>
            <c:numRef>
              <c:f>'total reward'!$A$1:$A$1000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xVal>
          <c:yVal>
            <c:numRef>
              <c:f>'total reward'!$B$1:$B$1000</c:f>
              <c:numCache>
                <c:formatCode>General</c:formatCode>
                <c:ptCount val="1000"/>
                <c:pt idx="0">
                  <c:v>-281.07600000000002</c:v>
                </c:pt>
                <c:pt idx="1">
                  <c:v>-163.26599999999999</c:v>
                </c:pt>
                <c:pt idx="2">
                  <c:v>-80.150400000000005</c:v>
                </c:pt>
                <c:pt idx="3">
                  <c:v>-80.167000000000002</c:v>
                </c:pt>
                <c:pt idx="4">
                  <c:v>-384.60599999999999</c:v>
                </c:pt>
                <c:pt idx="5">
                  <c:v>-190.06200000000001</c:v>
                </c:pt>
                <c:pt idx="6">
                  <c:v>-311.88400000000001</c:v>
                </c:pt>
                <c:pt idx="7">
                  <c:v>-20.775400000000001</c:v>
                </c:pt>
                <c:pt idx="8">
                  <c:v>-151.12799999999999</c:v>
                </c:pt>
                <c:pt idx="9">
                  <c:v>-1.8298300000000001</c:v>
                </c:pt>
                <c:pt idx="10">
                  <c:v>-13.5548</c:v>
                </c:pt>
                <c:pt idx="11">
                  <c:v>-54.356400000000001</c:v>
                </c:pt>
                <c:pt idx="12">
                  <c:v>-95.750399999999999</c:v>
                </c:pt>
                <c:pt idx="13">
                  <c:v>-18.480899999999998</c:v>
                </c:pt>
                <c:pt idx="14">
                  <c:v>-58.049100000000003</c:v>
                </c:pt>
                <c:pt idx="15">
                  <c:v>-79.683400000000006</c:v>
                </c:pt>
                <c:pt idx="16">
                  <c:v>-41.778799999999997</c:v>
                </c:pt>
                <c:pt idx="17">
                  <c:v>-13.852600000000001</c:v>
                </c:pt>
                <c:pt idx="18">
                  <c:v>-60.103900000000003</c:v>
                </c:pt>
                <c:pt idx="19">
                  <c:v>-21.539100000000001</c:v>
                </c:pt>
                <c:pt idx="20">
                  <c:v>-23.563800000000001</c:v>
                </c:pt>
                <c:pt idx="21">
                  <c:v>-280.87599999999998</c:v>
                </c:pt>
                <c:pt idx="22">
                  <c:v>-50.276299999999999</c:v>
                </c:pt>
                <c:pt idx="23">
                  <c:v>-29.788900000000002</c:v>
                </c:pt>
                <c:pt idx="24">
                  <c:v>-218.18199999999999</c:v>
                </c:pt>
                <c:pt idx="25">
                  <c:v>-46.768500000000003</c:v>
                </c:pt>
                <c:pt idx="26">
                  <c:v>-14.039400000000001</c:v>
                </c:pt>
                <c:pt idx="27">
                  <c:v>12.507999999999999</c:v>
                </c:pt>
                <c:pt idx="28">
                  <c:v>3.5199600000000002</c:v>
                </c:pt>
                <c:pt idx="29">
                  <c:v>-21.796800000000001</c:v>
                </c:pt>
                <c:pt idx="30">
                  <c:v>-32.186799999999998</c:v>
                </c:pt>
                <c:pt idx="31">
                  <c:v>1.9160299999999999</c:v>
                </c:pt>
                <c:pt idx="32">
                  <c:v>3.0194200000000002</c:v>
                </c:pt>
                <c:pt idx="33">
                  <c:v>-58.483899999999998</c:v>
                </c:pt>
                <c:pt idx="34">
                  <c:v>-202.70099999999999</c:v>
                </c:pt>
                <c:pt idx="35">
                  <c:v>-118.113</c:v>
                </c:pt>
                <c:pt idx="36">
                  <c:v>-63.536900000000003</c:v>
                </c:pt>
                <c:pt idx="37">
                  <c:v>-11.136799999999999</c:v>
                </c:pt>
                <c:pt idx="38">
                  <c:v>-41.754300000000001</c:v>
                </c:pt>
                <c:pt idx="39">
                  <c:v>-1.51898</c:v>
                </c:pt>
                <c:pt idx="40">
                  <c:v>-10.3119</c:v>
                </c:pt>
                <c:pt idx="41">
                  <c:v>-7.0753399999999997</c:v>
                </c:pt>
                <c:pt idx="42">
                  <c:v>-41.235100000000003</c:v>
                </c:pt>
                <c:pt idx="43">
                  <c:v>6.1067</c:v>
                </c:pt>
                <c:pt idx="44">
                  <c:v>11.345000000000001</c:v>
                </c:pt>
                <c:pt idx="45">
                  <c:v>-136.51400000000001</c:v>
                </c:pt>
                <c:pt idx="46">
                  <c:v>-13.2761</c:v>
                </c:pt>
                <c:pt idx="47">
                  <c:v>-29.3611</c:v>
                </c:pt>
                <c:pt idx="48">
                  <c:v>-52.5931</c:v>
                </c:pt>
                <c:pt idx="49">
                  <c:v>-118.02500000000001</c:v>
                </c:pt>
                <c:pt idx="50">
                  <c:v>-117.66800000000001</c:v>
                </c:pt>
                <c:pt idx="51">
                  <c:v>-82.936199999999999</c:v>
                </c:pt>
                <c:pt idx="52">
                  <c:v>-62.426600000000001</c:v>
                </c:pt>
                <c:pt idx="53">
                  <c:v>-38.066299999999998</c:v>
                </c:pt>
                <c:pt idx="54">
                  <c:v>3.9760499999999999</c:v>
                </c:pt>
                <c:pt idx="55">
                  <c:v>-4.4193499999999997</c:v>
                </c:pt>
                <c:pt idx="56">
                  <c:v>-79.004099999999994</c:v>
                </c:pt>
                <c:pt idx="57">
                  <c:v>-26.388300000000001</c:v>
                </c:pt>
                <c:pt idx="58">
                  <c:v>-22.4268</c:v>
                </c:pt>
                <c:pt idx="59">
                  <c:v>7.7735700000000005E-2</c:v>
                </c:pt>
                <c:pt idx="60">
                  <c:v>-157.74700000000001</c:v>
                </c:pt>
                <c:pt idx="61">
                  <c:v>-44.3994</c:v>
                </c:pt>
                <c:pt idx="62">
                  <c:v>-20.714700000000001</c:v>
                </c:pt>
                <c:pt idx="63">
                  <c:v>-29.930099999999999</c:v>
                </c:pt>
                <c:pt idx="64">
                  <c:v>-9.8189299999999999</c:v>
                </c:pt>
                <c:pt idx="65">
                  <c:v>-29.8142</c:v>
                </c:pt>
                <c:pt idx="66">
                  <c:v>-215.322</c:v>
                </c:pt>
                <c:pt idx="67">
                  <c:v>-38.167499999999997</c:v>
                </c:pt>
                <c:pt idx="68">
                  <c:v>10.792</c:v>
                </c:pt>
                <c:pt idx="69">
                  <c:v>3.2783099999999998</c:v>
                </c:pt>
                <c:pt idx="70">
                  <c:v>12.811999999999999</c:v>
                </c:pt>
                <c:pt idx="71">
                  <c:v>3.00115</c:v>
                </c:pt>
                <c:pt idx="72">
                  <c:v>-176.77799999999999</c:v>
                </c:pt>
                <c:pt idx="73">
                  <c:v>-33.405200000000001</c:v>
                </c:pt>
                <c:pt idx="74">
                  <c:v>-282.15499999999997</c:v>
                </c:pt>
                <c:pt idx="75">
                  <c:v>-105.761</c:v>
                </c:pt>
                <c:pt idx="76">
                  <c:v>3.39946E-2</c:v>
                </c:pt>
                <c:pt idx="77">
                  <c:v>4.5879700000000003</c:v>
                </c:pt>
                <c:pt idx="78">
                  <c:v>-0.74907500000000005</c:v>
                </c:pt>
                <c:pt idx="79">
                  <c:v>2.7199900000000001</c:v>
                </c:pt>
                <c:pt idx="80">
                  <c:v>-115.199</c:v>
                </c:pt>
                <c:pt idx="81">
                  <c:v>-84.030799999999999</c:v>
                </c:pt>
                <c:pt idx="82">
                  <c:v>0.73873999999999995</c:v>
                </c:pt>
                <c:pt idx="83">
                  <c:v>1.2688900000000001</c:v>
                </c:pt>
                <c:pt idx="84">
                  <c:v>-60.582700000000003</c:v>
                </c:pt>
                <c:pt idx="85">
                  <c:v>-336.95499999999998</c:v>
                </c:pt>
                <c:pt idx="86">
                  <c:v>-114.27</c:v>
                </c:pt>
                <c:pt idx="87">
                  <c:v>-63.657400000000003</c:v>
                </c:pt>
                <c:pt idx="88">
                  <c:v>-16.761600000000001</c:v>
                </c:pt>
                <c:pt idx="89">
                  <c:v>-14.5616</c:v>
                </c:pt>
                <c:pt idx="90">
                  <c:v>-170.81700000000001</c:v>
                </c:pt>
                <c:pt idx="91">
                  <c:v>7.1673299999999998</c:v>
                </c:pt>
                <c:pt idx="92">
                  <c:v>10.398400000000001</c:v>
                </c:pt>
                <c:pt idx="93">
                  <c:v>-221.624</c:v>
                </c:pt>
                <c:pt idx="94">
                  <c:v>6.8883099999999997</c:v>
                </c:pt>
                <c:pt idx="95">
                  <c:v>-38.157600000000002</c:v>
                </c:pt>
                <c:pt idx="96">
                  <c:v>-187.94399999999999</c:v>
                </c:pt>
                <c:pt idx="97">
                  <c:v>-82.503200000000007</c:v>
                </c:pt>
                <c:pt idx="98">
                  <c:v>13.8446</c:v>
                </c:pt>
                <c:pt idx="99">
                  <c:v>-20.658100000000001</c:v>
                </c:pt>
                <c:pt idx="100">
                  <c:v>-16.703900000000001</c:v>
                </c:pt>
                <c:pt idx="101">
                  <c:v>8.4318500000000007</c:v>
                </c:pt>
                <c:pt idx="102">
                  <c:v>7.4688800000000004</c:v>
                </c:pt>
                <c:pt idx="103">
                  <c:v>-5.7086899999999998</c:v>
                </c:pt>
                <c:pt idx="104">
                  <c:v>-4.48895</c:v>
                </c:pt>
                <c:pt idx="105">
                  <c:v>-22.5701</c:v>
                </c:pt>
                <c:pt idx="106">
                  <c:v>-275.23399999999998</c:v>
                </c:pt>
                <c:pt idx="107">
                  <c:v>-4.2503000000000002</c:v>
                </c:pt>
                <c:pt idx="108">
                  <c:v>11.771000000000001</c:v>
                </c:pt>
                <c:pt idx="109">
                  <c:v>3.5041099999999998</c:v>
                </c:pt>
                <c:pt idx="110">
                  <c:v>12.262499999999999</c:v>
                </c:pt>
                <c:pt idx="111">
                  <c:v>5.10724</c:v>
                </c:pt>
                <c:pt idx="112">
                  <c:v>-11.1182</c:v>
                </c:pt>
                <c:pt idx="113">
                  <c:v>-6.8544299999999998</c:v>
                </c:pt>
                <c:pt idx="114">
                  <c:v>-29.6647</c:v>
                </c:pt>
                <c:pt idx="115">
                  <c:v>5.5345199999999997</c:v>
                </c:pt>
                <c:pt idx="116">
                  <c:v>-64.688400000000001</c:v>
                </c:pt>
                <c:pt idx="117">
                  <c:v>-8.4717500000000001</c:v>
                </c:pt>
                <c:pt idx="118">
                  <c:v>4.04765</c:v>
                </c:pt>
                <c:pt idx="119">
                  <c:v>-50.0077</c:v>
                </c:pt>
                <c:pt idx="120">
                  <c:v>-182.87200000000001</c:v>
                </c:pt>
                <c:pt idx="121">
                  <c:v>-17.2471</c:v>
                </c:pt>
                <c:pt idx="122">
                  <c:v>-33.038499999999999</c:v>
                </c:pt>
                <c:pt idx="123">
                  <c:v>6.4051299999999998</c:v>
                </c:pt>
                <c:pt idx="124">
                  <c:v>-86.895799999999994</c:v>
                </c:pt>
                <c:pt idx="125">
                  <c:v>-26.543399999999998</c:v>
                </c:pt>
                <c:pt idx="126">
                  <c:v>-16.3047</c:v>
                </c:pt>
                <c:pt idx="127">
                  <c:v>-5.5594599999999996</c:v>
                </c:pt>
                <c:pt idx="128">
                  <c:v>-8.31189</c:v>
                </c:pt>
                <c:pt idx="129">
                  <c:v>14.4648</c:v>
                </c:pt>
                <c:pt idx="130">
                  <c:v>9.4589200000000009</c:v>
                </c:pt>
                <c:pt idx="131">
                  <c:v>4.9916299999999998</c:v>
                </c:pt>
                <c:pt idx="132">
                  <c:v>13.196400000000001</c:v>
                </c:pt>
                <c:pt idx="133">
                  <c:v>-6.8255999999999997</c:v>
                </c:pt>
                <c:pt idx="134">
                  <c:v>-148.57900000000001</c:v>
                </c:pt>
                <c:pt idx="135">
                  <c:v>8.0953599999999994</c:v>
                </c:pt>
                <c:pt idx="136">
                  <c:v>7.8029900000000003</c:v>
                </c:pt>
                <c:pt idx="137">
                  <c:v>7.6941899999999999</c:v>
                </c:pt>
                <c:pt idx="138">
                  <c:v>3.1933500000000001</c:v>
                </c:pt>
                <c:pt idx="139">
                  <c:v>6.8994999999999997</c:v>
                </c:pt>
                <c:pt idx="140">
                  <c:v>0.76206399999999996</c:v>
                </c:pt>
                <c:pt idx="141">
                  <c:v>13.927199999999999</c:v>
                </c:pt>
                <c:pt idx="142">
                  <c:v>3.20594</c:v>
                </c:pt>
                <c:pt idx="143">
                  <c:v>-5.8217100000000004</c:v>
                </c:pt>
                <c:pt idx="144">
                  <c:v>-13.2036</c:v>
                </c:pt>
                <c:pt idx="145">
                  <c:v>8.6317000000000004</c:v>
                </c:pt>
                <c:pt idx="146">
                  <c:v>14.401999999999999</c:v>
                </c:pt>
                <c:pt idx="147">
                  <c:v>0.96768900000000002</c:v>
                </c:pt>
                <c:pt idx="148">
                  <c:v>-120.979</c:v>
                </c:pt>
                <c:pt idx="149">
                  <c:v>-27.731200000000001</c:v>
                </c:pt>
                <c:pt idx="150">
                  <c:v>-27.253599999999999</c:v>
                </c:pt>
                <c:pt idx="151">
                  <c:v>-15.426</c:v>
                </c:pt>
                <c:pt idx="152">
                  <c:v>9.8099399999999992</c:v>
                </c:pt>
                <c:pt idx="153">
                  <c:v>9.1405700000000003</c:v>
                </c:pt>
                <c:pt idx="154">
                  <c:v>1.77416</c:v>
                </c:pt>
                <c:pt idx="155">
                  <c:v>2.7254999999999998</c:v>
                </c:pt>
                <c:pt idx="156">
                  <c:v>-6.9988900000000003</c:v>
                </c:pt>
                <c:pt idx="157">
                  <c:v>4.5530400000000002</c:v>
                </c:pt>
                <c:pt idx="158">
                  <c:v>1.3261400000000001</c:v>
                </c:pt>
                <c:pt idx="159">
                  <c:v>-67.348100000000002</c:v>
                </c:pt>
                <c:pt idx="160">
                  <c:v>11.8361</c:v>
                </c:pt>
                <c:pt idx="161">
                  <c:v>5.4504900000000003</c:v>
                </c:pt>
                <c:pt idx="162">
                  <c:v>6.0673199999999996</c:v>
                </c:pt>
                <c:pt idx="163">
                  <c:v>-8.0999400000000001</c:v>
                </c:pt>
                <c:pt idx="164">
                  <c:v>-2.1210900000000001E-2</c:v>
                </c:pt>
                <c:pt idx="165">
                  <c:v>-7.20322</c:v>
                </c:pt>
                <c:pt idx="166">
                  <c:v>-72.905500000000004</c:v>
                </c:pt>
                <c:pt idx="167">
                  <c:v>5.7290700000000001</c:v>
                </c:pt>
                <c:pt idx="168">
                  <c:v>9.4498300000000004</c:v>
                </c:pt>
                <c:pt idx="169">
                  <c:v>-45.609099999999998</c:v>
                </c:pt>
                <c:pt idx="170">
                  <c:v>-7.4244399999999997</c:v>
                </c:pt>
                <c:pt idx="171">
                  <c:v>4.4787600000000003</c:v>
                </c:pt>
                <c:pt idx="172">
                  <c:v>9.3036999999999992</c:v>
                </c:pt>
                <c:pt idx="173">
                  <c:v>11.542</c:v>
                </c:pt>
                <c:pt idx="174">
                  <c:v>-2.4848699999999999</c:v>
                </c:pt>
                <c:pt idx="175">
                  <c:v>5.2039799999999996</c:v>
                </c:pt>
                <c:pt idx="176">
                  <c:v>11.6366</c:v>
                </c:pt>
                <c:pt idx="177">
                  <c:v>7.9266300000000003</c:v>
                </c:pt>
                <c:pt idx="178">
                  <c:v>9.2774199999999993</c:v>
                </c:pt>
                <c:pt idx="179">
                  <c:v>4.1608000000000001</c:v>
                </c:pt>
                <c:pt idx="180">
                  <c:v>8.2344200000000001</c:v>
                </c:pt>
                <c:pt idx="181">
                  <c:v>-2.7837499999999999</c:v>
                </c:pt>
                <c:pt idx="182">
                  <c:v>10.8201</c:v>
                </c:pt>
                <c:pt idx="183">
                  <c:v>9.2898399999999999</c:v>
                </c:pt>
                <c:pt idx="184">
                  <c:v>-0.62021800000000005</c:v>
                </c:pt>
                <c:pt idx="185">
                  <c:v>8.22241</c:v>
                </c:pt>
                <c:pt idx="186">
                  <c:v>8.9587299999999992</c:v>
                </c:pt>
                <c:pt idx="187">
                  <c:v>13.0703</c:v>
                </c:pt>
                <c:pt idx="188">
                  <c:v>3.2652399999999999</c:v>
                </c:pt>
                <c:pt idx="189">
                  <c:v>9.9965499999999992</c:v>
                </c:pt>
                <c:pt idx="190">
                  <c:v>-2.5549900000000001</c:v>
                </c:pt>
                <c:pt idx="191">
                  <c:v>5.6915100000000001</c:v>
                </c:pt>
                <c:pt idx="192">
                  <c:v>-5.1891400000000001</c:v>
                </c:pt>
                <c:pt idx="193">
                  <c:v>-17.3781</c:v>
                </c:pt>
                <c:pt idx="194">
                  <c:v>-0.88487899999999997</c:v>
                </c:pt>
                <c:pt idx="195">
                  <c:v>4.5535899999999998</c:v>
                </c:pt>
                <c:pt idx="196">
                  <c:v>5.35318</c:v>
                </c:pt>
                <c:pt idx="197">
                  <c:v>15.0984</c:v>
                </c:pt>
                <c:pt idx="198">
                  <c:v>3.0255800000000002</c:v>
                </c:pt>
                <c:pt idx="199">
                  <c:v>12.702199999999999</c:v>
                </c:pt>
                <c:pt idx="200">
                  <c:v>2.0197600000000002</c:v>
                </c:pt>
                <c:pt idx="201">
                  <c:v>-9.2699499999999997</c:v>
                </c:pt>
                <c:pt idx="202">
                  <c:v>-32.913400000000003</c:v>
                </c:pt>
                <c:pt idx="203">
                  <c:v>-7.5222300000000004</c:v>
                </c:pt>
                <c:pt idx="204">
                  <c:v>3.8576700000000002</c:v>
                </c:pt>
                <c:pt idx="205">
                  <c:v>9.4158299999999997</c:v>
                </c:pt>
                <c:pt idx="206">
                  <c:v>18.886800000000001</c:v>
                </c:pt>
                <c:pt idx="207">
                  <c:v>15.157999999999999</c:v>
                </c:pt>
                <c:pt idx="208">
                  <c:v>-2.5737800000000002</c:v>
                </c:pt>
                <c:pt idx="209">
                  <c:v>-12.609500000000001</c:v>
                </c:pt>
                <c:pt idx="210">
                  <c:v>7.8251999999999997</c:v>
                </c:pt>
                <c:pt idx="211">
                  <c:v>8.4367800000000006</c:v>
                </c:pt>
                <c:pt idx="212">
                  <c:v>14.3445</c:v>
                </c:pt>
                <c:pt idx="213">
                  <c:v>-3.3262299999999998</c:v>
                </c:pt>
                <c:pt idx="214">
                  <c:v>14.431100000000001</c:v>
                </c:pt>
                <c:pt idx="215">
                  <c:v>1.37083</c:v>
                </c:pt>
                <c:pt idx="216">
                  <c:v>2.1328900000000002</c:v>
                </c:pt>
                <c:pt idx="217">
                  <c:v>11.160399999999999</c:v>
                </c:pt>
                <c:pt idx="218">
                  <c:v>3.8357800000000002</c:v>
                </c:pt>
                <c:pt idx="219">
                  <c:v>-3.2644600000000001</c:v>
                </c:pt>
                <c:pt idx="220">
                  <c:v>4.97973</c:v>
                </c:pt>
                <c:pt idx="221">
                  <c:v>14.659000000000001</c:v>
                </c:pt>
                <c:pt idx="222">
                  <c:v>14.572900000000001</c:v>
                </c:pt>
                <c:pt idx="223">
                  <c:v>5.3154399999999997</c:v>
                </c:pt>
                <c:pt idx="224">
                  <c:v>4.2029199999999998</c:v>
                </c:pt>
                <c:pt idx="225">
                  <c:v>5.3414000000000001</c:v>
                </c:pt>
                <c:pt idx="226">
                  <c:v>11.4886</c:v>
                </c:pt>
                <c:pt idx="227">
                  <c:v>11.333</c:v>
                </c:pt>
                <c:pt idx="228">
                  <c:v>4.4651800000000001</c:v>
                </c:pt>
                <c:pt idx="229">
                  <c:v>13.540900000000001</c:v>
                </c:pt>
                <c:pt idx="230">
                  <c:v>14.7202</c:v>
                </c:pt>
                <c:pt idx="231">
                  <c:v>4.8517299999999999</c:v>
                </c:pt>
                <c:pt idx="232">
                  <c:v>15.762600000000001</c:v>
                </c:pt>
                <c:pt idx="233">
                  <c:v>-7.2552199999999996</c:v>
                </c:pt>
                <c:pt idx="234">
                  <c:v>6.2676600000000002</c:v>
                </c:pt>
                <c:pt idx="235">
                  <c:v>-15.4536</c:v>
                </c:pt>
                <c:pt idx="236">
                  <c:v>5.2724200000000003</c:v>
                </c:pt>
                <c:pt idx="237">
                  <c:v>12.890499999999999</c:v>
                </c:pt>
                <c:pt idx="238">
                  <c:v>-8.3270800000000005</c:v>
                </c:pt>
                <c:pt idx="239">
                  <c:v>9.4773800000000001</c:v>
                </c:pt>
                <c:pt idx="240">
                  <c:v>3.42855</c:v>
                </c:pt>
                <c:pt idx="241">
                  <c:v>6.0846799999999996</c:v>
                </c:pt>
                <c:pt idx="242">
                  <c:v>2.9026900000000002</c:v>
                </c:pt>
                <c:pt idx="243">
                  <c:v>13.476599999999999</c:v>
                </c:pt>
                <c:pt idx="244">
                  <c:v>12.338200000000001</c:v>
                </c:pt>
                <c:pt idx="245">
                  <c:v>12.063599999999999</c:v>
                </c:pt>
                <c:pt idx="246">
                  <c:v>16.3673</c:v>
                </c:pt>
                <c:pt idx="247">
                  <c:v>-14.567299999999999</c:v>
                </c:pt>
                <c:pt idx="248">
                  <c:v>9.2882099999999994</c:v>
                </c:pt>
                <c:pt idx="249">
                  <c:v>12.241199999999999</c:v>
                </c:pt>
                <c:pt idx="250">
                  <c:v>16.1629</c:v>
                </c:pt>
                <c:pt idx="251">
                  <c:v>-24.475000000000001</c:v>
                </c:pt>
                <c:pt idx="252">
                  <c:v>-11.4133</c:v>
                </c:pt>
                <c:pt idx="253">
                  <c:v>-11.6744</c:v>
                </c:pt>
                <c:pt idx="254">
                  <c:v>-9.0584299999999995</c:v>
                </c:pt>
                <c:pt idx="255">
                  <c:v>4.1297199999999998</c:v>
                </c:pt>
                <c:pt idx="256">
                  <c:v>14.430899999999999</c:v>
                </c:pt>
                <c:pt idx="257">
                  <c:v>8.5937300000000008</c:v>
                </c:pt>
                <c:pt idx="258">
                  <c:v>4.74763</c:v>
                </c:pt>
                <c:pt idx="259">
                  <c:v>3.3918200000000001</c:v>
                </c:pt>
                <c:pt idx="260">
                  <c:v>13.8125</c:v>
                </c:pt>
                <c:pt idx="261">
                  <c:v>7.8634199999999996</c:v>
                </c:pt>
                <c:pt idx="262">
                  <c:v>-13.7417</c:v>
                </c:pt>
                <c:pt idx="263">
                  <c:v>10.920400000000001</c:v>
                </c:pt>
                <c:pt idx="264">
                  <c:v>10.639799999999999</c:v>
                </c:pt>
                <c:pt idx="265">
                  <c:v>-3.6333799999999998</c:v>
                </c:pt>
                <c:pt idx="266">
                  <c:v>12.1069</c:v>
                </c:pt>
                <c:pt idx="267">
                  <c:v>6.8073199999999998</c:v>
                </c:pt>
                <c:pt idx="268">
                  <c:v>13.2559</c:v>
                </c:pt>
                <c:pt idx="269">
                  <c:v>11.0524</c:v>
                </c:pt>
                <c:pt idx="270">
                  <c:v>5.6924099999999997</c:v>
                </c:pt>
                <c:pt idx="271">
                  <c:v>-9.3382000000000005</c:v>
                </c:pt>
                <c:pt idx="272">
                  <c:v>4.6478799999999998</c:v>
                </c:pt>
                <c:pt idx="273">
                  <c:v>14.021800000000001</c:v>
                </c:pt>
                <c:pt idx="274">
                  <c:v>4.9859</c:v>
                </c:pt>
                <c:pt idx="275">
                  <c:v>7.4516900000000001</c:v>
                </c:pt>
                <c:pt idx="276">
                  <c:v>5.6717700000000004</c:v>
                </c:pt>
                <c:pt idx="277">
                  <c:v>7.5561499999999997</c:v>
                </c:pt>
                <c:pt idx="278">
                  <c:v>11.715</c:v>
                </c:pt>
                <c:pt idx="279">
                  <c:v>14.6463</c:v>
                </c:pt>
                <c:pt idx="280">
                  <c:v>13.7105</c:v>
                </c:pt>
                <c:pt idx="281">
                  <c:v>-8.7324300000000008</c:v>
                </c:pt>
                <c:pt idx="282">
                  <c:v>-5.27325</c:v>
                </c:pt>
                <c:pt idx="283">
                  <c:v>-13.1439</c:v>
                </c:pt>
                <c:pt idx="284">
                  <c:v>16.707699999999999</c:v>
                </c:pt>
                <c:pt idx="285">
                  <c:v>-133.78800000000001</c:v>
                </c:pt>
                <c:pt idx="286">
                  <c:v>2.1280600000000001</c:v>
                </c:pt>
                <c:pt idx="287">
                  <c:v>0.56645100000000004</c:v>
                </c:pt>
                <c:pt idx="288">
                  <c:v>10.8832</c:v>
                </c:pt>
                <c:pt idx="289">
                  <c:v>6.3898299999999999</c:v>
                </c:pt>
                <c:pt idx="290">
                  <c:v>13.278</c:v>
                </c:pt>
                <c:pt idx="291">
                  <c:v>10.6502</c:v>
                </c:pt>
                <c:pt idx="292">
                  <c:v>7.7858900000000002</c:v>
                </c:pt>
                <c:pt idx="293">
                  <c:v>10.7867</c:v>
                </c:pt>
                <c:pt idx="294">
                  <c:v>6.6802200000000003</c:v>
                </c:pt>
                <c:pt idx="295">
                  <c:v>-3.5386600000000001</c:v>
                </c:pt>
                <c:pt idx="296">
                  <c:v>4.9092000000000002</c:v>
                </c:pt>
                <c:pt idx="297">
                  <c:v>11.7783</c:v>
                </c:pt>
                <c:pt idx="298">
                  <c:v>0.38057600000000003</c:v>
                </c:pt>
                <c:pt idx="299">
                  <c:v>0.50309800000000005</c:v>
                </c:pt>
                <c:pt idx="300">
                  <c:v>4.5634899999999998</c:v>
                </c:pt>
                <c:pt idx="301">
                  <c:v>2.2555999999999998</c:v>
                </c:pt>
                <c:pt idx="302">
                  <c:v>12.008599999999999</c:v>
                </c:pt>
                <c:pt idx="303">
                  <c:v>-2.7034600000000002</c:v>
                </c:pt>
                <c:pt idx="304">
                  <c:v>-10.474500000000001</c:v>
                </c:pt>
                <c:pt idx="305">
                  <c:v>0.76441899999999996</c:v>
                </c:pt>
                <c:pt idx="306">
                  <c:v>8.9961199999999995</c:v>
                </c:pt>
                <c:pt idx="307">
                  <c:v>3.63009</c:v>
                </c:pt>
                <c:pt idx="308">
                  <c:v>-20.572500000000002</c:v>
                </c:pt>
                <c:pt idx="309">
                  <c:v>11.7454</c:v>
                </c:pt>
                <c:pt idx="310">
                  <c:v>13.985900000000001</c:v>
                </c:pt>
                <c:pt idx="311">
                  <c:v>6.55633</c:v>
                </c:pt>
                <c:pt idx="312">
                  <c:v>-19.515699999999999</c:v>
                </c:pt>
                <c:pt idx="313">
                  <c:v>-3.57117</c:v>
                </c:pt>
                <c:pt idx="314">
                  <c:v>19.620699999999999</c:v>
                </c:pt>
                <c:pt idx="315">
                  <c:v>-0.92337000000000002</c:v>
                </c:pt>
                <c:pt idx="316">
                  <c:v>-5.9860800000000003</c:v>
                </c:pt>
                <c:pt idx="317">
                  <c:v>-9.6453799999999994</c:v>
                </c:pt>
                <c:pt idx="318">
                  <c:v>11.6089</c:v>
                </c:pt>
                <c:pt idx="319">
                  <c:v>-4.1108500000000001</c:v>
                </c:pt>
                <c:pt idx="320">
                  <c:v>10.4483</c:v>
                </c:pt>
                <c:pt idx="321">
                  <c:v>-13.213800000000001</c:v>
                </c:pt>
                <c:pt idx="322">
                  <c:v>16.570599999999999</c:v>
                </c:pt>
                <c:pt idx="323">
                  <c:v>-7.3906200000000002</c:v>
                </c:pt>
                <c:pt idx="324">
                  <c:v>3.43533</c:v>
                </c:pt>
                <c:pt idx="325">
                  <c:v>-170.21600000000001</c:v>
                </c:pt>
                <c:pt idx="326">
                  <c:v>3.1040999999999999</c:v>
                </c:pt>
                <c:pt idx="327">
                  <c:v>9.79237</c:v>
                </c:pt>
                <c:pt idx="328">
                  <c:v>3.44835</c:v>
                </c:pt>
                <c:pt idx="329">
                  <c:v>16.978000000000002</c:v>
                </c:pt>
                <c:pt idx="330">
                  <c:v>11.0482</c:v>
                </c:pt>
                <c:pt idx="331">
                  <c:v>1.3243</c:v>
                </c:pt>
                <c:pt idx="332">
                  <c:v>-29.774999999999999</c:v>
                </c:pt>
                <c:pt idx="333">
                  <c:v>6.3136999999999999</c:v>
                </c:pt>
                <c:pt idx="334">
                  <c:v>-0.31036000000000002</c:v>
                </c:pt>
                <c:pt idx="335">
                  <c:v>7.1742499999999998</c:v>
                </c:pt>
                <c:pt idx="336">
                  <c:v>6.1280799999999997</c:v>
                </c:pt>
                <c:pt idx="337">
                  <c:v>-5.1573900000000004</c:v>
                </c:pt>
                <c:pt idx="338">
                  <c:v>11.897</c:v>
                </c:pt>
                <c:pt idx="339">
                  <c:v>17.360900000000001</c:v>
                </c:pt>
                <c:pt idx="340">
                  <c:v>-3.2706200000000001</c:v>
                </c:pt>
                <c:pt idx="341">
                  <c:v>18.960899999999999</c:v>
                </c:pt>
                <c:pt idx="342">
                  <c:v>-7.5807799999999999</c:v>
                </c:pt>
                <c:pt idx="343">
                  <c:v>-2.2988900000000001</c:v>
                </c:pt>
                <c:pt idx="344">
                  <c:v>8.875</c:v>
                </c:pt>
                <c:pt idx="345">
                  <c:v>10.2478</c:v>
                </c:pt>
                <c:pt idx="346">
                  <c:v>-0.68784199999999995</c:v>
                </c:pt>
                <c:pt idx="347">
                  <c:v>8.6833799999999997</c:v>
                </c:pt>
                <c:pt idx="348">
                  <c:v>12.056699999999999</c:v>
                </c:pt>
                <c:pt idx="349">
                  <c:v>11.862399999999999</c:v>
                </c:pt>
                <c:pt idx="350">
                  <c:v>-8.4991800000000008</c:v>
                </c:pt>
                <c:pt idx="351">
                  <c:v>-50.166699999999999</c:v>
                </c:pt>
                <c:pt idx="352">
                  <c:v>5.32491</c:v>
                </c:pt>
                <c:pt idx="353">
                  <c:v>10.6387</c:v>
                </c:pt>
                <c:pt idx="354">
                  <c:v>18.197800000000001</c:v>
                </c:pt>
                <c:pt idx="355">
                  <c:v>9.4218100000000007</c:v>
                </c:pt>
                <c:pt idx="356">
                  <c:v>3.21854</c:v>
                </c:pt>
                <c:pt idx="357">
                  <c:v>15.1271</c:v>
                </c:pt>
                <c:pt idx="358">
                  <c:v>17.0425</c:v>
                </c:pt>
                <c:pt idx="359">
                  <c:v>13.3712</c:v>
                </c:pt>
                <c:pt idx="360">
                  <c:v>1.63622</c:v>
                </c:pt>
                <c:pt idx="361">
                  <c:v>13.553100000000001</c:v>
                </c:pt>
                <c:pt idx="362">
                  <c:v>9.6576400000000007</c:v>
                </c:pt>
                <c:pt idx="363">
                  <c:v>9.8950200000000006</c:v>
                </c:pt>
                <c:pt idx="364">
                  <c:v>13.915900000000001</c:v>
                </c:pt>
                <c:pt idx="365">
                  <c:v>12.013</c:v>
                </c:pt>
                <c:pt idx="366">
                  <c:v>16.900500000000001</c:v>
                </c:pt>
                <c:pt idx="367">
                  <c:v>-11.1325</c:v>
                </c:pt>
                <c:pt idx="368">
                  <c:v>16.457999999999998</c:v>
                </c:pt>
                <c:pt idx="369">
                  <c:v>-1.50268</c:v>
                </c:pt>
                <c:pt idx="370">
                  <c:v>0.62698200000000004</c:v>
                </c:pt>
                <c:pt idx="371">
                  <c:v>-20.477</c:v>
                </c:pt>
                <c:pt idx="372">
                  <c:v>5.1329099999999999</c:v>
                </c:pt>
                <c:pt idx="373">
                  <c:v>17.010400000000001</c:v>
                </c:pt>
                <c:pt idx="374">
                  <c:v>-0.22044</c:v>
                </c:pt>
                <c:pt idx="375">
                  <c:v>19.2043</c:v>
                </c:pt>
                <c:pt idx="376">
                  <c:v>11.659700000000001</c:v>
                </c:pt>
                <c:pt idx="377">
                  <c:v>-1.3658300000000001</c:v>
                </c:pt>
                <c:pt idx="378">
                  <c:v>-7.1654200000000001</c:v>
                </c:pt>
                <c:pt idx="379">
                  <c:v>-7.5119999999999996</c:v>
                </c:pt>
                <c:pt idx="380">
                  <c:v>9.0595599999999994</c:v>
                </c:pt>
                <c:pt idx="381">
                  <c:v>11.289400000000001</c:v>
                </c:pt>
                <c:pt idx="382">
                  <c:v>-2.48787</c:v>
                </c:pt>
                <c:pt idx="383">
                  <c:v>-58.636400000000002</c:v>
                </c:pt>
                <c:pt idx="384">
                  <c:v>7.1515899999999997</c:v>
                </c:pt>
                <c:pt idx="385">
                  <c:v>9.9848999999999997</c:v>
                </c:pt>
                <c:pt idx="386">
                  <c:v>-9.3784100000000006</c:v>
                </c:pt>
                <c:pt idx="387">
                  <c:v>-2.2664900000000001</c:v>
                </c:pt>
                <c:pt idx="388">
                  <c:v>16.913</c:v>
                </c:pt>
                <c:pt idx="389">
                  <c:v>1.2504500000000001</c:v>
                </c:pt>
                <c:pt idx="390">
                  <c:v>-7.2163300000000001</c:v>
                </c:pt>
                <c:pt idx="391">
                  <c:v>11.902900000000001</c:v>
                </c:pt>
                <c:pt idx="392">
                  <c:v>12.880800000000001</c:v>
                </c:pt>
                <c:pt idx="393">
                  <c:v>7.9732599999999998</c:v>
                </c:pt>
                <c:pt idx="394">
                  <c:v>15.4978</c:v>
                </c:pt>
                <c:pt idx="395">
                  <c:v>16.469799999999999</c:v>
                </c:pt>
                <c:pt idx="396">
                  <c:v>-15.052899999999999</c:v>
                </c:pt>
                <c:pt idx="397">
                  <c:v>-22.643000000000001</c:v>
                </c:pt>
                <c:pt idx="398">
                  <c:v>-6.2466600000000003</c:v>
                </c:pt>
                <c:pt idx="399">
                  <c:v>7.6831399999999999</c:v>
                </c:pt>
                <c:pt idx="400">
                  <c:v>13.057</c:v>
                </c:pt>
                <c:pt idx="401">
                  <c:v>14.8423</c:v>
                </c:pt>
                <c:pt idx="402">
                  <c:v>18.253599999999999</c:v>
                </c:pt>
                <c:pt idx="403">
                  <c:v>-2.0011800000000002</c:v>
                </c:pt>
                <c:pt idx="404">
                  <c:v>14.7163</c:v>
                </c:pt>
                <c:pt idx="405">
                  <c:v>16.522200000000002</c:v>
                </c:pt>
                <c:pt idx="406">
                  <c:v>2.5048599999999999</c:v>
                </c:pt>
                <c:pt idx="407">
                  <c:v>10.742800000000001</c:v>
                </c:pt>
                <c:pt idx="408">
                  <c:v>10.1867</c:v>
                </c:pt>
                <c:pt idx="409">
                  <c:v>-2.24247</c:v>
                </c:pt>
                <c:pt idx="410">
                  <c:v>2.7042799999999998</c:v>
                </c:pt>
                <c:pt idx="411">
                  <c:v>13.2454</c:v>
                </c:pt>
                <c:pt idx="412">
                  <c:v>9.4220699999999997</c:v>
                </c:pt>
                <c:pt idx="413">
                  <c:v>-3.2422399999999998</c:v>
                </c:pt>
                <c:pt idx="414">
                  <c:v>15.791</c:v>
                </c:pt>
                <c:pt idx="415">
                  <c:v>11.0761</c:v>
                </c:pt>
                <c:pt idx="416">
                  <c:v>7.3984500000000004</c:v>
                </c:pt>
                <c:pt idx="417">
                  <c:v>5.4536800000000003</c:v>
                </c:pt>
                <c:pt idx="418">
                  <c:v>-0.39136300000000002</c:v>
                </c:pt>
                <c:pt idx="419">
                  <c:v>1.4616400000000001</c:v>
                </c:pt>
                <c:pt idx="420">
                  <c:v>14.025</c:v>
                </c:pt>
                <c:pt idx="421">
                  <c:v>13.5116</c:v>
                </c:pt>
                <c:pt idx="422">
                  <c:v>10.3131</c:v>
                </c:pt>
                <c:pt idx="423">
                  <c:v>7.0212300000000001</c:v>
                </c:pt>
                <c:pt idx="424">
                  <c:v>5.3483000000000001</c:v>
                </c:pt>
                <c:pt idx="425">
                  <c:v>11.3584</c:v>
                </c:pt>
                <c:pt idx="426">
                  <c:v>5.9451499999999999</c:v>
                </c:pt>
                <c:pt idx="427">
                  <c:v>13.356999999999999</c:v>
                </c:pt>
                <c:pt idx="428">
                  <c:v>19.0488</c:v>
                </c:pt>
                <c:pt idx="429">
                  <c:v>-16.781500000000001</c:v>
                </c:pt>
                <c:pt idx="430">
                  <c:v>14.5722</c:v>
                </c:pt>
                <c:pt idx="431">
                  <c:v>18.817299999999999</c:v>
                </c:pt>
                <c:pt idx="432">
                  <c:v>-0.82798899999999998</c:v>
                </c:pt>
                <c:pt idx="433">
                  <c:v>-16.6829</c:v>
                </c:pt>
                <c:pt idx="434">
                  <c:v>18.801500000000001</c:v>
                </c:pt>
                <c:pt idx="435">
                  <c:v>10.8537</c:v>
                </c:pt>
                <c:pt idx="436">
                  <c:v>5.0387199999999996</c:v>
                </c:pt>
                <c:pt idx="437">
                  <c:v>-8.3116299999999992</c:v>
                </c:pt>
                <c:pt idx="438">
                  <c:v>-4.1002799999999997</c:v>
                </c:pt>
                <c:pt idx="439">
                  <c:v>-0.74984200000000001</c:v>
                </c:pt>
                <c:pt idx="440">
                  <c:v>5.6278100000000002</c:v>
                </c:pt>
                <c:pt idx="441">
                  <c:v>-5.3018000000000001</c:v>
                </c:pt>
                <c:pt idx="442">
                  <c:v>16.276499999999999</c:v>
                </c:pt>
                <c:pt idx="443">
                  <c:v>16.206900000000001</c:v>
                </c:pt>
                <c:pt idx="444">
                  <c:v>-1.32406</c:v>
                </c:pt>
                <c:pt idx="445">
                  <c:v>-31.906600000000001</c:v>
                </c:pt>
                <c:pt idx="446">
                  <c:v>6.4557799999999999</c:v>
                </c:pt>
                <c:pt idx="447">
                  <c:v>9.7612900000000007</c:v>
                </c:pt>
                <c:pt idx="448">
                  <c:v>10.7502</c:v>
                </c:pt>
                <c:pt idx="449">
                  <c:v>8.3372799999999998</c:v>
                </c:pt>
                <c:pt idx="450">
                  <c:v>1.0893900000000001</c:v>
                </c:pt>
                <c:pt idx="451">
                  <c:v>15.0959</c:v>
                </c:pt>
                <c:pt idx="452">
                  <c:v>12.5944</c:v>
                </c:pt>
                <c:pt idx="453">
                  <c:v>9.0266800000000007</c:v>
                </c:pt>
                <c:pt idx="454">
                  <c:v>-30.8811</c:v>
                </c:pt>
                <c:pt idx="455">
                  <c:v>12.9986</c:v>
                </c:pt>
                <c:pt idx="456">
                  <c:v>6.7956099999999999</c:v>
                </c:pt>
                <c:pt idx="457">
                  <c:v>5.8266600000000004</c:v>
                </c:pt>
                <c:pt idx="458">
                  <c:v>13.3912</c:v>
                </c:pt>
                <c:pt idx="459">
                  <c:v>5.9522000000000004</c:v>
                </c:pt>
                <c:pt idx="460">
                  <c:v>13.9475</c:v>
                </c:pt>
                <c:pt idx="461">
                  <c:v>16.954499999999999</c:v>
                </c:pt>
                <c:pt idx="462">
                  <c:v>8.3231900000000003</c:v>
                </c:pt>
                <c:pt idx="463">
                  <c:v>11.331200000000001</c:v>
                </c:pt>
                <c:pt idx="464">
                  <c:v>8.3600600000000007</c:v>
                </c:pt>
                <c:pt idx="465">
                  <c:v>11.9285</c:v>
                </c:pt>
                <c:pt idx="466">
                  <c:v>7.3033999999999999</c:v>
                </c:pt>
                <c:pt idx="467">
                  <c:v>15.4221</c:v>
                </c:pt>
                <c:pt idx="468">
                  <c:v>10.790699999999999</c:v>
                </c:pt>
                <c:pt idx="469">
                  <c:v>6.5512300000000003</c:v>
                </c:pt>
                <c:pt idx="470">
                  <c:v>-1.6170800000000001</c:v>
                </c:pt>
                <c:pt idx="471">
                  <c:v>8.0925700000000003</c:v>
                </c:pt>
                <c:pt idx="472">
                  <c:v>10.4254</c:v>
                </c:pt>
                <c:pt idx="473">
                  <c:v>-4.4210500000000001</c:v>
                </c:pt>
                <c:pt idx="474">
                  <c:v>17.360900000000001</c:v>
                </c:pt>
                <c:pt idx="475">
                  <c:v>15.394299999999999</c:v>
                </c:pt>
                <c:pt idx="476">
                  <c:v>7.1271699999999996</c:v>
                </c:pt>
                <c:pt idx="477">
                  <c:v>3.7689400000000002</c:v>
                </c:pt>
                <c:pt idx="478">
                  <c:v>15.8428</c:v>
                </c:pt>
                <c:pt idx="479">
                  <c:v>13.3627</c:v>
                </c:pt>
                <c:pt idx="480">
                  <c:v>10.700900000000001</c:v>
                </c:pt>
                <c:pt idx="481">
                  <c:v>2.8477999999999999</c:v>
                </c:pt>
                <c:pt idx="482">
                  <c:v>8.5849600000000006</c:v>
                </c:pt>
                <c:pt idx="483">
                  <c:v>17.206099999999999</c:v>
                </c:pt>
                <c:pt idx="484">
                  <c:v>15.938499999999999</c:v>
                </c:pt>
                <c:pt idx="485">
                  <c:v>3.8807</c:v>
                </c:pt>
                <c:pt idx="486">
                  <c:v>13.932499999999999</c:v>
                </c:pt>
                <c:pt idx="487">
                  <c:v>12.0123</c:v>
                </c:pt>
                <c:pt idx="488">
                  <c:v>17.7408</c:v>
                </c:pt>
                <c:pt idx="489">
                  <c:v>8.1913</c:v>
                </c:pt>
                <c:pt idx="490">
                  <c:v>6.5415700000000001</c:v>
                </c:pt>
                <c:pt idx="491">
                  <c:v>12.1859</c:v>
                </c:pt>
                <c:pt idx="492">
                  <c:v>13.209099999999999</c:v>
                </c:pt>
                <c:pt idx="493">
                  <c:v>10.126099999999999</c:v>
                </c:pt>
                <c:pt idx="494">
                  <c:v>16.758700000000001</c:v>
                </c:pt>
                <c:pt idx="495">
                  <c:v>-2.4994499999999999</c:v>
                </c:pt>
                <c:pt idx="496">
                  <c:v>7.7347599999999996</c:v>
                </c:pt>
                <c:pt idx="497">
                  <c:v>-22.659600000000001</c:v>
                </c:pt>
                <c:pt idx="498">
                  <c:v>12.5671</c:v>
                </c:pt>
                <c:pt idx="499">
                  <c:v>12.1404</c:v>
                </c:pt>
                <c:pt idx="500">
                  <c:v>9.6829400000000003</c:v>
                </c:pt>
                <c:pt idx="501">
                  <c:v>4.9644599999999999</c:v>
                </c:pt>
                <c:pt idx="502">
                  <c:v>13.8367</c:v>
                </c:pt>
                <c:pt idx="503">
                  <c:v>2.8260800000000001</c:v>
                </c:pt>
                <c:pt idx="504">
                  <c:v>6.1258600000000003</c:v>
                </c:pt>
                <c:pt idx="505">
                  <c:v>14.731199999999999</c:v>
                </c:pt>
                <c:pt idx="506">
                  <c:v>16.254300000000001</c:v>
                </c:pt>
                <c:pt idx="507">
                  <c:v>6.73123</c:v>
                </c:pt>
                <c:pt idx="508">
                  <c:v>11.624000000000001</c:v>
                </c:pt>
                <c:pt idx="509">
                  <c:v>15.8262</c:v>
                </c:pt>
                <c:pt idx="510">
                  <c:v>-13.8157</c:v>
                </c:pt>
                <c:pt idx="511">
                  <c:v>15.839600000000001</c:v>
                </c:pt>
                <c:pt idx="512">
                  <c:v>15.992100000000001</c:v>
                </c:pt>
                <c:pt idx="513">
                  <c:v>0.60392000000000001</c:v>
                </c:pt>
                <c:pt idx="514">
                  <c:v>8.2484099999999998</c:v>
                </c:pt>
                <c:pt idx="515">
                  <c:v>2.2440799999999999</c:v>
                </c:pt>
                <c:pt idx="516">
                  <c:v>7.8133699999999999</c:v>
                </c:pt>
                <c:pt idx="517">
                  <c:v>5.9629700000000003</c:v>
                </c:pt>
                <c:pt idx="518">
                  <c:v>16.619700000000002</c:v>
                </c:pt>
                <c:pt idx="519">
                  <c:v>13.4023</c:v>
                </c:pt>
                <c:pt idx="520">
                  <c:v>11.8201</c:v>
                </c:pt>
                <c:pt idx="521">
                  <c:v>11.2438</c:v>
                </c:pt>
                <c:pt idx="522">
                  <c:v>-26.871200000000002</c:v>
                </c:pt>
                <c:pt idx="523">
                  <c:v>-3.2978299999999998</c:v>
                </c:pt>
                <c:pt idx="524">
                  <c:v>6.1821299999999999</c:v>
                </c:pt>
                <c:pt idx="525">
                  <c:v>-14.777900000000001</c:v>
                </c:pt>
                <c:pt idx="526">
                  <c:v>16.976500000000001</c:v>
                </c:pt>
                <c:pt idx="527">
                  <c:v>0.93758900000000001</c:v>
                </c:pt>
                <c:pt idx="528">
                  <c:v>1.18022</c:v>
                </c:pt>
                <c:pt idx="529">
                  <c:v>12.9907</c:v>
                </c:pt>
                <c:pt idx="530">
                  <c:v>17.706900000000001</c:v>
                </c:pt>
                <c:pt idx="531">
                  <c:v>8.5955899999999996</c:v>
                </c:pt>
                <c:pt idx="532">
                  <c:v>7.8197200000000002</c:v>
                </c:pt>
                <c:pt idx="533">
                  <c:v>16.1968</c:v>
                </c:pt>
                <c:pt idx="534">
                  <c:v>1.6853499999999999</c:v>
                </c:pt>
                <c:pt idx="535">
                  <c:v>9.9279499999999992</c:v>
                </c:pt>
                <c:pt idx="536">
                  <c:v>9.7985299999999995</c:v>
                </c:pt>
                <c:pt idx="537">
                  <c:v>-8.9557400000000005</c:v>
                </c:pt>
                <c:pt idx="538">
                  <c:v>11.542999999999999</c:v>
                </c:pt>
                <c:pt idx="539">
                  <c:v>-5.5357000000000003</c:v>
                </c:pt>
                <c:pt idx="540">
                  <c:v>11.3415</c:v>
                </c:pt>
                <c:pt idx="541">
                  <c:v>9.84741</c:v>
                </c:pt>
                <c:pt idx="542">
                  <c:v>11.022600000000001</c:v>
                </c:pt>
                <c:pt idx="543">
                  <c:v>19.073699999999999</c:v>
                </c:pt>
                <c:pt idx="544">
                  <c:v>9.2483799999999992</c:v>
                </c:pt>
                <c:pt idx="545">
                  <c:v>-15.0562</c:v>
                </c:pt>
                <c:pt idx="546">
                  <c:v>-1.4809399999999999</c:v>
                </c:pt>
                <c:pt idx="547">
                  <c:v>9.7502700000000004</c:v>
                </c:pt>
                <c:pt idx="548">
                  <c:v>15.1724</c:v>
                </c:pt>
                <c:pt idx="549">
                  <c:v>4.9794700000000001</c:v>
                </c:pt>
                <c:pt idx="550">
                  <c:v>12.839499999999999</c:v>
                </c:pt>
                <c:pt idx="551">
                  <c:v>9.5845400000000005</c:v>
                </c:pt>
                <c:pt idx="552">
                  <c:v>9.96326</c:v>
                </c:pt>
                <c:pt idx="553">
                  <c:v>16.106300000000001</c:v>
                </c:pt>
                <c:pt idx="554">
                  <c:v>14.309900000000001</c:v>
                </c:pt>
                <c:pt idx="555">
                  <c:v>6.9126799999999999</c:v>
                </c:pt>
                <c:pt idx="556">
                  <c:v>17.0581</c:v>
                </c:pt>
                <c:pt idx="557">
                  <c:v>17.331399999999999</c:v>
                </c:pt>
                <c:pt idx="558">
                  <c:v>8.8234399999999997</c:v>
                </c:pt>
                <c:pt idx="559">
                  <c:v>12.411199999999999</c:v>
                </c:pt>
                <c:pt idx="560">
                  <c:v>10.075100000000001</c:v>
                </c:pt>
                <c:pt idx="561">
                  <c:v>10.003399999999999</c:v>
                </c:pt>
                <c:pt idx="562">
                  <c:v>1.5676399999999999</c:v>
                </c:pt>
                <c:pt idx="563">
                  <c:v>-2.0663299999999998</c:v>
                </c:pt>
                <c:pt idx="564">
                  <c:v>7.5435299999999996</c:v>
                </c:pt>
                <c:pt idx="565">
                  <c:v>16.1584</c:v>
                </c:pt>
                <c:pt idx="566">
                  <c:v>-6.0660600000000002</c:v>
                </c:pt>
                <c:pt idx="567">
                  <c:v>2.4043299999999999</c:v>
                </c:pt>
                <c:pt idx="568">
                  <c:v>15.8659</c:v>
                </c:pt>
                <c:pt idx="569">
                  <c:v>17.243099999999998</c:v>
                </c:pt>
                <c:pt idx="570">
                  <c:v>16.460699999999999</c:v>
                </c:pt>
                <c:pt idx="571">
                  <c:v>9.4581300000000006</c:v>
                </c:pt>
                <c:pt idx="572">
                  <c:v>6.9929899999999998</c:v>
                </c:pt>
                <c:pt idx="573">
                  <c:v>7.93262</c:v>
                </c:pt>
                <c:pt idx="574">
                  <c:v>9.58169</c:v>
                </c:pt>
                <c:pt idx="575">
                  <c:v>12.2125</c:v>
                </c:pt>
                <c:pt idx="576">
                  <c:v>2.1816300000000002</c:v>
                </c:pt>
                <c:pt idx="577">
                  <c:v>-123.361</c:v>
                </c:pt>
                <c:pt idx="578">
                  <c:v>2.9638100000000001</c:v>
                </c:pt>
                <c:pt idx="579">
                  <c:v>14.081799999999999</c:v>
                </c:pt>
                <c:pt idx="580">
                  <c:v>2.0364599999999999</c:v>
                </c:pt>
                <c:pt idx="581">
                  <c:v>3.4699800000000001</c:v>
                </c:pt>
                <c:pt idx="582">
                  <c:v>12.696</c:v>
                </c:pt>
                <c:pt idx="583">
                  <c:v>13.3385</c:v>
                </c:pt>
                <c:pt idx="584">
                  <c:v>10.307600000000001</c:v>
                </c:pt>
                <c:pt idx="585">
                  <c:v>9.7712500000000002</c:v>
                </c:pt>
                <c:pt idx="586">
                  <c:v>4.5709900000000001</c:v>
                </c:pt>
                <c:pt idx="587">
                  <c:v>15.178000000000001</c:v>
                </c:pt>
                <c:pt idx="588">
                  <c:v>17.125599999999999</c:v>
                </c:pt>
                <c:pt idx="589">
                  <c:v>10.1273</c:v>
                </c:pt>
                <c:pt idx="590">
                  <c:v>-0.16026599999999999</c:v>
                </c:pt>
                <c:pt idx="591">
                  <c:v>0.14938799999999999</c:v>
                </c:pt>
                <c:pt idx="592">
                  <c:v>13.946999999999999</c:v>
                </c:pt>
                <c:pt idx="593">
                  <c:v>16.4392</c:v>
                </c:pt>
                <c:pt idx="594">
                  <c:v>-0.89694399999999996</c:v>
                </c:pt>
                <c:pt idx="595">
                  <c:v>7.6670199999999999</c:v>
                </c:pt>
                <c:pt idx="596">
                  <c:v>6.47553</c:v>
                </c:pt>
                <c:pt idx="597">
                  <c:v>6.6396800000000002</c:v>
                </c:pt>
                <c:pt idx="598">
                  <c:v>9.0447E-2</c:v>
                </c:pt>
                <c:pt idx="599">
                  <c:v>13.259</c:v>
                </c:pt>
                <c:pt idx="600">
                  <c:v>8.0785800000000005</c:v>
                </c:pt>
                <c:pt idx="601">
                  <c:v>-20.7957</c:v>
                </c:pt>
                <c:pt idx="602">
                  <c:v>13.750500000000001</c:v>
                </c:pt>
                <c:pt idx="603">
                  <c:v>11.8687</c:v>
                </c:pt>
                <c:pt idx="604">
                  <c:v>11.935499999999999</c:v>
                </c:pt>
                <c:pt idx="605">
                  <c:v>10.9673</c:v>
                </c:pt>
                <c:pt idx="606">
                  <c:v>12.9482</c:v>
                </c:pt>
                <c:pt idx="607">
                  <c:v>2.8939900000000001</c:v>
                </c:pt>
                <c:pt idx="608">
                  <c:v>14.877599999999999</c:v>
                </c:pt>
                <c:pt idx="609">
                  <c:v>12.5059</c:v>
                </c:pt>
                <c:pt idx="610">
                  <c:v>-1.1215900000000001</c:v>
                </c:pt>
                <c:pt idx="611">
                  <c:v>16.637599999999999</c:v>
                </c:pt>
                <c:pt idx="612">
                  <c:v>1.6594899999999999</c:v>
                </c:pt>
                <c:pt idx="613">
                  <c:v>10.453200000000001</c:v>
                </c:pt>
                <c:pt idx="614">
                  <c:v>-3.90551</c:v>
                </c:pt>
                <c:pt idx="615">
                  <c:v>-3.9681899999999999</c:v>
                </c:pt>
                <c:pt idx="616">
                  <c:v>14.392799999999999</c:v>
                </c:pt>
                <c:pt idx="617">
                  <c:v>-0.84458200000000005</c:v>
                </c:pt>
                <c:pt idx="618">
                  <c:v>12.5785</c:v>
                </c:pt>
                <c:pt idx="619">
                  <c:v>12.6761</c:v>
                </c:pt>
                <c:pt idx="620">
                  <c:v>12.1364</c:v>
                </c:pt>
                <c:pt idx="621">
                  <c:v>-5.7832999999999997</c:v>
                </c:pt>
                <c:pt idx="622">
                  <c:v>15.178100000000001</c:v>
                </c:pt>
                <c:pt idx="623">
                  <c:v>5.8845499999999999</c:v>
                </c:pt>
                <c:pt idx="624">
                  <c:v>3.35873</c:v>
                </c:pt>
                <c:pt idx="625">
                  <c:v>14.565300000000001</c:v>
                </c:pt>
                <c:pt idx="626">
                  <c:v>17.9146</c:v>
                </c:pt>
                <c:pt idx="627">
                  <c:v>10.271100000000001</c:v>
                </c:pt>
                <c:pt idx="628">
                  <c:v>1.0801400000000001</c:v>
                </c:pt>
                <c:pt idx="629">
                  <c:v>10.384</c:v>
                </c:pt>
                <c:pt idx="630">
                  <c:v>13.407400000000001</c:v>
                </c:pt>
                <c:pt idx="631">
                  <c:v>-8.8163599999999995</c:v>
                </c:pt>
                <c:pt idx="632">
                  <c:v>8.0075800000000008</c:v>
                </c:pt>
                <c:pt idx="633">
                  <c:v>-9.52285</c:v>
                </c:pt>
                <c:pt idx="634">
                  <c:v>11.445</c:v>
                </c:pt>
                <c:pt idx="635">
                  <c:v>0.92138900000000001</c:v>
                </c:pt>
                <c:pt idx="636">
                  <c:v>7.6687500000000002</c:v>
                </c:pt>
                <c:pt idx="637">
                  <c:v>19.1386</c:v>
                </c:pt>
                <c:pt idx="638">
                  <c:v>10.8063</c:v>
                </c:pt>
                <c:pt idx="639">
                  <c:v>-2.1461299999999999</c:v>
                </c:pt>
                <c:pt idx="640">
                  <c:v>2.2858399999999999</c:v>
                </c:pt>
                <c:pt idx="641">
                  <c:v>11.194599999999999</c:v>
                </c:pt>
                <c:pt idx="642">
                  <c:v>5.2365300000000001</c:v>
                </c:pt>
                <c:pt idx="643">
                  <c:v>12.1858</c:v>
                </c:pt>
                <c:pt idx="644">
                  <c:v>2.9614699999999998</c:v>
                </c:pt>
                <c:pt idx="645">
                  <c:v>-14.6898</c:v>
                </c:pt>
                <c:pt idx="646">
                  <c:v>1.57314</c:v>
                </c:pt>
                <c:pt idx="647">
                  <c:v>12.295400000000001</c:v>
                </c:pt>
                <c:pt idx="648">
                  <c:v>11.682</c:v>
                </c:pt>
                <c:pt idx="649">
                  <c:v>9.8520299999999992</c:v>
                </c:pt>
                <c:pt idx="650">
                  <c:v>12.014699999999999</c:v>
                </c:pt>
                <c:pt idx="651">
                  <c:v>0.21664800000000001</c:v>
                </c:pt>
                <c:pt idx="652">
                  <c:v>-4.9218099999999998</c:v>
                </c:pt>
                <c:pt idx="653">
                  <c:v>13.4549</c:v>
                </c:pt>
                <c:pt idx="654">
                  <c:v>12.3713</c:v>
                </c:pt>
                <c:pt idx="655">
                  <c:v>-0.91815899999999995</c:v>
                </c:pt>
                <c:pt idx="656">
                  <c:v>-4.3049799999999996</c:v>
                </c:pt>
                <c:pt idx="657">
                  <c:v>6.2785700000000002</c:v>
                </c:pt>
                <c:pt idx="658">
                  <c:v>0.537775</c:v>
                </c:pt>
                <c:pt idx="659">
                  <c:v>14.4954</c:v>
                </c:pt>
                <c:pt idx="660">
                  <c:v>5.2133799999999999</c:v>
                </c:pt>
                <c:pt idx="661">
                  <c:v>-0.222251</c:v>
                </c:pt>
                <c:pt idx="662">
                  <c:v>9.7004300000000008</c:v>
                </c:pt>
                <c:pt idx="663">
                  <c:v>11.010999999999999</c:v>
                </c:pt>
                <c:pt idx="664">
                  <c:v>9.0471699999999995</c:v>
                </c:pt>
                <c:pt idx="665">
                  <c:v>9.7493700000000008</c:v>
                </c:pt>
                <c:pt idx="666">
                  <c:v>17.512499999999999</c:v>
                </c:pt>
                <c:pt idx="667">
                  <c:v>11.751799999999999</c:v>
                </c:pt>
                <c:pt idx="668">
                  <c:v>-9.1760099999999998</c:v>
                </c:pt>
                <c:pt idx="669">
                  <c:v>13.6968</c:v>
                </c:pt>
                <c:pt idx="670">
                  <c:v>-7.9194399999999998</c:v>
                </c:pt>
                <c:pt idx="671">
                  <c:v>14.5246</c:v>
                </c:pt>
                <c:pt idx="672">
                  <c:v>4.7961799999999997</c:v>
                </c:pt>
                <c:pt idx="673">
                  <c:v>16.473299999999998</c:v>
                </c:pt>
                <c:pt idx="674">
                  <c:v>16.763100000000001</c:v>
                </c:pt>
                <c:pt idx="675">
                  <c:v>-0.23865700000000001</c:v>
                </c:pt>
                <c:pt idx="676">
                  <c:v>8.33535</c:v>
                </c:pt>
                <c:pt idx="677">
                  <c:v>-8.2380300000000002</c:v>
                </c:pt>
                <c:pt idx="678">
                  <c:v>7.9571699999999996</c:v>
                </c:pt>
                <c:pt idx="679">
                  <c:v>12.765700000000001</c:v>
                </c:pt>
                <c:pt idx="680">
                  <c:v>-10.3781</c:v>
                </c:pt>
                <c:pt idx="681">
                  <c:v>-2.5833400000000002</c:v>
                </c:pt>
                <c:pt idx="682">
                  <c:v>-20.133199999999999</c:v>
                </c:pt>
                <c:pt idx="683">
                  <c:v>5.2011599999999998</c:v>
                </c:pt>
                <c:pt idx="684">
                  <c:v>6.9842399999999998</c:v>
                </c:pt>
                <c:pt idx="685">
                  <c:v>16.485199999999999</c:v>
                </c:pt>
                <c:pt idx="686">
                  <c:v>7.6506999999999996</c:v>
                </c:pt>
                <c:pt idx="687">
                  <c:v>-2.0548199999999999</c:v>
                </c:pt>
                <c:pt idx="688">
                  <c:v>16.825199999999999</c:v>
                </c:pt>
                <c:pt idx="689">
                  <c:v>7.5713900000000001</c:v>
                </c:pt>
                <c:pt idx="690">
                  <c:v>12.395</c:v>
                </c:pt>
                <c:pt idx="691">
                  <c:v>12.9147</c:v>
                </c:pt>
                <c:pt idx="692">
                  <c:v>9.8785000000000007</c:v>
                </c:pt>
                <c:pt idx="693">
                  <c:v>10.7959</c:v>
                </c:pt>
                <c:pt idx="694">
                  <c:v>5.9603599999999997</c:v>
                </c:pt>
                <c:pt idx="695">
                  <c:v>9.1888400000000008</c:v>
                </c:pt>
                <c:pt idx="696">
                  <c:v>16.4908</c:v>
                </c:pt>
                <c:pt idx="697">
                  <c:v>8.2381700000000002</c:v>
                </c:pt>
                <c:pt idx="698">
                  <c:v>-2.2138499999999999</c:v>
                </c:pt>
                <c:pt idx="699">
                  <c:v>6.0164600000000004</c:v>
                </c:pt>
                <c:pt idx="700">
                  <c:v>15.433</c:v>
                </c:pt>
                <c:pt idx="701">
                  <c:v>13.1814</c:v>
                </c:pt>
                <c:pt idx="702">
                  <c:v>7.7229799999999997</c:v>
                </c:pt>
                <c:pt idx="703">
                  <c:v>15.963699999999999</c:v>
                </c:pt>
                <c:pt idx="704">
                  <c:v>19.465199999999999</c:v>
                </c:pt>
                <c:pt idx="705">
                  <c:v>15.130699999999999</c:v>
                </c:pt>
                <c:pt idx="706">
                  <c:v>4.3524700000000003</c:v>
                </c:pt>
                <c:pt idx="707">
                  <c:v>15.674099999999999</c:v>
                </c:pt>
                <c:pt idx="708">
                  <c:v>14.0273</c:v>
                </c:pt>
                <c:pt idx="709">
                  <c:v>12.6557</c:v>
                </c:pt>
                <c:pt idx="710">
                  <c:v>0.36290499999999998</c:v>
                </c:pt>
                <c:pt idx="711">
                  <c:v>16.936900000000001</c:v>
                </c:pt>
                <c:pt idx="712">
                  <c:v>17.024899999999999</c:v>
                </c:pt>
                <c:pt idx="713">
                  <c:v>-8.2512600000000003</c:v>
                </c:pt>
                <c:pt idx="714">
                  <c:v>3.88341</c:v>
                </c:pt>
                <c:pt idx="715">
                  <c:v>15.2094</c:v>
                </c:pt>
                <c:pt idx="716">
                  <c:v>-0.58422099999999999</c:v>
                </c:pt>
                <c:pt idx="717">
                  <c:v>6.9067699999999999</c:v>
                </c:pt>
                <c:pt idx="718">
                  <c:v>13.384600000000001</c:v>
                </c:pt>
                <c:pt idx="719">
                  <c:v>15.9057</c:v>
                </c:pt>
                <c:pt idx="720">
                  <c:v>8.6639300000000006</c:v>
                </c:pt>
                <c:pt idx="721">
                  <c:v>16.1099</c:v>
                </c:pt>
                <c:pt idx="722">
                  <c:v>-8.7058800000000005</c:v>
                </c:pt>
                <c:pt idx="723">
                  <c:v>3.7720699999999998</c:v>
                </c:pt>
                <c:pt idx="724">
                  <c:v>15.3749</c:v>
                </c:pt>
                <c:pt idx="725">
                  <c:v>19.616299999999999</c:v>
                </c:pt>
                <c:pt idx="726">
                  <c:v>8.2916399999999992</c:v>
                </c:pt>
                <c:pt idx="727">
                  <c:v>17.279900000000001</c:v>
                </c:pt>
                <c:pt idx="728">
                  <c:v>12.0002</c:v>
                </c:pt>
                <c:pt idx="729">
                  <c:v>14.250999999999999</c:v>
                </c:pt>
                <c:pt idx="730">
                  <c:v>-2.2206399999999999</c:v>
                </c:pt>
                <c:pt idx="731">
                  <c:v>16.879100000000001</c:v>
                </c:pt>
                <c:pt idx="732">
                  <c:v>5.2483599999999999</c:v>
                </c:pt>
                <c:pt idx="733">
                  <c:v>13.1457</c:v>
                </c:pt>
                <c:pt idx="734">
                  <c:v>16.480499999999999</c:v>
                </c:pt>
                <c:pt idx="735">
                  <c:v>17.757100000000001</c:v>
                </c:pt>
                <c:pt idx="736">
                  <c:v>-0.95869800000000005</c:v>
                </c:pt>
                <c:pt idx="737">
                  <c:v>1.5494600000000001</c:v>
                </c:pt>
                <c:pt idx="738">
                  <c:v>7.63218</c:v>
                </c:pt>
                <c:pt idx="739">
                  <c:v>13.238200000000001</c:v>
                </c:pt>
                <c:pt idx="740">
                  <c:v>8.9962300000000006</c:v>
                </c:pt>
                <c:pt idx="741">
                  <c:v>1.9225399999999999</c:v>
                </c:pt>
                <c:pt idx="742">
                  <c:v>8.6601700000000008</c:v>
                </c:pt>
                <c:pt idx="743">
                  <c:v>2.0320200000000002</c:v>
                </c:pt>
                <c:pt idx="744">
                  <c:v>14.3058</c:v>
                </c:pt>
                <c:pt idx="745">
                  <c:v>1.8241499999999999</c:v>
                </c:pt>
                <c:pt idx="746">
                  <c:v>16.796099999999999</c:v>
                </c:pt>
                <c:pt idx="747">
                  <c:v>16.193100000000001</c:v>
                </c:pt>
                <c:pt idx="748">
                  <c:v>-4.5756500000000004</c:v>
                </c:pt>
                <c:pt idx="749">
                  <c:v>14.602600000000001</c:v>
                </c:pt>
                <c:pt idx="750">
                  <c:v>14.5159</c:v>
                </c:pt>
                <c:pt idx="751">
                  <c:v>3.6593200000000001</c:v>
                </c:pt>
                <c:pt idx="752">
                  <c:v>7.7283499999999998</c:v>
                </c:pt>
                <c:pt idx="753">
                  <c:v>6.69834</c:v>
                </c:pt>
                <c:pt idx="754">
                  <c:v>3.1303200000000002</c:v>
                </c:pt>
                <c:pt idx="755">
                  <c:v>11.4612</c:v>
                </c:pt>
                <c:pt idx="756">
                  <c:v>10.6274</c:v>
                </c:pt>
                <c:pt idx="757">
                  <c:v>-3.7572700000000001</c:v>
                </c:pt>
                <c:pt idx="758">
                  <c:v>-27.537400000000002</c:v>
                </c:pt>
                <c:pt idx="759">
                  <c:v>5.2392000000000003</c:v>
                </c:pt>
                <c:pt idx="760">
                  <c:v>17.212900000000001</c:v>
                </c:pt>
                <c:pt idx="761">
                  <c:v>-8.6380999999999997</c:v>
                </c:pt>
                <c:pt idx="762">
                  <c:v>6.7902500000000003</c:v>
                </c:pt>
                <c:pt idx="763">
                  <c:v>14.790100000000001</c:v>
                </c:pt>
                <c:pt idx="764">
                  <c:v>16.838200000000001</c:v>
                </c:pt>
                <c:pt idx="765">
                  <c:v>20.828800000000001</c:v>
                </c:pt>
                <c:pt idx="766">
                  <c:v>3.3357399999999999</c:v>
                </c:pt>
                <c:pt idx="767">
                  <c:v>-0.93605099999999997</c:v>
                </c:pt>
                <c:pt idx="768">
                  <c:v>7.9797200000000004</c:v>
                </c:pt>
                <c:pt idx="769">
                  <c:v>-9.9139900000000001</c:v>
                </c:pt>
                <c:pt idx="770">
                  <c:v>8.17</c:v>
                </c:pt>
                <c:pt idx="771">
                  <c:v>8.4878400000000003</c:v>
                </c:pt>
                <c:pt idx="772">
                  <c:v>14.6472</c:v>
                </c:pt>
                <c:pt idx="773">
                  <c:v>3.0816699999999999</c:v>
                </c:pt>
                <c:pt idx="774">
                  <c:v>13.976000000000001</c:v>
                </c:pt>
                <c:pt idx="775">
                  <c:v>10.4213</c:v>
                </c:pt>
                <c:pt idx="776">
                  <c:v>6.7763200000000001</c:v>
                </c:pt>
                <c:pt idx="777">
                  <c:v>10.854100000000001</c:v>
                </c:pt>
                <c:pt idx="778">
                  <c:v>14.2698</c:v>
                </c:pt>
                <c:pt idx="779">
                  <c:v>1.52423</c:v>
                </c:pt>
                <c:pt idx="780">
                  <c:v>1.9552499999999999</c:v>
                </c:pt>
                <c:pt idx="781">
                  <c:v>15.228</c:v>
                </c:pt>
                <c:pt idx="782">
                  <c:v>15.0228</c:v>
                </c:pt>
                <c:pt idx="783">
                  <c:v>13.2517</c:v>
                </c:pt>
                <c:pt idx="784">
                  <c:v>6.18764</c:v>
                </c:pt>
                <c:pt idx="785">
                  <c:v>2.4960100000000001</c:v>
                </c:pt>
                <c:pt idx="786">
                  <c:v>6.8409500000000003</c:v>
                </c:pt>
                <c:pt idx="787">
                  <c:v>7.2725099999999996</c:v>
                </c:pt>
                <c:pt idx="788">
                  <c:v>14.741300000000001</c:v>
                </c:pt>
                <c:pt idx="789">
                  <c:v>15.245699999999999</c:v>
                </c:pt>
                <c:pt idx="790">
                  <c:v>5.4048100000000003</c:v>
                </c:pt>
                <c:pt idx="791">
                  <c:v>4.0640599999999996</c:v>
                </c:pt>
                <c:pt idx="792">
                  <c:v>10.6311</c:v>
                </c:pt>
                <c:pt idx="793">
                  <c:v>16.700500000000002</c:v>
                </c:pt>
                <c:pt idx="794">
                  <c:v>7.6107399999999998</c:v>
                </c:pt>
                <c:pt idx="795">
                  <c:v>8.6313999999999993</c:v>
                </c:pt>
                <c:pt idx="796">
                  <c:v>13.1187</c:v>
                </c:pt>
                <c:pt idx="797">
                  <c:v>16.0642</c:v>
                </c:pt>
                <c:pt idx="798">
                  <c:v>1.21682</c:v>
                </c:pt>
                <c:pt idx="799">
                  <c:v>1.77582</c:v>
                </c:pt>
                <c:pt idx="800">
                  <c:v>14.154500000000001</c:v>
                </c:pt>
                <c:pt idx="801">
                  <c:v>-24.404199999999999</c:v>
                </c:pt>
                <c:pt idx="802">
                  <c:v>2.4534099999999999</c:v>
                </c:pt>
                <c:pt idx="803">
                  <c:v>17.193000000000001</c:v>
                </c:pt>
                <c:pt idx="804">
                  <c:v>18.0701</c:v>
                </c:pt>
                <c:pt idx="805">
                  <c:v>3.3203299999999998</c:v>
                </c:pt>
                <c:pt idx="806">
                  <c:v>-25.732900000000001</c:v>
                </c:pt>
                <c:pt idx="807">
                  <c:v>4.8210800000000003</c:v>
                </c:pt>
                <c:pt idx="808">
                  <c:v>15.041399999999999</c:v>
                </c:pt>
                <c:pt idx="809">
                  <c:v>-6.8894700000000002</c:v>
                </c:pt>
                <c:pt idx="810">
                  <c:v>6.5419600000000004</c:v>
                </c:pt>
                <c:pt idx="811">
                  <c:v>14.182499999999999</c:v>
                </c:pt>
                <c:pt idx="812">
                  <c:v>6.0603600000000002</c:v>
                </c:pt>
                <c:pt idx="813">
                  <c:v>13.766299999999999</c:v>
                </c:pt>
                <c:pt idx="814">
                  <c:v>5.3320499999999997</c:v>
                </c:pt>
                <c:pt idx="815">
                  <c:v>10.404299999999999</c:v>
                </c:pt>
                <c:pt idx="816">
                  <c:v>5.0855499999999996</c:v>
                </c:pt>
                <c:pt idx="817">
                  <c:v>2.8370600000000001</c:v>
                </c:pt>
                <c:pt idx="818">
                  <c:v>17.611999999999998</c:v>
                </c:pt>
                <c:pt idx="819">
                  <c:v>13.534000000000001</c:v>
                </c:pt>
                <c:pt idx="820">
                  <c:v>11.9833</c:v>
                </c:pt>
                <c:pt idx="821">
                  <c:v>1.0122500000000001</c:v>
                </c:pt>
                <c:pt idx="822">
                  <c:v>-15.728</c:v>
                </c:pt>
                <c:pt idx="823">
                  <c:v>14.5192</c:v>
                </c:pt>
                <c:pt idx="824">
                  <c:v>19.339600000000001</c:v>
                </c:pt>
                <c:pt idx="825">
                  <c:v>9.5494800000000009</c:v>
                </c:pt>
                <c:pt idx="826">
                  <c:v>-52.835000000000001</c:v>
                </c:pt>
                <c:pt idx="827">
                  <c:v>2.0150700000000001</c:v>
                </c:pt>
                <c:pt idx="828">
                  <c:v>4.1159100000000004</c:v>
                </c:pt>
                <c:pt idx="829">
                  <c:v>12.4604</c:v>
                </c:pt>
                <c:pt idx="830">
                  <c:v>8.7885899999999992</c:v>
                </c:pt>
                <c:pt idx="831">
                  <c:v>19.903099999999998</c:v>
                </c:pt>
                <c:pt idx="832">
                  <c:v>-6.8647099999999996</c:v>
                </c:pt>
                <c:pt idx="833">
                  <c:v>6.0658700000000003</c:v>
                </c:pt>
                <c:pt idx="834">
                  <c:v>15.2325</c:v>
                </c:pt>
                <c:pt idx="835">
                  <c:v>17.752800000000001</c:v>
                </c:pt>
                <c:pt idx="836">
                  <c:v>-8.5094799999999999</c:v>
                </c:pt>
                <c:pt idx="837">
                  <c:v>-3.452</c:v>
                </c:pt>
                <c:pt idx="838">
                  <c:v>10.6876</c:v>
                </c:pt>
                <c:pt idx="839">
                  <c:v>8.2405200000000001</c:v>
                </c:pt>
                <c:pt idx="840">
                  <c:v>3.0114000000000001</c:v>
                </c:pt>
                <c:pt idx="841">
                  <c:v>4.5350299999999999</c:v>
                </c:pt>
                <c:pt idx="842">
                  <c:v>17.191600000000001</c:v>
                </c:pt>
                <c:pt idx="843">
                  <c:v>15.1652</c:v>
                </c:pt>
                <c:pt idx="844">
                  <c:v>-12.775399999999999</c:v>
                </c:pt>
                <c:pt idx="845">
                  <c:v>15.493499999999999</c:v>
                </c:pt>
                <c:pt idx="846">
                  <c:v>3.1132599999999999</c:v>
                </c:pt>
                <c:pt idx="847">
                  <c:v>2.0155799999999999</c:v>
                </c:pt>
                <c:pt idx="848">
                  <c:v>1.5814999999999999</c:v>
                </c:pt>
                <c:pt idx="849">
                  <c:v>-17.461600000000001</c:v>
                </c:pt>
                <c:pt idx="850">
                  <c:v>-17.0425</c:v>
                </c:pt>
                <c:pt idx="851">
                  <c:v>11.307499999999999</c:v>
                </c:pt>
                <c:pt idx="852">
                  <c:v>6.7904299999999997</c:v>
                </c:pt>
                <c:pt idx="853">
                  <c:v>15.9476</c:v>
                </c:pt>
                <c:pt idx="854">
                  <c:v>8.5113199999999996</c:v>
                </c:pt>
                <c:pt idx="855">
                  <c:v>0.58405099999999999</c:v>
                </c:pt>
                <c:pt idx="856">
                  <c:v>12.3086</c:v>
                </c:pt>
                <c:pt idx="857">
                  <c:v>16.209299999999999</c:v>
                </c:pt>
                <c:pt idx="858">
                  <c:v>14.7285</c:v>
                </c:pt>
                <c:pt idx="859">
                  <c:v>-5.5915699999999999</c:v>
                </c:pt>
                <c:pt idx="860">
                  <c:v>-30.9466</c:v>
                </c:pt>
                <c:pt idx="861">
                  <c:v>-1.1176299999999999</c:v>
                </c:pt>
                <c:pt idx="862">
                  <c:v>14.224299999999999</c:v>
                </c:pt>
                <c:pt idx="863">
                  <c:v>4.9410999999999996</c:v>
                </c:pt>
                <c:pt idx="864">
                  <c:v>10.4267</c:v>
                </c:pt>
                <c:pt idx="865">
                  <c:v>14.3011</c:v>
                </c:pt>
                <c:pt idx="866">
                  <c:v>3.0617100000000002</c:v>
                </c:pt>
                <c:pt idx="867">
                  <c:v>0.78147299999999997</c:v>
                </c:pt>
                <c:pt idx="868">
                  <c:v>15.6675</c:v>
                </c:pt>
                <c:pt idx="869">
                  <c:v>14.8102</c:v>
                </c:pt>
                <c:pt idx="870">
                  <c:v>1.6781600000000001</c:v>
                </c:pt>
                <c:pt idx="871">
                  <c:v>7.4572000000000003</c:v>
                </c:pt>
                <c:pt idx="872">
                  <c:v>-12.094200000000001</c:v>
                </c:pt>
                <c:pt idx="873">
                  <c:v>17.725899999999999</c:v>
                </c:pt>
                <c:pt idx="874">
                  <c:v>-1.6722300000000001</c:v>
                </c:pt>
                <c:pt idx="875">
                  <c:v>6.0750099999999998</c:v>
                </c:pt>
                <c:pt idx="876">
                  <c:v>13.9856</c:v>
                </c:pt>
                <c:pt idx="877">
                  <c:v>11.951000000000001</c:v>
                </c:pt>
                <c:pt idx="878">
                  <c:v>9.8175100000000004</c:v>
                </c:pt>
                <c:pt idx="879">
                  <c:v>18.5456</c:v>
                </c:pt>
                <c:pt idx="880">
                  <c:v>12.713699999999999</c:v>
                </c:pt>
                <c:pt idx="881">
                  <c:v>17.794799999999999</c:v>
                </c:pt>
                <c:pt idx="882">
                  <c:v>4.2567599999999999</c:v>
                </c:pt>
                <c:pt idx="883">
                  <c:v>4.7558600000000002</c:v>
                </c:pt>
                <c:pt idx="884">
                  <c:v>8.6047499999999992</c:v>
                </c:pt>
                <c:pt idx="885">
                  <c:v>8.8444900000000004</c:v>
                </c:pt>
                <c:pt idx="886">
                  <c:v>9.6084200000000006</c:v>
                </c:pt>
                <c:pt idx="887">
                  <c:v>1.2123999999999999</c:v>
                </c:pt>
                <c:pt idx="888">
                  <c:v>13.5486</c:v>
                </c:pt>
                <c:pt idx="889">
                  <c:v>16.734400000000001</c:v>
                </c:pt>
                <c:pt idx="890">
                  <c:v>7.5293200000000002</c:v>
                </c:pt>
                <c:pt idx="891">
                  <c:v>12.8018</c:v>
                </c:pt>
                <c:pt idx="892">
                  <c:v>17.104800000000001</c:v>
                </c:pt>
                <c:pt idx="893">
                  <c:v>11.2768</c:v>
                </c:pt>
                <c:pt idx="894">
                  <c:v>2.9949699999999999</c:v>
                </c:pt>
                <c:pt idx="895">
                  <c:v>4.1415300000000004</c:v>
                </c:pt>
                <c:pt idx="896">
                  <c:v>8.7180800000000005</c:v>
                </c:pt>
                <c:pt idx="897">
                  <c:v>1.2314000000000001</c:v>
                </c:pt>
                <c:pt idx="898">
                  <c:v>-3.7371500000000002</c:v>
                </c:pt>
                <c:pt idx="899">
                  <c:v>14.4207</c:v>
                </c:pt>
                <c:pt idx="900">
                  <c:v>6.3007600000000004</c:v>
                </c:pt>
                <c:pt idx="901">
                  <c:v>5.5064700000000002</c:v>
                </c:pt>
                <c:pt idx="902">
                  <c:v>11.5038</c:v>
                </c:pt>
                <c:pt idx="903">
                  <c:v>14.1226</c:v>
                </c:pt>
                <c:pt idx="904">
                  <c:v>5.9353400000000001</c:v>
                </c:pt>
                <c:pt idx="905">
                  <c:v>1.6940599999999999</c:v>
                </c:pt>
                <c:pt idx="906">
                  <c:v>-0.183778</c:v>
                </c:pt>
                <c:pt idx="907">
                  <c:v>5.72384</c:v>
                </c:pt>
                <c:pt idx="908">
                  <c:v>16.298400000000001</c:v>
                </c:pt>
                <c:pt idx="909">
                  <c:v>13.7105</c:v>
                </c:pt>
                <c:pt idx="910">
                  <c:v>5.5893699999999997</c:v>
                </c:pt>
                <c:pt idx="911">
                  <c:v>9.2613299999999992</c:v>
                </c:pt>
                <c:pt idx="912">
                  <c:v>7.64656</c:v>
                </c:pt>
                <c:pt idx="913">
                  <c:v>9.3836399999999998</c:v>
                </c:pt>
                <c:pt idx="914">
                  <c:v>4.8389800000000003</c:v>
                </c:pt>
                <c:pt idx="915">
                  <c:v>6.8028199999999996</c:v>
                </c:pt>
                <c:pt idx="916">
                  <c:v>15.9053</c:v>
                </c:pt>
                <c:pt idx="917">
                  <c:v>14.6919</c:v>
                </c:pt>
                <c:pt idx="918">
                  <c:v>7.7592499999999998</c:v>
                </c:pt>
                <c:pt idx="919">
                  <c:v>18.697199999999999</c:v>
                </c:pt>
                <c:pt idx="920">
                  <c:v>19.847300000000001</c:v>
                </c:pt>
                <c:pt idx="921">
                  <c:v>17.918299999999999</c:v>
                </c:pt>
                <c:pt idx="922">
                  <c:v>-15.0284</c:v>
                </c:pt>
                <c:pt idx="923">
                  <c:v>18.610900000000001</c:v>
                </c:pt>
                <c:pt idx="924">
                  <c:v>-3.4389799999999999</c:v>
                </c:pt>
                <c:pt idx="925">
                  <c:v>5.5651799999999998</c:v>
                </c:pt>
                <c:pt idx="926">
                  <c:v>12.133900000000001</c:v>
                </c:pt>
                <c:pt idx="927">
                  <c:v>15.0425</c:v>
                </c:pt>
                <c:pt idx="928">
                  <c:v>17.024799999999999</c:v>
                </c:pt>
                <c:pt idx="929">
                  <c:v>15.067500000000001</c:v>
                </c:pt>
                <c:pt idx="930">
                  <c:v>7.11205</c:v>
                </c:pt>
                <c:pt idx="931">
                  <c:v>12.5191</c:v>
                </c:pt>
                <c:pt idx="932">
                  <c:v>13.551299999999999</c:v>
                </c:pt>
                <c:pt idx="933">
                  <c:v>6.1816000000000004</c:v>
                </c:pt>
                <c:pt idx="934">
                  <c:v>16.2803</c:v>
                </c:pt>
                <c:pt idx="935">
                  <c:v>12.6471</c:v>
                </c:pt>
                <c:pt idx="936">
                  <c:v>-0.964974</c:v>
                </c:pt>
                <c:pt idx="937">
                  <c:v>19.389800000000001</c:v>
                </c:pt>
                <c:pt idx="938">
                  <c:v>9.6698299999999993</c:v>
                </c:pt>
                <c:pt idx="939">
                  <c:v>7.8016899999999998</c:v>
                </c:pt>
                <c:pt idx="940">
                  <c:v>10.5334</c:v>
                </c:pt>
                <c:pt idx="941">
                  <c:v>15.7072</c:v>
                </c:pt>
                <c:pt idx="942">
                  <c:v>0.91132400000000002</c:v>
                </c:pt>
                <c:pt idx="943">
                  <c:v>19.313199999999998</c:v>
                </c:pt>
                <c:pt idx="944">
                  <c:v>19.8474</c:v>
                </c:pt>
                <c:pt idx="945">
                  <c:v>4.4393399999999996</c:v>
                </c:pt>
                <c:pt idx="946">
                  <c:v>8.9607500000000009</c:v>
                </c:pt>
                <c:pt idx="947">
                  <c:v>15.728199999999999</c:v>
                </c:pt>
                <c:pt idx="948">
                  <c:v>16.770700000000001</c:v>
                </c:pt>
                <c:pt idx="949">
                  <c:v>15.4613</c:v>
                </c:pt>
                <c:pt idx="950">
                  <c:v>6.9250600000000002</c:v>
                </c:pt>
                <c:pt idx="951">
                  <c:v>17.159199999999998</c:v>
                </c:pt>
                <c:pt idx="952">
                  <c:v>9.2569499999999998</c:v>
                </c:pt>
                <c:pt idx="953">
                  <c:v>6.36</c:v>
                </c:pt>
                <c:pt idx="954">
                  <c:v>12.4155</c:v>
                </c:pt>
                <c:pt idx="955">
                  <c:v>7.15395</c:v>
                </c:pt>
                <c:pt idx="956">
                  <c:v>11.0871</c:v>
                </c:pt>
                <c:pt idx="957">
                  <c:v>8.3315199999999994</c:v>
                </c:pt>
                <c:pt idx="958">
                  <c:v>8.1028400000000005</c:v>
                </c:pt>
                <c:pt idx="959">
                  <c:v>15.935499999999999</c:v>
                </c:pt>
                <c:pt idx="960">
                  <c:v>7.2154999999999996</c:v>
                </c:pt>
                <c:pt idx="961">
                  <c:v>18.409500000000001</c:v>
                </c:pt>
                <c:pt idx="962">
                  <c:v>17.305099999999999</c:v>
                </c:pt>
                <c:pt idx="963">
                  <c:v>-6.9117300000000007E-2</c:v>
                </c:pt>
                <c:pt idx="964">
                  <c:v>-1.55955</c:v>
                </c:pt>
                <c:pt idx="965">
                  <c:v>8.2060700000000004</c:v>
                </c:pt>
                <c:pt idx="966">
                  <c:v>15.758699999999999</c:v>
                </c:pt>
                <c:pt idx="967">
                  <c:v>-4.2079599999999999</c:v>
                </c:pt>
                <c:pt idx="968">
                  <c:v>-9.2781599999999997</c:v>
                </c:pt>
                <c:pt idx="969">
                  <c:v>-5.3159700000000001</c:v>
                </c:pt>
                <c:pt idx="970">
                  <c:v>-18.525500000000001</c:v>
                </c:pt>
                <c:pt idx="971">
                  <c:v>3.96821</c:v>
                </c:pt>
                <c:pt idx="972">
                  <c:v>-13.5023</c:v>
                </c:pt>
                <c:pt idx="973">
                  <c:v>9.6043699999999994</c:v>
                </c:pt>
                <c:pt idx="974">
                  <c:v>16.6203</c:v>
                </c:pt>
                <c:pt idx="975">
                  <c:v>16.919</c:v>
                </c:pt>
                <c:pt idx="976">
                  <c:v>-11.3193</c:v>
                </c:pt>
                <c:pt idx="977">
                  <c:v>-1.3900300000000001</c:v>
                </c:pt>
                <c:pt idx="978">
                  <c:v>11.6701</c:v>
                </c:pt>
                <c:pt idx="979">
                  <c:v>15.577</c:v>
                </c:pt>
                <c:pt idx="980">
                  <c:v>16.765799999999999</c:v>
                </c:pt>
                <c:pt idx="981">
                  <c:v>7.0255700000000001</c:v>
                </c:pt>
                <c:pt idx="982">
                  <c:v>0.89319000000000004</c:v>
                </c:pt>
                <c:pt idx="983">
                  <c:v>5.7594200000000004</c:v>
                </c:pt>
                <c:pt idx="984">
                  <c:v>10.311400000000001</c:v>
                </c:pt>
                <c:pt idx="985">
                  <c:v>16.395499999999998</c:v>
                </c:pt>
                <c:pt idx="986">
                  <c:v>-3.0928300000000002</c:v>
                </c:pt>
                <c:pt idx="987">
                  <c:v>12.940300000000001</c:v>
                </c:pt>
                <c:pt idx="988">
                  <c:v>5.3645800000000001</c:v>
                </c:pt>
                <c:pt idx="989">
                  <c:v>13.8993</c:v>
                </c:pt>
                <c:pt idx="990">
                  <c:v>-0.379834</c:v>
                </c:pt>
                <c:pt idx="991">
                  <c:v>4.8056200000000002</c:v>
                </c:pt>
                <c:pt idx="992">
                  <c:v>16.007200000000001</c:v>
                </c:pt>
                <c:pt idx="993">
                  <c:v>9.2166499999999996</c:v>
                </c:pt>
                <c:pt idx="994">
                  <c:v>-3.3487800000000001</c:v>
                </c:pt>
                <c:pt idx="995">
                  <c:v>14.6348</c:v>
                </c:pt>
                <c:pt idx="996">
                  <c:v>2.9561899999999999</c:v>
                </c:pt>
                <c:pt idx="997">
                  <c:v>4.7867699999999997</c:v>
                </c:pt>
                <c:pt idx="998">
                  <c:v>5.1904399999999997</c:v>
                </c:pt>
                <c:pt idx="999">
                  <c:v>8.3803699999999992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5305728"/>
        <c:axId val="615305152"/>
      </c:scatterChart>
      <c:valAx>
        <c:axId val="615305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 b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altLang="ja-JP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Episode</a:t>
                </a:r>
                <a:endParaRPr lang="ja-JP" alt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83866296166019205"/>
              <c:y val="8.5989553616822811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ja-JP"/>
          </a:p>
        </c:txPr>
        <c:crossAx val="615305152"/>
        <c:crosses val="autoZero"/>
        <c:crossBetween val="midCat"/>
      </c:valAx>
      <c:valAx>
        <c:axId val="6153051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 b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altLang="ja-JP" sz="2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</a:t>
                </a:r>
                <a:r>
                  <a:rPr lang="en-US" altLang="ja-JP" sz="2400" b="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reward</a:t>
                </a:r>
                <a:endParaRPr lang="ja-JP" altLang="en-US" sz="24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3.0775637401477415E-2"/>
              <c:y val="0.3036840416057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ja-JP"/>
          </a:p>
        </c:txPr>
        <c:crossAx val="615305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0101" y="1789657"/>
            <a:ext cx="9181148" cy="123489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0205" y="3264588"/>
            <a:ext cx="7560945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16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90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830979" y="230710"/>
            <a:ext cx="2430304" cy="49155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40069" y="230710"/>
            <a:ext cx="7110889" cy="49155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35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45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3232" y="3702002"/>
            <a:ext cx="9181148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3232" y="2441774"/>
            <a:ext cx="9181148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40068" y="1344243"/>
            <a:ext cx="4770596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90686" y="1344243"/>
            <a:ext cx="4770596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78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0068" y="1289566"/>
            <a:ext cx="4772472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0068" y="1826997"/>
            <a:ext cx="4772472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86938" y="1289566"/>
            <a:ext cx="4774347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86938" y="1826997"/>
            <a:ext cx="4774347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48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49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0068" y="229375"/>
            <a:ext cx="3553570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23030" y="229376"/>
            <a:ext cx="6038255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40068" y="1205552"/>
            <a:ext cx="3553570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1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17140" y="4032727"/>
            <a:ext cx="6480810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117140" y="514760"/>
            <a:ext cx="6480810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17140" y="4508813"/>
            <a:ext cx="6480810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38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40070" y="230709"/>
            <a:ext cx="9721215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0070" y="1344243"/>
            <a:ext cx="9721215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40068" y="5339631"/>
            <a:ext cx="252031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6663-EE03-499E-A8B4-9D6FE74E49E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690461" y="5339631"/>
            <a:ext cx="3420428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740970" y="5339631"/>
            <a:ext cx="252031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47EE1-F70C-4BE6-A560-DBAA0E09E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92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685269"/>
              </p:ext>
            </p:extLst>
          </p:nvPr>
        </p:nvGraphicFramePr>
        <p:xfrm>
          <a:off x="72084" y="0"/>
          <a:ext cx="10729266" cy="5761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526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5</cp:revision>
  <dcterms:created xsi:type="dcterms:W3CDTF">2017-01-17T07:51:51Z</dcterms:created>
  <dcterms:modified xsi:type="dcterms:W3CDTF">2017-01-24T04:26:09Z</dcterms:modified>
</cp:coreProperties>
</file>