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792162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974" y="96"/>
      </p:cViewPr>
      <p:guideLst>
        <p:guide orient="horz" pos="249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72DA0-6FC0-4D27-AA44-DC7242737EEF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59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04315-D66F-45AD-B0A5-7F397C81BF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77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04315-D66F-45AD-B0A5-7F397C81BFD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09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460839"/>
            <a:ext cx="7772400" cy="169801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488921"/>
            <a:ext cx="6400800" cy="20244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28B-906C-4968-9727-1D03D2D6E443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082E-0A46-4D64-A94C-77909310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90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28B-906C-4968-9727-1D03D2D6E443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082E-0A46-4D64-A94C-77909310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60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317233"/>
            <a:ext cx="2057400" cy="6759053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317233"/>
            <a:ext cx="6019800" cy="6759053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28B-906C-4968-9727-1D03D2D6E443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082E-0A46-4D64-A94C-77909310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93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28B-906C-4968-9727-1D03D2D6E443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082E-0A46-4D64-A94C-77909310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82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090378"/>
            <a:ext cx="7772400" cy="15733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57523"/>
            <a:ext cx="7772400" cy="17328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28B-906C-4968-9727-1D03D2D6E443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082E-0A46-4D64-A94C-77909310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6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848380"/>
            <a:ext cx="4038600" cy="52279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48380"/>
            <a:ext cx="4038600" cy="52279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28B-906C-4968-9727-1D03D2D6E443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082E-0A46-4D64-A94C-77909310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48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773198"/>
            <a:ext cx="4040188" cy="73898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512182"/>
            <a:ext cx="4040188" cy="45641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773198"/>
            <a:ext cx="4041775" cy="73898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512182"/>
            <a:ext cx="4041775" cy="45641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28B-906C-4968-9727-1D03D2D6E443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082E-0A46-4D64-A94C-77909310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49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28B-906C-4968-9727-1D03D2D6E443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082E-0A46-4D64-A94C-77909310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49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28B-906C-4968-9727-1D03D2D6E443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082E-0A46-4D64-A94C-77909310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54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315398"/>
            <a:ext cx="3008313" cy="13422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315399"/>
            <a:ext cx="5111750" cy="67608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657674"/>
            <a:ext cx="3008313" cy="54186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28B-906C-4968-9727-1D03D2D6E443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082E-0A46-4D64-A94C-77909310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91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5545137"/>
            <a:ext cx="5486400" cy="6546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07812"/>
            <a:ext cx="5486400" cy="4752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6199772"/>
            <a:ext cx="5486400" cy="9296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28B-906C-4968-9727-1D03D2D6E443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082E-0A46-4D64-A94C-77909310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33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317232"/>
            <a:ext cx="8229600" cy="1320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848380"/>
            <a:ext cx="8229600" cy="5227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7342173"/>
            <a:ext cx="2133600" cy="421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F928B-906C-4968-9727-1D03D2D6E443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7342173"/>
            <a:ext cx="2895600" cy="421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7342173"/>
            <a:ext cx="2133600" cy="421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B082E-0A46-4D64-A94C-77909310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56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/>
          <p:cNvSpPr txBox="1"/>
          <p:nvPr/>
        </p:nvSpPr>
        <p:spPr>
          <a:xfrm>
            <a:off x="288977" y="432420"/>
            <a:ext cx="856895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第</a:t>
            </a:r>
            <a:r>
              <a:rPr kumimoji="1" lang="en-US" altLang="ja-JP" sz="2400" b="1" dirty="0"/>
              <a:t>1</a:t>
            </a:r>
            <a:r>
              <a:rPr kumimoji="1" lang="ja-JP" altLang="en-US" sz="2400" b="1" dirty="0"/>
              <a:t>章　序論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88977" y="1443324"/>
            <a:ext cx="856895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第</a:t>
            </a:r>
            <a:r>
              <a:rPr kumimoji="1" lang="en-US" altLang="ja-JP" sz="2400" b="1" dirty="0"/>
              <a:t>2</a:t>
            </a:r>
            <a:r>
              <a:rPr kumimoji="1" lang="ja-JP" altLang="en-US" sz="2400" b="1" dirty="0"/>
              <a:t>章　関連研究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88977" y="2498174"/>
            <a:ext cx="856895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第</a:t>
            </a:r>
            <a:r>
              <a:rPr kumimoji="1" lang="en-US" altLang="ja-JP" sz="2400" b="1" dirty="0"/>
              <a:t>3</a:t>
            </a:r>
            <a:r>
              <a:rPr kumimoji="1" lang="ja-JP" altLang="en-US" sz="2400" b="1" dirty="0"/>
              <a:t>章　知識選択型転移強化学習を用いた動的障害物回避</a:t>
            </a:r>
            <a:endParaRPr kumimoji="1" lang="en-US" altLang="ja-JP" sz="2400" b="1" dirty="0"/>
          </a:p>
          <a:p>
            <a:pPr algn="ctr"/>
            <a:r>
              <a:rPr kumimoji="1" lang="ja-JP" altLang="en-US" sz="2400" dirty="0"/>
              <a:t>強化学習による静的障害物回避</a:t>
            </a:r>
            <a:endParaRPr kumimoji="1" lang="en-US" altLang="ja-JP" sz="2400" dirty="0"/>
          </a:p>
          <a:p>
            <a:pPr algn="ctr"/>
            <a:r>
              <a:rPr lang="en-US" altLang="ja-JP" sz="2400" dirty="0"/>
              <a:t>SAP-Net</a:t>
            </a:r>
            <a:r>
              <a:rPr lang="ja-JP" altLang="en-US" sz="2400" dirty="0"/>
              <a:t>による動的障害物回避</a:t>
            </a:r>
            <a:br>
              <a:rPr lang="en-US" altLang="ja-JP" sz="2400" dirty="0"/>
            </a:br>
            <a:r>
              <a:rPr lang="ja-JP" altLang="en-US" sz="2400" dirty="0"/>
              <a:t>最適化シミュレーション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88977" y="4657144"/>
            <a:ext cx="856895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第</a:t>
            </a:r>
            <a:r>
              <a:rPr kumimoji="1" lang="en-US" altLang="ja-JP" sz="2400" b="1" dirty="0"/>
              <a:t>4</a:t>
            </a:r>
            <a:r>
              <a:rPr kumimoji="1" lang="ja-JP" altLang="en-US" sz="2400" b="1" dirty="0"/>
              <a:t>章　シミュレータ実験</a:t>
            </a:r>
            <a:endParaRPr kumimoji="1" lang="en-US" altLang="ja-JP" sz="2400" b="1" dirty="0"/>
          </a:p>
          <a:p>
            <a:pPr algn="ctr"/>
            <a:r>
              <a:rPr lang="ja-JP" altLang="en-US" sz="2400" dirty="0"/>
              <a:t>予備実験</a:t>
            </a:r>
            <a:endParaRPr lang="en-US" altLang="ja-JP" sz="2400" dirty="0"/>
          </a:p>
          <a:p>
            <a:pPr algn="ctr"/>
            <a:r>
              <a:rPr kumimoji="1" lang="ja-JP" altLang="en-US" sz="2400" dirty="0"/>
              <a:t>シミュレーション実験</a:t>
            </a:r>
            <a:br>
              <a:rPr kumimoji="1" lang="en-US" altLang="ja-JP" sz="2400" dirty="0"/>
            </a:br>
            <a:r>
              <a:rPr kumimoji="1" lang="ja-JP" altLang="en-US" sz="2400" dirty="0"/>
              <a:t>最適化実験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88977" y="6816114"/>
            <a:ext cx="856895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第</a:t>
            </a:r>
            <a:r>
              <a:rPr kumimoji="1" lang="en-US" altLang="ja-JP" sz="2400" b="1" dirty="0"/>
              <a:t>5</a:t>
            </a:r>
            <a:r>
              <a:rPr kumimoji="1" lang="ja-JP" altLang="en-US" sz="2400" b="1" dirty="0"/>
              <a:t>章　結論</a:t>
            </a:r>
          </a:p>
        </p:txBody>
      </p:sp>
      <p:sp>
        <p:nvSpPr>
          <p:cNvPr id="27" name="下矢印 26"/>
          <p:cNvSpPr/>
          <p:nvPr/>
        </p:nvSpPr>
        <p:spPr>
          <a:xfrm>
            <a:off x="4357429" y="1951491"/>
            <a:ext cx="432048" cy="504056"/>
          </a:xfrm>
          <a:prstGeom prst="downArrow">
            <a:avLst>
              <a:gd name="adj1" fmla="val 50000"/>
              <a:gd name="adj2" fmla="val 434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下矢印 28"/>
          <p:cNvSpPr/>
          <p:nvPr/>
        </p:nvSpPr>
        <p:spPr>
          <a:xfrm>
            <a:off x="4357429" y="4110461"/>
            <a:ext cx="432048" cy="504056"/>
          </a:xfrm>
          <a:prstGeom prst="downArrow">
            <a:avLst>
              <a:gd name="adj1" fmla="val 50000"/>
              <a:gd name="adj2" fmla="val 434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>
            <a:off x="4357429" y="6269431"/>
            <a:ext cx="432048" cy="504056"/>
          </a:xfrm>
          <a:prstGeom prst="downArrow">
            <a:avLst>
              <a:gd name="adj1" fmla="val 50000"/>
              <a:gd name="adj2" fmla="val 434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/>
          <p:cNvSpPr/>
          <p:nvPr/>
        </p:nvSpPr>
        <p:spPr>
          <a:xfrm>
            <a:off x="4357429" y="917616"/>
            <a:ext cx="432048" cy="504056"/>
          </a:xfrm>
          <a:prstGeom prst="downArrow">
            <a:avLst>
              <a:gd name="adj1" fmla="val 50000"/>
              <a:gd name="adj2" fmla="val 434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23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Times New Roman"/>
        <a:ea typeface="ＭＳ 明朝"/>
        <a:cs typeface=""/>
      </a:majorFont>
      <a:minorFont>
        <a:latin typeface="Times New Roman"/>
        <a:ea typeface="ＭＳ 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50</Words>
  <Application>Microsoft Office PowerPoint</Application>
  <PresentationFormat>ユーザー設定</PresentationFormat>
  <Paragraphs>10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Sora Takaya</cp:lastModifiedBy>
  <cp:revision>5</cp:revision>
  <dcterms:created xsi:type="dcterms:W3CDTF">2016-12-27T04:02:41Z</dcterms:created>
  <dcterms:modified xsi:type="dcterms:W3CDTF">2024-02-06T01:13:44Z</dcterms:modified>
</cp:coreProperties>
</file>