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5040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558" y="-96"/>
      </p:cViewPr>
      <p:guideLst>
        <p:guide orient="horz" pos="1588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02112" y="1565764"/>
            <a:ext cx="7957265" cy="10804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4223" y="2856177"/>
            <a:ext cx="6553042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44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09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7079" y="201847"/>
            <a:ext cx="2106335" cy="43006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68074" y="201847"/>
            <a:ext cx="6162980" cy="43006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4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73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9493" y="3238868"/>
            <a:ext cx="7957265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39493" y="2136300"/>
            <a:ext cx="7957265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3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68075" y="1176073"/>
            <a:ext cx="4134657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58757" y="1176073"/>
            <a:ext cx="4134657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02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8074" y="1128238"/>
            <a:ext cx="413628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74" y="1598433"/>
            <a:ext cx="413628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55507" y="1128238"/>
            <a:ext cx="413790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55507" y="1598433"/>
            <a:ext cx="413790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4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0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6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076" y="200680"/>
            <a:ext cx="3079865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60082" y="200679"/>
            <a:ext cx="523333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68076" y="1054733"/>
            <a:ext cx="3079865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0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34917" y="3528219"/>
            <a:ext cx="5616893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34917" y="450361"/>
            <a:ext cx="5616893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34917" y="3944746"/>
            <a:ext cx="5616893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72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8075" y="201846"/>
            <a:ext cx="8425339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8075" y="1176073"/>
            <a:ext cx="8425339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8075" y="4671624"/>
            <a:ext cx="218434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CA6D-A57E-4164-A30B-5A085FA34A4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98509" y="4671624"/>
            <a:ext cx="296447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709067" y="4671624"/>
            <a:ext cx="218434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8E8D7-47C0-4DED-81AA-F7908C65D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86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inglearm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CC"/>
              </a:clrFrom>
              <a:clrTo>
                <a:srgbClr val="0000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74" l="0" r="898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248" y="287908"/>
            <a:ext cx="510401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研究室\Screenshot from 2017-01-17 20_45_43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32" y="-648196"/>
            <a:ext cx="928062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94006" y="3915905"/>
            <a:ext cx="4421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Single-armed crawler robot</a:t>
            </a:r>
            <a:endParaRPr kumimoji="1" lang="ja-JP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39655" y="3915905"/>
            <a:ext cx="4570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kumimoji="1"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-armed crawler robot</a:t>
            </a:r>
            <a:endParaRPr kumimoji="1" lang="ja-JP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98374" y="3456260"/>
            <a:ext cx="612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ja-JP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89864" y="3456260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ja-JP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9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3</cp:revision>
  <dcterms:created xsi:type="dcterms:W3CDTF">2017-01-24T09:11:13Z</dcterms:created>
  <dcterms:modified xsi:type="dcterms:W3CDTF">2017-01-24T09:31:45Z</dcterms:modified>
</cp:coreProperties>
</file>