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5E552-24AA-0A0A-513D-C0844825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E867C8-0CF9-5279-40C5-FFA61AFE0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60E84-7EEB-8483-8E20-2AD67E7B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6C4D7-4C4C-7A2C-2812-3FCEB0B9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7DFB3E-50F1-B2C5-63C6-C411EDE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7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4ACD3-1CAE-F306-94E7-86CB581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CC0E61-AF9C-1904-2516-CA108F84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7ABA64-F077-42C6-E57B-B27C1B0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C59F3-DFC2-B692-A8AE-529F9C56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148A9-6510-34DE-FE48-518AF565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05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B0A792-9853-CA99-E0DB-06F04D8C9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B254CF-1430-02AB-9A9C-7EE833241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3E56C-9EF3-E4DE-5AE6-56251B8F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EC9A0E-23D4-61A1-5867-F6643879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5EF9D4-A362-254C-7312-10447A29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05E08-1BED-7B30-0B04-1335330F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FF93B9-DE12-4F5F-8485-411AB259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BFD76-8915-44A0-6A04-32B1926F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A807A-2EE6-F34B-9B23-942002AC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78D4F-89F2-C12F-A843-3DCEFE6F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CC916-A2B3-AE15-9D0C-2F0BD0BF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ED0507-EB26-DB90-9415-2D38D878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5722B-6E21-E3DC-D065-15A2A27D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20AC4-A852-908D-1BBF-DEB94916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A206A-2237-CEA6-7D05-595A5CC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71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41CC5-68C2-8164-D8B8-A9DA414B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AD05B9-E82C-5C0B-3024-849573A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FDADE4-80E0-412C-A2E5-8807027A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A1AFF-02DE-78F8-3700-7A41DF12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A02ECF-C5D3-DFC9-45A6-F489890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D7E346-0B83-68BD-D288-C52527C2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4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3FFA-973A-E610-7D33-C04498CF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64B55-2F70-1C2A-3DCF-5EFAA899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B87613-06B0-33F2-2B0C-F8E185BE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5B8749-D69D-C30B-B3B1-2A6C4B663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C54C3F-CCDE-9731-BC9B-6F44C504C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476E9F-1732-654B-8491-6DFC3E9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177EE4-D34B-21A9-34C9-B691B0E3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54A58A-4A9F-DA67-6C67-B51E695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3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A1E1B-EEF5-B104-119D-9C600F60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7ABDDB-DE54-3695-3681-B2F48EFD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48760B-2F49-1ECD-995F-A13ADFE1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F49B90-6D9D-6BDB-5F17-AE268C53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2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603C01-2C04-B58A-1E29-81185C74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0C8F33-18E3-4395-D3DE-8D388447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B0A06D-3D74-1BB6-3660-1BBC2355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0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F4731-C192-E72E-474A-81310E7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46774-AC98-952A-27D8-1B73B35F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8871A-7309-E91F-4DB0-A697C73B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A29A88-D301-5955-1605-DBB1B7B0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81B040-6450-AD68-E551-F88CF7CE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73AE6B-DCD5-4FB1-A5D9-1F1908AA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5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F656F-BA04-3DE9-57DC-6C657132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2B7577-5531-F42D-7B12-94D40FFD5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54E384-F471-A045-9C1D-A2092A52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29DF5E-45A7-C1C3-C20E-47682373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F783F-AC58-CF94-AC60-492109EB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DACC-F2B6-CC2C-772F-F1C9EF08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42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FF08BA-9F22-C1BE-D78C-1069E477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22130B-CC88-5C13-246E-5064E061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7CF414-58B6-2839-12F9-99EC53C3C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AA72-E305-4936-BAB7-AF7C146B274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3BBE00-E945-4747-51FC-16F422BE0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CB462-4572-6388-1DBF-ECC52F6D3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E28C-3A95-44DC-A395-F54F33AABE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33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773B28D1-D981-DB69-3252-295C1BD17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62" y="587828"/>
            <a:ext cx="10040675" cy="59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東京工芸大学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SUGA KANATO</dc:creator>
  <cp:lastModifiedBy>SUGA KANATO</cp:lastModifiedBy>
  <cp:revision>1</cp:revision>
  <dcterms:created xsi:type="dcterms:W3CDTF">2023-12-26T06:53:53Z</dcterms:created>
  <dcterms:modified xsi:type="dcterms:W3CDTF">2023-12-26T06:55:02Z</dcterms:modified>
</cp:coreProperties>
</file>