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suku Ito\Documents\研究室\クローラ故障時のためのアーム搭載ロボットの強化学習による行動獲得\卒論\d_rbf_vector_rolled_170124_for_BThesis\984\scene200000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4</cp:revision>
  <dcterms:created xsi:type="dcterms:W3CDTF">2017-01-17T08:20:22Z</dcterms:created>
  <dcterms:modified xsi:type="dcterms:W3CDTF">2017-01-24T04:36:01Z</dcterms:modified>
</cp:coreProperties>
</file>