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121400" cy="4572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1992" y="-72"/>
      </p:cViewPr>
      <p:guideLst>
        <p:guide orient="horz" pos="1440"/>
        <p:guide pos="1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9106" y="1420284"/>
            <a:ext cx="5203190" cy="980017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18211" y="2590800"/>
            <a:ext cx="428498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650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3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438015" y="183094"/>
            <a:ext cx="1377315" cy="390101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6070" y="183094"/>
            <a:ext cx="4029922" cy="390101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93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4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3549" y="2937934"/>
            <a:ext cx="520319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3549" y="1937810"/>
            <a:ext cx="520319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92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6071" y="1066802"/>
            <a:ext cx="2703618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111712" y="1066802"/>
            <a:ext cx="2703618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40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1" y="1023409"/>
            <a:ext cx="2704681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06071" y="1449917"/>
            <a:ext cx="2704681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109587" y="1023409"/>
            <a:ext cx="2705745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109587" y="1449917"/>
            <a:ext cx="2705745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33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74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48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6071" y="182033"/>
            <a:ext cx="2013899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93298" y="182036"/>
            <a:ext cx="3422033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06071" y="956736"/>
            <a:ext cx="2013899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34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9837" y="3200401"/>
            <a:ext cx="367284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199837" y="408517"/>
            <a:ext cx="3672840" cy="2743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99837" y="3578226"/>
            <a:ext cx="367284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52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6071" y="183092"/>
            <a:ext cx="550926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1" y="1066802"/>
            <a:ext cx="550926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06070" y="4237569"/>
            <a:ext cx="1428327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DD08-AEFC-4858-8CBD-ACBF47041CFB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91479" y="4237569"/>
            <a:ext cx="1938443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387003" y="4237569"/>
            <a:ext cx="1428327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84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Tasuku Ito\Documents\研究室\クローラ故障時のためのアーム搭載ロボットの強化学習による行動獲得\卒論\s_rbf_vector_rolled_170116_for_BThesis\2500\scene200000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6096000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00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3</cp:revision>
  <dcterms:created xsi:type="dcterms:W3CDTF">2017-01-17T08:20:22Z</dcterms:created>
  <dcterms:modified xsi:type="dcterms:W3CDTF">2017-01-17T08:48:14Z</dcterms:modified>
</cp:coreProperties>
</file>