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52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0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4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5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5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41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1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0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9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1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EAEF-FFF5-48A3-8545-BEFE6F106EF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4211-919F-4553-8DB1-21674D61F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4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研究室\Screenshot from 2017-01-17 20_47_0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536129"/>
            <a:ext cx="11449272" cy="57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2879781" y="5152957"/>
            <a:ext cx="3312368" cy="714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3928" y="587813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 rot="4582921">
            <a:off x="5280178" y="2998328"/>
            <a:ext cx="1110895" cy="1204061"/>
            <a:chOff x="2483768" y="188640"/>
            <a:chExt cx="3024336" cy="3816424"/>
          </a:xfrm>
        </p:grpSpPr>
        <p:sp>
          <p:nvSpPr>
            <p:cNvPr id="4" name="環状矢印 3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右矢印 7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7214469" y="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④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58646" y="313504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③</a:t>
            </a:r>
            <a:endParaRPr kumimoji="1" lang="ja-JP" altLang="en-US" sz="32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5593350" y="3940455"/>
            <a:ext cx="45318" cy="37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75699" y="15239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⑦</a:t>
            </a:r>
            <a:endParaRPr kumimoji="1" lang="ja-JP" altLang="en-US" sz="32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6967235" y="539974"/>
            <a:ext cx="1152128" cy="1296144"/>
            <a:chOff x="2483768" y="188640"/>
            <a:chExt cx="3024336" cy="3816424"/>
          </a:xfrm>
        </p:grpSpPr>
        <p:sp>
          <p:nvSpPr>
            <p:cNvPr id="28" name="環状矢印 27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右矢印 28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2402274" y="435058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⑤</a:t>
            </a:r>
            <a:endParaRPr kumimoji="1" lang="ja-JP" altLang="en-US" sz="3200" dirty="0"/>
          </a:p>
        </p:txBody>
      </p:sp>
      <p:grpSp>
        <p:nvGrpSpPr>
          <p:cNvPr id="32" name="グループ化 31"/>
          <p:cNvGrpSpPr/>
          <p:nvPr/>
        </p:nvGrpSpPr>
        <p:grpSpPr>
          <a:xfrm rot="18325001">
            <a:off x="2638481" y="3037345"/>
            <a:ext cx="972700" cy="1173015"/>
            <a:chOff x="2483768" y="188640"/>
            <a:chExt cx="3024336" cy="3816424"/>
          </a:xfrm>
        </p:grpSpPr>
        <p:sp>
          <p:nvSpPr>
            <p:cNvPr id="33" name="環状矢印 32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右矢印 33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2043027" y="29745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⑥</a:t>
            </a:r>
            <a:endParaRPr kumimoji="1" lang="ja-JP" altLang="en-US" sz="32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291589" y="728700"/>
            <a:ext cx="1152128" cy="1296144"/>
            <a:chOff x="2483768" y="188640"/>
            <a:chExt cx="3024336" cy="3816424"/>
          </a:xfrm>
        </p:grpSpPr>
        <p:sp>
          <p:nvSpPr>
            <p:cNvPr id="38" name="環状矢印 37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右矢印 38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5513159" y="3246422"/>
            <a:ext cx="45318" cy="37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280445" y="4076249"/>
            <a:ext cx="72008" cy="37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3383868" y="3533509"/>
            <a:ext cx="72008" cy="37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 rot="16200000">
            <a:off x="3129930" y="3883650"/>
            <a:ext cx="1460124" cy="1656184"/>
            <a:chOff x="2483768" y="188640"/>
            <a:chExt cx="3024336" cy="3816424"/>
          </a:xfrm>
          <a:scene3d>
            <a:camera prst="perspectiveRelaxedModerately" fov="1200000">
              <a:rot lat="1988395" lon="18486461" rev="612661"/>
            </a:camera>
            <a:lightRig rig="threePt" dir="t"/>
          </a:scene3d>
        </p:grpSpPr>
        <p:sp>
          <p:nvSpPr>
            <p:cNvPr id="13" name="環状矢印 12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矢印 13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 rot="6852626">
            <a:off x="10076327" y="3933236"/>
            <a:ext cx="1971756" cy="1983292"/>
            <a:chOff x="2483768" y="188640"/>
            <a:chExt cx="3024336" cy="3816424"/>
          </a:xfrm>
          <a:scene3d>
            <a:camera prst="perspectiveRelaxedModerately">
              <a:rot lat="1197360" lon="3440330" rev="67246"/>
            </a:camera>
            <a:lightRig rig="threePt" dir="t"/>
          </a:scene3d>
        </p:grpSpPr>
        <p:sp>
          <p:nvSpPr>
            <p:cNvPr id="49" name="環状矢印 48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右矢印 49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10764688" y="464297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p:cxnSp>
        <p:nvCxnSpPr>
          <p:cNvPr id="53" name="直線コネクタ 52"/>
          <p:cNvCxnSpPr/>
          <p:nvPr/>
        </p:nvCxnSpPr>
        <p:spPr>
          <a:xfrm>
            <a:off x="4508058" y="1412776"/>
            <a:ext cx="0" cy="12241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54448" y="113186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p:sp>
        <p:nvSpPr>
          <p:cNvPr id="55" name="右カーブ矢印 54"/>
          <p:cNvSpPr/>
          <p:nvPr/>
        </p:nvSpPr>
        <p:spPr>
          <a:xfrm>
            <a:off x="4067944" y="1736812"/>
            <a:ext cx="1008112" cy="576064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4508058" y="1275983"/>
            <a:ext cx="0" cy="7644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16605" y="1859416"/>
            <a:ext cx="332762" cy="330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904353" y="1510822"/>
            <a:ext cx="166381" cy="2058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725015" y="1344544"/>
            <a:ext cx="168978" cy="2637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392375" y="897436"/>
            <a:ext cx="168978" cy="2637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2017-01-17T11:53:48Z</dcterms:created>
  <dcterms:modified xsi:type="dcterms:W3CDTF">2017-01-17T12:18:35Z</dcterms:modified>
</cp:coreProperties>
</file>