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801350" cy="9001125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3144" y="-1044"/>
      </p:cViewPr>
      <p:guideLst>
        <p:guide orient="horz" pos="2835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10102" y="2796183"/>
            <a:ext cx="9181147" cy="1929408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20203" y="5100637"/>
            <a:ext cx="7560946" cy="23002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4D8D-469A-4F0F-A402-D986C44BD3B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01232-A79F-480C-80AF-9B9DE4CDF0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8080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4D8D-469A-4F0F-A402-D986C44BD3B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01232-A79F-480C-80AF-9B9DE4CDF0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190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709090" y="472978"/>
            <a:ext cx="2392799" cy="10080427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530692" y="472978"/>
            <a:ext cx="6998375" cy="10080427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4D8D-469A-4F0F-A402-D986C44BD3B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01232-A79F-480C-80AF-9B9DE4CDF0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12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4D8D-469A-4F0F-A402-D986C44BD3B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01232-A79F-480C-80AF-9B9DE4CDF0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2768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53233" y="5784058"/>
            <a:ext cx="9181147" cy="178772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53233" y="3815063"/>
            <a:ext cx="9181147" cy="196899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4D8D-469A-4F0F-A402-D986C44BD3B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01232-A79F-480C-80AF-9B9DE4CDF0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5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530692" y="2756596"/>
            <a:ext cx="4695587" cy="77968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406302" y="2756596"/>
            <a:ext cx="4695587" cy="77968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4D8D-469A-4F0F-A402-D986C44BD3B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01232-A79F-480C-80AF-9B9DE4CDF0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1168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0068" y="360462"/>
            <a:ext cx="9721216" cy="1500188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0067" y="2014836"/>
            <a:ext cx="4772472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40067" y="2854523"/>
            <a:ext cx="4772472" cy="5186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486937" y="2014836"/>
            <a:ext cx="4774346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486937" y="2854523"/>
            <a:ext cx="4774346" cy="5186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4D8D-469A-4F0F-A402-D986C44BD3B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01232-A79F-480C-80AF-9B9DE4CDF0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8643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4D8D-469A-4F0F-A402-D986C44BD3B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01232-A79F-480C-80AF-9B9DE4CDF0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6683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4D8D-469A-4F0F-A402-D986C44BD3B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01232-A79F-480C-80AF-9B9DE4CDF0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4158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0068" y="358379"/>
            <a:ext cx="3553570" cy="15251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223029" y="358380"/>
            <a:ext cx="6038255" cy="76822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540068" y="1883570"/>
            <a:ext cx="3553570" cy="61570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4D8D-469A-4F0F-A402-D986C44BD3B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01232-A79F-480C-80AF-9B9DE4CDF0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1042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17141" y="6300787"/>
            <a:ext cx="6480810" cy="7438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117141" y="804268"/>
            <a:ext cx="6480810" cy="5400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117141" y="7044632"/>
            <a:ext cx="6480810" cy="105638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4D8D-469A-4F0F-A402-D986C44BD3B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01232-A79F-480C-80AF-9B9DE4CDF0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863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540068" y="360462"/>
            <a:ext cx="9721216" cy="1500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0068" y="2100263"/>
            <a:ext cx="9721216" cy="5940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540068" y="8342711"/>
            <a:ext cx="2520316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84D8D-469A-4F0F-A402-D986C44BD3B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690462" y="8342711"/>
            <a:ext cx="3420427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740968" y="8342711"/>
            <a:ext cx="2520316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01232-A79F-480C-80AF-9B9DE4CDF0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353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412294"/>
              </p:ext>
            </p:extLst>
          </p:nvPr>
        </p:nvGraphicFramePr>
        <p:xfrm>
          <a:off x="468114" y="252090"/>
          <a:ext cx="8064896" cy="7488832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008112"/>
                <a:gridCol w="1008112"/>
                <a:gridCol w="1008112"/>
                <a:gridCol w="1008112"/>
                <a:gridCol w="1008112"/>
                <a:gridCol w="1008112"/>
                <a:gridCol w="1008112"/>
                <a:gridCol w="1008112"/>
              </a:tblGrid>
              <a:tr h="93610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dirty="0" smtClean="0"/>
                        <a:t>G</a:t>
                      </a:r>
                      <a:endParaRPr kumimoji="1" lang="ja-JP" altLang="en-US" sz="5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3610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3610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3610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3610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93610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3610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3610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dirty="0" smtClean="0"/>
                        <a:t>S</a:t>
                      </a:r>
                      <a:endParaRPr kumimoji="1" lang="ja-JP" altLang="en-US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0" name="直線コネクタ 29"/>
          <p:cNvCxnSpPr/>
          <p:nvPr/>
        </p:nvCxnSpPr>
        <p:spPr>
          <a:xfrm>
            <a:off x="1260202" y="7236866"/>
            <a:ext cx="2736304" cy="0"/>
          </a:xfrm>
          <a:prstGeom prst="line">
            <a:avLst/>
          </a:prstGeom>
          <a:ln w="635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3996506" y="3564458"/>
            <a:ext cx="0" cy="3672408"/>
          </a:xfrm>
          <a:prstGeom prst="line">
            <a:avLst/>
          </a:prstGeom>
          <a:ln w="635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V="1">
            <a:off x="8028954" y="972170"/>
            <a:ext cx="0" cy="2592288"/>
          </a:xfrm>
          <a:prstGeom prst="line">
            <a:avLst/>
          </a:prstGeom>
          <a:ln w="635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3996506" y="3564458"/>
            <a:ext cx="4032448" cy="0"/>
          </a:xfrm>
          <a:prstGeom prst="line">
            <a:avLst/>
          </a:prstGeom>
          <a:ln w="635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1944291" y="7876227"/>
            <a:ext cx="1221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1 Step</a:t>
            </a:r>
            <a:endParaRPr kumimoji="1" lang="ja-JP" altLang="en-US" sz="32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cxnSp>
        <p:nvCxnSpPr>
          <p:cNvPr id="39" name="直線コネクタ 38"/>
          <p:cNvCxnSpPr/>
          <p:nvPr/>
        </p:nvCxnSpPr>
        <p:spPr>
          <a:xfrm>
            <a:off x="8971359" y="756146"/>
            <a:ext cx="0" cy="7776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 flipH="1" flipV="1">
            <a:off x="936179" y="8533010"/>
            <a:ext cx="8011615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 flipH="1">
            <a:off x="8628459" y="756146"/>
            <a:ext cx="3429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 flipH="1" flipV="1">
            <a:off x="936179" y="7812930"/>
            <a:ext cx="1" cy="7200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8947794" y="4638522"/>
            <a:ext cx="1747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episode</a:t>
            </a:r>
            <a:endParaRPr kumimoji="1" lang="ja-JP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右カーブ矢印 2"/>
          <p:cNvSpPr/>
          <p:nvPr/>
        </p:nvSpPr>
        <p:spPr>
          <a:xfrm rot="16011641">
            <a:off x="2233230" y="6946965"/>
            <a:ext cx="547574" cy="1248269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142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</Words>
  <Application>Microsoft Office PowerPoint</Application>
  <PresentationFormat>ユーザー設定</PresentationFormat>
  <Paragraphs>4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Tasuku Ito</dc:creator>
  <cp:lastModifiedBy>Tasuku Ito</cp:lastModifiedBy>
  <cp:revision>4</cp:revision>
  <dcterms:created xsi:type="dcterms:W3CDTF">2017-01-09T03:58:32Z</dcterms:created>
  <dcterms:modified xsi:type="dcterms:W3CDTF">2017-01-24T06:48:34Z</dcterms:modified>
</cp:coreProperties>
</file>