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921625" cy="4679950"/>
  <p:notesSz cx="6858000" cy="9144000"/>
  <p:defaultTextStyle>
    <a:defPPr>
      <a:defRPr lang="ja-JP"/>
    </a:defPPr>
    <a:lvl1pPr marL="0" algn="l" defTabSz="7200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360045" algn="l" defTabSz="7200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720090" algn="l" defTabSz="7200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080135" algn="l" defTabSz="7200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1440180" algn="l" defTabSz="7200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1800225" algn="l" defTabSz="7200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2160270" algn="l" defTabSz="7200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2520315" algn="l" defTabSz="7200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2880360" algn="l" defTabSz="7200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78" y="-96"/>
      </p:cViewPr>
      <p:guideLst>
        <p:guide orient="horz" pos="1474"/>
        <p:guide pos="24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94123" y="1453819"/>
            <a:ext cx="6733381" cy="100315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88244" y="2651971"/>
            <a:ext cx="5545138" cy="1195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B0D-6207-480A-A26B-04519595871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3E61-110A-4813-8116-F0CBBCDA7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6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B0D-6207-480A-A26B-04519595871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3E61-110A-4813-8116-F0CBBCDA7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05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743178" y="187416"/>
            <a:ext cx="1782366" cy="399312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96082" y="187416"/>
            <a:ext cx="5215070" cy="399312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B0D-6207-480A-A26B-04519595871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3E61-110A-4813-8116-F0CBBCDA7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95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B0D-6207-480A-A26B-04519595871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3E61-110A-4813-8116-F0CBBCDA7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77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5754" y="3007301"/>
            <a:ext cx="6733381" cy="92949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5754" y="1983564"/>
            <a:ext cx="6733381" cy="10237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B0D-6207-480A-A26B-04519595871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3E61-110A-4813-8116-F0CBBCDA7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55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96081" y="1091989"/>
            <a:ext cx="3498718" cy="3088551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026826" y="1091989"/>
            <a:ext cx="3498718" cy="3088551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B0D-6207-480A-A26B-04519595871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3E61-110A-4813-8116-F0CBBCDA7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49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6081" y="1047572"/>
            <a:ext cx="3500093" cy="43657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96081" y="1484151"/>
            <a:ext cx="3500093" cy="269638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024076" y="1047572"/>
            <a:ext cx="3501468" cy="43657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024076" y="1484151"/>
            <a:ext cx="3501468" cy="269638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B0D-6207-480A-A26B-04519595871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3E61-110A-4813-8116-F0CBBCDA7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89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B0D-6207-480A-A26B-04519595871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3E61-110A-4813-8116-F0CBBCDA7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98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B0D-6207-480A-A26B-04519595871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3E61-110A-4813-8116-F0CBBCDA7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50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082" y="186332"/>
            <a:ext cx="2606160" cy="79299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97136" y="186332"/>
            <a:ext cx="4428408" cy="399420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96082" y="979324"/>
            <a:ext cx="2606160" cy="3201216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B0D-6207-480A-A26B-04519595871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3E61-110A-4813-8116-F0CBBCDA7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68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52694" y="3275965"/>
            <a:ext cx="4752975" cy="38674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52694" y="418162"/>
            <a:ext cx="4752975" cy="2807970"/>
          </a:xfrm>
        </p:spPr>
        <p:txBody>
          <a:bodyPr/>
          <a:lstStyle>
            <a:lvl1pPr marL="0" indent="0">
              <a:buNone/>
              <a:defRPr sz="2500"/>
            </a:lvl1pPr>
            <a:lvl2pPr marL="360045" indent="0">
              <a:buNone/>
              <a:defRPr sz="2200"/>
            </a:lvl2pPr>
            <a:lvl3pPr marL="720090" indent="0">
              <a:buNone/>
              <a:defRPr sz="1900"/>
            </a:lvl3pPr>
            <a:lvl4pPr marL="1080135" indent="0">
              <a:buNone/>
              <a:defRPr sz="1600"/>
            </a:lvl4pPr>
            <a:lvl5pPr marL="1440180" indent="0">
              <a:buNone/>
              <a:defRPr sz="1600"/>
            </a:lvl5pPr>
            <a:lvl6pPr marL="1800225" indent="0">
              <a:buNone/>
              <a:defRPr sz="1600"/>
            </a:lvl6pPr>
            <a:lvl7pPr marL="2160270" indent="0">
              <a:buNone/>
              <a:defRPr sz="1600"/>
            </a:lvl7pPr>
            <a:lvl8pPr marL="2520315" indent="0">
              <a:buNone/>
              <a:defRPr sz="1600"/>
            </a:lvl8pPr>
            <a:lvl9pPr marL="2880360" indent="0">
              <a:buNone/>
              <a:defRPr sz="16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52694" y="3662712"/>
            <a:ext cx="4752975" cy="549244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B0D-6207-480A-A26B-04519595871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3E61-110A-4813-8116-F0CBBCDA7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08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96081" y="187415"/>
            <a:ext cx="7129463" cy="779992"/>
          </a:xfrm>
          <a:prstGeom prst="rect">
            <a:avLst/>
          </a:prstGeom>
        </p:spPr>
        <p:txBody>
          <a:bodyPr vert="horz" lIns="72009" tIns="36005" rIns="72009" bIns="36005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6081" y="1091989"/>
            <a:ext cx="7129463" cy="3088551"/>
          </a:xfrm>
          <a:prstGeom prst="rect">
            <a:avLst/>
          </a:prstGeom>
        </p:spPr>
        <p:txBody>
          <a:bodyPr vert="horz" lIns="72009" tIns="36005" rIns="72009" bIns="36005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96081" y="4337621"/>
            <a:ext cx="1848379" cy="249164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14B0D-6207-480A-A26B-04519595871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706556" y="4337621"/>
            <a:ext cx="2508515" cy="249164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677165" y="4337621"/>
            <a:ext cx="1848379" cy="249164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3E61-110A-4813-8116-F0CBBCDA7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23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0090" rtl="0" eaLnBrk="1" latinLnBrk="0" hangingPunct="1">
        <a:spcBef>
          <a:spcPct val="0"/>
        </a:spcBef>
        <a:buNone/>
        <a:defRPr kumimoji="1"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34" indent="-270034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5073" indent="-225028" algn="l" defTabSz="72009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200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テキスト ボックス 78"/>
          <p:cNvSpPr txBox="1"/>
          <p:nvPr/>
        </p:nvSpPr>
        <p:spPr>
          <a:xfrm>
            <a:off x="3679289" y="1080900"/>
            <a:ext cx="936475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/>
              <a:t>A</a:t>
            </a:r>
            <a:r>
              <a:rPr kumimoji="1" lang="en-US" altLang="ja-JP" sz="2400" dirty="0" smtClean="0"/>
              <a:t>gent</a:t>
            </a:r>
            <a:endParaRPr kumimoji="1" lang="ja-JP" altLang="en-US" sz="2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928309" y="3132063"/>
            <a:ext cx="2351875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E</a:t>
            </a:r>
            <a:r>
              <a:rPr lang="en-US" altLang="ja-JP" sz="2400" dirty="0" smtClean="0"/>
              <a:t>nvironment</a:t>
            </a:r>
            <a:endParaRPr kumimoji="1" lang="ja-JP" altLang="en-US" sz="2400" dirty="0"/>
          </a:p>
        </p:txBody>
      </p:sp>
      <p:sp>
        <p:nvSpPr>
          <p:cNvPr id="81" name="正方形/長方形 80"/>
          <p:cNvSpPr/>
          <p:nvPr/>
        </p:nvSpPr>
        <p:spPr>
          <a:xfrm>
            <a:off x="2556074" y="755799"/>
            <a:ext cx="3096344" cy="10801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2556074" y="2822835"/>
            <a:ext cx="3096344" cy="10801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>
            <a:stCxn id="81" idx="3"/>
          </p:cNvCxnSpPr>
          <p:nvPr/>
        </p:nvCxnSpPr>
        <p:spPr>
          <a:xfrm>
            <a:off x="5652418" y="1295859"/>
            <a:ext cx="9645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endCxn id="82" idx="1"/>
          </p:cNvCxnSpPr>
          <p:nvPr/>
        </p:nvCxnSpPr>
        <p:spPr>
          <a:xfrm>
            <a:off x="1000352" y="3362895"/>
            <a:ext cx="15557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6616977" y="1295859"/>
            <a:ext cx="0" cy="2067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1000353" y="1295859"/>
            <a:ext cx="0" cy="2067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endCxn id="81" idx="1"/>
          </p:cNvCxnSpPr>
          <p:nvPr/>
        </p:nvCxnSpPr>
        <p:spPr>
          <a:xfrm>
            <a:off x="1000353" y="1295859"/>
            <a:ext cx="1555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endCxn id="82" idx="3"/>
          </p:cNvCxnSpPr>
          <p:nvPr/>
        </p:nvCxnSpPr>
        <p:spPr>
          <a:xfrm flipH="1">
            <a:off x="5652418" y="3362895"/>
            <a:ext cx="96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1432401" y="1691903"/>
            <a:ext cx="11236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1432401" y="2966343"/>
            <a:ext cx="112367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1432401" y="1691903"/>
            <a:ext cx="0" cy="12744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1381105" y="1997826"/>
                <a:ext cx="11416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2400" dirty="0"/>
                  <a:t>R</a:t>
                </a:r>
                <a:r>
                  <a:rPr lang="en-US" altLang="ja-JP" sz="2400" dirty="0" smtClean="0"/>
                  <a:t>eward</a:t>
                </a:r>
                <a:endParaRPr kumimoji="1" lang="en-US" altLang="ja-JP" sz="2400" dirty="0" smtClean="0"/>
              </a:p>
              <a:p>
                <a:pPr algn="ctr"/>
                <a:r>
                  <a:rPr kumimoji="1" lang="ja-JP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05" y="1997826"/>
                <a:ext cx="1141659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8021" t="-5882" r="-7487" b="-7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/>
              <p:cNvSpPr txBox="1"/>
              <p:nvPr/>
            </p:nvSpPr>
            <p:spPr>
              <a:xfrm>
                <a:off x="208264" y="1913624"/>
                <a:ext cx="79861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/>
                  <a:t>S</a:t>
                </a:r>
                <a:r>
                  <a:rPr lang="en-US" altLang="ja-JP" sz="2400" dirty="0" smtClean="0"/>
                  <a:t>tate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6" name="テキスト ボックス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64" y="1913624"/>
                <a:ext cx="798617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1450" t="-5882" r="-12977" b="-7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/>
              <p:cNvSpPr txBox="1"/>
              <p:nvPr/>
            </p:nvSpPr>
            <p:spPr>
              <a:xfrm>
                <a:off x="6625108" y="1913622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/>
                  <a:t>A</a:t>
                </a:r>
                <a:r>
                  <a:rPr lang="en-US" altLang="ja-JP" sz="2400" dirty="0" smtClean="0"/>
                  <a:t>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7" name="テキスト ボックス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108" y="1913622"/>
                <a:ext cx="1021433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9581" t="-5882" r="-7186" b="-7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335702" y="16050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①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79664" y="17669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③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46321" y="1536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②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104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Times New Roman"/>
        <a:ea typeface="ＭＳ 明朝"/>
        <a:cs typeface=""/>
      </a:majorFont>
      <a:minorFont>
        <a:latin typeface="Times New Roman"/>
        <a:ea typeface="ＭＳ 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ユーザー設定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6</cp:revision>
  <dcterms:created xsi:type="dcterms:W3CDTF">2016-12-28T05:30:09Z</dcterms:created>
  <dcterms:modified xsi:type="dcterms:W3CDTF">2017-01-10T12:11:37Z</dcterms:modified>
</cp:coreProperties>
</file>