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80" y="-90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96A8A-5CEC-4658-8697-7A92B476895B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2B321-2272-46D8-A414-BC4B92B8CEA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29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B978-77A9-4DA2-8F0E-D802F0671EB4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C5EAF-6EE5-4B64-8EDA-4ED000A4CE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814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D389B-2DB4-46BE-A74B-763FB46DD649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45C73-599D-4749-B398-50EBFF7BF16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798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9BF8E-6D99-45F8-880E-58648758602D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B228E-C636-46EB-80A7-36BF17851DA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59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18564-F4BF-4D9A-952C-686C820A2EFB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27E4D-F591-450B-AE63-CCECD7CBB80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1178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06CE9-9CCC-4538-B0A1-C915F636DE50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BA26F-B84B-4F31-82E1-A3F94D3229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3022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B33DF-82EE-4D06-8C63-1B78CDC72EFE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2879F-CD31-4DA3-8560-1B12E7F01E2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8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B6BF5-D27B-4665-9DF9-62ED3480D835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540F6-F21F-4C15-927D-34E542FD98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46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6785-A1AE-4182-B6E7-70DE124EDBDD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C1304-7CF2-4813-BFE7-A6AD102261C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64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F944F-FCC8-4BAD-82E9-57DC6001841C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8B465-D335-4A47-8B92-F842A66FF69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6977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4AE95-3279-485E-BCA6-2063FB9D074A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1E72D-D768-46AC-82AB-37D01CFFC6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8834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306388" y="182563"/>
            <a:ext cx="55086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306388" y="1066800"/>
            <a:ext cx="550862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388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1D92E93-E507-47C8-A611-420544821DB3}" type="datetimeFigureOut">
              <a:rPr lang="ja-JP" altLang="en-US"/>
              <a:pPr>
                <a:defRPr/>
              </a:pPr>
              <a:t>2017/1/24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0738" y="4237038"/>
            <a:ext cx="1939925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6263" y="4237038"/>
            <a:ext cx="14287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51723A-C666-4E9B-BAF1-B6187F05E85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C:\Users\Tasuku Ito\Documents\研究室\クローラ故障時のためのアーム搭載ロボットの強化学習による行動獲得\卒論\d_rbf_vector_rolled_170124_for_BThesis\984\scene2000001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Calibri</vt:lpstr>
      <vt:lpstr>ＭＳ Ｐゴシック</vt:lpstr>
      <vt:lpstr>Arial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7</cp:revision>
  <dcterms:created xsi:type="dcterms:W3CDTF">2017-01-17T08:20:22Z</dcterms:created>
  <dcterms:modified xsi:type="dcterms:W3CDTF">2017-01-24T04:42:19Z</dcterms:modified>
</cp:coreProperties>
</file>