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5761038"/>
  <p:notesSz cx="6858000" cy="9144000"/>
  <p:defaultTextStyle>
    <a:defPPr>
      <a:defRPr lang="ja-JP"/>
    </a:defPPr>
    <a:lvl1pPr marL="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416555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83311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249665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166622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2082775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249933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2915884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3332439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10" y="-102"/>
      </p:cViewPr>
      <p:guideLst>
        <p:guide orient="horz" pos="1815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stra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3716918752296"/>
          <c:y val="3.8128695984511525E-2"/>
          <c:w val="0.80052621211395214"/>
          <c:h val="0.78688719979629762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'ne stability'!$A$2:$A$32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'ne stability'!$B$2:$B$32</c:f>
              <c:numCache>
                <c:formatCode>General</c:formatCode>
                <c:ptCount val="31"/>
                <c:pt idx="0">
                  <c:v>0.71826299999999998</c:v>
                </c:pt>
                <c:pt idx="1">
                  <c:v>0.71826299999999998</c:v>
                </c:pt>
                <c:pt idx="2">
                  <c:v>0.78723100000000001</c:v>
                </c:pt>
                <c:pt idx="3">
                  <c:v>0.71013499999999996</c:v>
                </c:pt>
                <c:pt idx="4">
                  <c:v>0.68554700000000002</c:v>
                </c:pt>
                <c:pt idx="5">
                  <c:v>0.63766</c:v>
                </c:pt>
                <c:pt idx="6">
                  <c:v>0.64112400000000003</c:v>
                </c:pt>
                <c:pt idx="7">
                  <c:v>0.64638099999999998</c:v>
                </c:pt>
                <c:pt idx="8">
                  <c:v>0.55564400000000003</c:v>
                </c:pt>
                <c:pt idx="9">
                  <c:v>0.54879299999999998</c:v>
                </c:pt>
                <c:pt idx="10">
                  <c:v>0.55804500000000001</c:v>
                </c:pt>
                <c:pt idx="11">
                  <c:v>1.83623</c:v>
                </c:pt>
                <c:pt idx="12">
                  <c:v>1.83623</c:v>
                </c:pt>
                <c:pt idx="13">
                  <c:v>1.71522</c:v>
                </c:pt>
                <c:pt idx="14">
                  <c:v>1.71522</c:v>
                </c:pt>
                <c:pt idx="15">
                  <c:v>0.968781</c:v>
                </c:pt>
                <c:pt idx="16">
                  <c:v>1.9259200000000001</c:v>
                </c:pt>
                <c:pt idx="17">
                  <c:v>1.2861</c:v>
                </c:pt>
                <c:pt idx="18">
                  <c:v>0.37992999999999999</c:v>
                </c:pt>
                <c:pt idx="19">
                  <c:v>0.52622599999999997</c:v>
                </c:pt>
                <c:pt idx="20">
                  <c:v>0.50138700000000003</c:v>
                </c:pt>
                <c:pt idx="21">
                  <c:v>0.33223599999999998</c:v>
                </c:pt>
                <c:pt idx="22">
                  <c:v>0.142375</c:v>
                </c:pt>
                <c:pt idx="23">
                  <c:v>1.2019899999999999</c:v>
                </c:pt>
                <c:pt idx="24">
                  <c:v>1.15598</c:v>
                </c:pt>
                <c:pt idx="25">
                  <c:v>1.1516</c:v>
                </c:pt>
                <c:pt idx="26">
                  <c:v>1.09344</c:v>
                </c:pt>
                <c:pt idx="27">
                  <c:v>1.0139400000000001</c:v>
                </c:pt>
                <c:pt idx="28">
                  <c:v>1.31976</c:v>
                </c:pt>
                <c:pt idx="29">
                  <c:v>0.98704599999999998</c:v>
                </c:pt>
                <c:pt idx="30">
                  <c:v>0.45218900000000001</c:v>
                </c:pt>
              </c:numCache>
            </c:numRef>
          </c:yVal>
          <c:smooth val="0"/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'ne stability'!$A$2:$A$32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'ne stability'!$C$2:$C$32</c:f>
              <c:numCache>
                <c:formatCode>General</c:formatCode>
                <c:ptCount val="31"/>
                <c:pt idx="0">
                  <c:v>0.71826299999999998</c:v>
                </c:pt>
                <c:pt idx="1">
                  <c:v>0.71826299999999998</c:v>
                </c:pt>
                <c:pt idx="2">
                  <c:v>0.71826299999999998</c:v>
                </c:pt>
                <c:pt idx="3">
                  <c:v>0.71826299999999998</c:v>
                </c:pt>
                <c:pt idx="4">
                  <c:v>0.71826299999999998</c:v>
                </c:pt>
                <c:pt idx="5">
                  <c:v>0.71826299999999998</c:v>
                </c:pt>
                <c:pt idx="6">
                  <c:v>0.71826299999999998</c:v>
                </c:pt>
                <c:pt idx="7">
                  <c:v>0.71826299999999998</c:v>
                </c:pt>
                <c:pt idx="8">
                  <c:v>0.71826299999999998</c:v>
                </c:pt>
                <c:pt idx="9">
                  <c:v>0.71826299999999998</c:v>
                </c:pt>
                <c:pt idx="10">
                  <c:v>0.71826299999999998</c:v>
                </c:pt>
                <c:pt idx="11">
                  <c:v>0.71826299999999998</c:v>
                </c:pt>
                <c:pt idx="12">
                  <c:v>0.71826299999999998</c:v>
                </c:pt>
                <c:pt idx="13">
                  <c:v>0.71826299999999998</c:v>
                </c:pt>
                <c:pt idx="14">
                  <c:v>0.71826299999999998</c:v>
                </c:pt>
                <c:pt idx="15">
                  <c:v>0.71826299999999998</c:v>
                </c:pt>
                <c:pt idx="16">
                  <c:v>0.71826299999999998</c:v>
                </c:pt>
                <c:pt idx="17">
                  <c:v>0.71826299999999998</c:v>
                </c:pt>
                <c:pt idx="18">
                  <c:v>0.71826299999999998</c:v>
                </c:pt>
                <c:pt idx="19">
                  <c:v>0.71826299999999998</c:v>
                </c:pt>
                <c:pt idx="20">
                  <c:v>0.71826299999999998</c:v>
                </c:pt>
                <c:pt idx="21">
                  <c:v>0.71826299999999998</c:v>
                </c:pt>
                <c:pt idx="22">
                  <c:v>0.71826299999999998</c:v>
                </c:pt>
                <c:pt idx="23">
                  <c:v>0.71826299999999998</c:v>
                </c:pt>
                <c:pt idx="24">
                  <c:v>0.71826299999999998</c:v>
                </c:pt>
                <c:pt idx="25">
                  <c:v>0.71826299999999998</c:v>
                </c:pt>
                <c:pt idx="26">
                  <c:v>0.71826299999999998</c:v>
                </c:pt>
                <c:pt idx="27">
                  <c:v>0.71826299999999998</c:v>
                </c:pt>
                <c:pt idx="28">
                  <c:v>0.71826299999999998</c:v>
                </c:pt>
                <c:pt idx="29">
                  <c:v>0.71826299999999998</c:v>
                </c:pt>
                <c:pt idx="30">
                  <c:v>0.71826299999999998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791040"/>
        <c:axId val="602128384"/>
      </c:scatterChart>
      <c:valAx>
        <c:axId val="133791040"/>
        <c:scaling>
          <c:orientation val="minMax"/>
          <c:max val="17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[</a:t>
                </a:r>
                <a:r>
                  <a:rPr lang="en-US" altLang="ja-JP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s]</a:t>
                </a:r>
                <a:endParaRPr lang="ja-JP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6997763590572178"/>
              <c:y val="0.91006259721142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02128384"/>
        <c:crosses val="autoZero"/>
        <c:crossBetween val="midCat"/>
        <c:majorUnit val="5"/>
      </c:valAx>
      <c:valAx>
        <c:axId val="602128384"/>
        <c:scaling>
          <c:orientation val="minMax"/>
          <c:max val="2.200000000000000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</a:t>
                </a:r>
                <a:r>
                  <a:rPr lang="en-US" altLang="ja-JP" sz="2400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stability margin [m]</a:t>
                </a:r>
                <a:endParaRPr lang="ja-JP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5268281651994922E-2"/>
              <c:y val="0.184486445950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33791040"/>
        <c:crosses val="autoZero"/>
        <c:crossBetween val="midCat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086" y="1789656"/>
            <a:ext cx="7650957" cy="123489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0169" y="3264589"/>
            <a:ext cx="6300788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9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32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1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5816" y="230710"/>
            <a:ext cx="2025253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0056" y="230710"/>
            <a:ext cx="5925741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9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027" y="3702002"/>
            <a:ext cx="7650957" cy="11442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1027" y="2441774"/>
            <a:ext cx="7650957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6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31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96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62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2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93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58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324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0058" y="1344242"/>
            <a:ext cx="397549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5573" y="1344242"/>
            <a:ext cx="397549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7" y="1289566"/>
            <a:ext cx="3977060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555" indent="0">
              <a:buNone/>
              <a:defRPr sz="1800" b="1"/>
            </a:lvl2pPr>
            <a:lvl3pPr marL="833110" indent="0">
              <a:buNone/>
              <a:defRPr sz="1600" b="1"/>
            </a:lvl3pPr>
            <a:lvl4pPr marL="1249665" indent="0">
              <a:buNone/>
              <a:defRPr sz="1500" b="1"/>
            </a:lvl4pPr>
            <a:lvl5pPr marL="1666220" indent="0">
              <a:buNone/>
              <a:defRPr sz="1500" b="1"/>
            </a:lvl5pPr>
            <a:lvl6pPr marL="2082775" indent="0">
              <a:buNone/>
              <a:defRPr sz="1500" b="1"/>
            </a:lvl6pPr>
            <a:lvl7pPr marL="2499330" indent="0">
              <a:buNone/>
              <a:defRPr sz="1500" b="1"/>
            </a:lvl7pPr>
            <a:lvl8pPr marL="2915884" indent="0">
              <a:buNone/>
              <a:defRPr sz="1500" b="1"/>
            </a:lvl8pPr>
            <a:lvl9pPr marL="3332439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0057" y="1826998"/>
            <a:ext cx="3977060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72447" y="1289566"/>
            <a:ext cx="3978623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555" indent="0">
              <a:buNone/>
              <a:defRPr sz="1800" b="1"/>
            </a:lvl2pPr>
            <a:lvl3pPr marL="833110" indent="0">
              <a:buNone/>
              <a:defRPr sz="1600" b="1"/>
            </a:lvl3pPr>
            <a:lvl4pPr marL="1249665" indent="0">
              <a:buNone/>
              <a:defRPr sz="1500" b="1"/>
            </a:lvl4pPr>
            <a:lvl5pPr marL="1666220" indent="0">
              <a:buNone/>
              <a:defRPr sz="1500" b="1"/>
            </a:lvl5pPr>
            <a:lvl6pPr marL="2082775" indent="0">
              <a:buNone/>
              <a:defRPr sz="1500" b="1"/>
            </a:lvl6pPr>
            <a:lvl7pPr marL="2499330" indent="0">
              <a:buNone/>
              <a:defRPr sz="1500" b="1"/>
            </a:lvl7pPr>
            <a:lvl8pPr marL="2915884" indent="0">
              <a:buNone/>
              <a:defRPr sz="1500" b="1"/>
            </a:lvl8pPr>
            <a:lvl9pPr marL="3332439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72447" y="1826998"/>
            <a:ext cx="3978623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057" y="229375"/>
            <a:ext cx="2961308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9190" y="229375"/>
            <a:ext cx="5031879" cy="491688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0057" y="1205551"/>
            <a:ext cx="2961308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16555" indent="0">
              <a:buNone/>
              <a:defRPr sz="1100"/>
            </a:lvl2pPr>
            <a:lvl3pPr marL="833110" indent="0">
              <a:buNone/>
              <a:defRPr sz="900"/>
            </a:lvl3pPr>
            <a:lvl4pPr marL="1249665" indent="0">
              <a:buNone/>
              <a:defRPr sz="800"/>
            </a:lvl4pPr>
            <a:lvl5pPr marL="1666220" indent="0">
              <a:buNone/>
              <a:defRPr sz="800"/>
            </a:lvl5pPr>
            <a:lvl6pPr marL="2082775" indent="0">
              <a:buNone/>
              <a:defRPr sz="800"/>
            </a:lvl6pPr>
            <a:lvl7pPr marL="2499330" indent="0">
              <a:buNone/>
              <a:defRPr sz="800"/>
            </a:lvl7pPr>
            <a:lvl8pPr marL="2915884" indent="0">
              <a:buNone/>
              <a:defRPr sz="800"/>
            </a:lvl8pPr>
            <a:lvl9pPr marL="3332439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284" y="4032728"/>
            <a:ext cx="5400675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64284" y="514761"/>
            <a:ext cx="5400675" cy="3456623"/>
          </a:xfrm>
        </p:spPr>
        <p:txBody>
          <a:bodyPr/>
          <a:lstStyle>
            <a:lvl1pPr marL="0" indent="0">
              <a:buNone/>
              <a:defRPr sz="2900"/>
            </a:lvl1pPr>
            <a:lvl2pPr marL="416555" indent="0">
              <a:buNone/>
              <a:defRPr sz="2600"/>
            </a:lvl2pPr>
            <a:lvl3pPr marL="833110" indent="0">
              <a:buNone/>
              <a:defRPr sz="2200"/>
            </a:lvl3pPr>
            <a:lvl4pPr marL="1249665" indent="0">
              <a:buNone/>
              <a:defRPr sz="1800"/>
            </a:lvl4pPr>
            <a:lvl5pPr marL="1666220" indent="0">
              <a:buNone/>
              <a:defRPr sz="1800"/>
            </a:lvl5pPr>
            <a:lvl6pPr marL="2082775" indent="0">
              <a:buNone/>
              <a:defRPr sz="1800"/>
            </a:lvl6pPr>
            <a:lvl7pPr marL="2499330" indent="0">
              <a:buNone/>
              <a:defRPr sz="1800"/>
            </a:lvl7pPr>
            <a:lvl8pPr marL="2915884" indent="0">
              <a:buNone/>
              <a:defRPr sz="1800"/>
            </a:lvl8pPr>
            <a:lvl9pPr marL="3332439" indent="0">
              <a:buNone/>
              <a:defRPr sz="1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64284" y="4508813"/>
            <a:ext cx="5400675" cy="676121"/>
          </a:xfrm>
        </p:spPr>
        <p:txBody>
          <a:bodyPr/>
          <a:lstStyle>
            <a:lvl1pPr marL="0" indent="0">
              <a:buNone/>
              <a:defRPr sz="1300"/>
            </a:lvl1pPr>
            <a:lvl2pPr marL="416555" indent="0">
              <a:buNone/>
              <a:defRPr sz="1100"/>
            </a:lvl2pPr>
            <a:lvl3pPr marL="833110" indent="0">
              <a:buNone/>
              <a:defRPr sz="900"/>
            </a:lvl3pPr>
            <a:lvl4pPr marL="1249665" indent="0">
              <a:buNone/>
              <a:defRPr sz="800"/>
            </a:lvl4pPr>
            <a:lvl5pPr marL="1666220" indent="0">
              <a:buNone/>
              <a:defRPr sz="800"/>
            </a:lvl5pPr>
            <a:lvl6pPr marL="2082775" indent="0">
              <a:buNone/>
              <a:defRPr sz="800"/>
            </a:lvl6pPr>
            <a:lvl7pPr marL="2499330" indent="0">
              <a:buNone/>
              <a:defRPr sz="800"/>
            </a:lvl7pPr>
            <a:lvl8pPr marL="2915884" indent="0">
              <a:buNone/>
              <a:defRPr sz="800"/>
            </a:lvl8pPr>
            <a:lvl9pPr marL="3332439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9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058" y="230710"/>
            <a:ext cx="8101013" cy="960173"/>
          </a:xfrm>
          <a:prstGeom prst="rect">
            <a:avLst/>
          </a:prstGeom>
        </p:spPr>
        <p:txBody>
          <a:bodyPr vert="horz" lIns="83311" tIns="41655" rIns="83311" bIns="4165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8" y="1344242"/>
            <a:ext cx="8101013" cy="3802019"/>
          </a:xfrm>
          <a:prstGeom prst="rect">
            <a:avLst/>
          </a:prstGeom>
        </p:spPr>
        <p:txBody>
          <a:bodyPr vert="horz" lIns="83311" tIns="41655" rIns="83311" bIns="4165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0058" y="5339631"/>
            <a:ext cx="2100262" cy="306722"/>
          </a:xfrm>
          <a:prstGeom prst="rect">
            <a:avLst/>
          </a:prstGeom>
        </p:spPr>
        <p:txBody>
          <a:bodyPr vert="horz" lIns="83311" tIns="41655" rIns="83311" bIns="4165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75385" y="5339631"/>
            <a:ext cx="2850356" cy="306722"/>
          </a:xfrm>
          <a:prstGeom prst="rect">
            <a:avLst/>
          </a:prstGeom>
        </p:spPr>
        <p:txBody>
          <a:bodyPr vert="horz" lIns="83311" tIns="41655" rIns="83311" bIns="4165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0808" y="5339631"/>
            <a:ext cx="2100262" cy="306722"/>
          </a:xfrm>
          <a:prstGeom prst="rect">
            <a:avLst/>
          </a:prstGeom>
        </p:spPr>
        <p:txBody>
          <a:bodyPr vert="horz" lIns="83311" tIns="41655" rIns="83311" bIns="416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3110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416" indent="-312416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6902" indent="-260347" algn="l" defTabSz="833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38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942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1052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760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4162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071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555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11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665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22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2775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33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5884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2439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000037"/>
              </p:ext>
            </p:extLst>
          </p:nvPr>
        </p:nvGraphicFramePr>
        <p:xfrm>
          <a:off x="-71946" y="0"/>
          <a:ext cx="9145016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グループ化 9"/>
          <p:cNvGrpSpPr/>
          <p:nvPr/>
        </p:nvGrpSpPr>
        <p:grpSpPr>
          <a:xfrm>
            <a:off x="5362458" y="344270"/>
            <a:ext cx="3242560" cy="400110"/>
            <a:chOff x="5652690" y="216223"/>
            <a:chExt cx="3242560" cy="400110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6012730" y="216223"/>
              <a:ext cx="28825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 stability of initial state</a:t>
              </a:r>
              <a:endPara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コネクタ 4"/>
            <p:cNvCxnSpPr/>
            <p:nvPr/>
          </p:nvCxnSpPr>
          <p:spPr>
            <a:xfrm>
              <a:off x="5652690" y="416278"/>
              <a:ext cx="360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10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9</cp:revision>
  <dcterms:created xsi:type="dcterms:W3CDTF">2017-01-17T08:06:51Z</dcterms:created>
  <dcterms:modified xsi:type="dcterms:W3CDTF">2017-01-23T16:07:39Z</dcterms:modified>
</cp:coreProperties>
</file>