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79216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764" y="-102"/>
      </p:cViewPr>
      <p:guideLst>
        <p:guide orient="horz" pos="24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72DA0-6FC0-4D27-AA44-DC7242737EEF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59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04315-D66F-45AD-B0A5-7F397C81B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7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04315-D66F-45AD-B0A5-7F397C81BF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9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460839"/>
            <a:ext cx="7772400" cy="169801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88921"/>
            <a:ext cx="6400800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90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0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317233"/>
            <a:ext cx="2057400" cy="675905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317233"/>
            <a:ext cx="6019800" cy="675905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93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2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090378"/>
            <a:ext cx="7772400" cy="15733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57523"/>
            <a:ext cx="7772400" cy="17328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6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848380"/>
            <a:ext cx="4038600" cy="52279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48380"/>
            <a:ext cx="4038600" cy="52279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4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73198"/>
            <a:ext cx="4040188" cy="7389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512182"/>
            <a:ext cx="4040188" cy="45641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773198"/>
            <a:ext cx="4041775" cy="7389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512182"/>
            <a:ext cx="4041775" cy="45641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49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49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54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315398"/>
            <a:ext cx="3008313" cy="13422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315399"/>
            <a:ext cx="5111750" cy="67608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657674"/>
            <a:ext cx="3008313" cy="5418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91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5545137"/>
            <a:ext cx="5486400" cy="6546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07812"/>
            <a:ext cx="5486400" cy="4752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6199772"/>
            <a:ext cx="5486400" cy="9296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3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317232"/>
            <a:ext cx="8229600" cy="1320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848380"/>
            <a:ext cx="8229600" cy="5227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7342173"/>
            <a:ext cx="2133600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928B-906C-4968-9727-1D03D2D6E443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7342173"/>
            <a:ext cx="2895600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7342173"/>
            <a:ext cx="2133600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5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269522" y="44624"/>
            <a:ext cx="85689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第</a:t>
            </a:r>
            <a:r>
              <a:rPr kumimoji="1" lang="en-US" altLang="ja-JP" sz="2400" b="1" dirty="0" smtClean="0"/>
              <a:t>1</a:t>
            </a:r>
            <a:r>
              <a:rPr kumimoji="1" lang="ja-JP" altLang="en-US" sz="2400" b="1" dirty="0" smtClean="0"/>
              <a:t>章　序論</a:t>
            </a:r>
            <a:endParaRPr kumimoji="1" lang="ja-JP" altLang="en-US" sz="24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9522" y="1104299"/>
            <a:ext cx="856895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第</a:t>
            </a:r>
            <a:r>
              <a:rPr kumimoji="1" lang="en-US" altLang="ja-JP" sz="2400" b="1" dirty="0" smtClean="0"/>
              <a:t>2</a:t>
            </a:r>
            <a:r>
              <a:rPr kumimoji="1" lang="ja-JP" altLang="en-US" sz="2400" b="1" dirty="0" smtClean="0"/>
              <a:t>章　</a:t>
            </a:r>
            <a:r>
              <a:rPr lang="ja-JP" altLang="en-US" sz="2400" b="1" dirty="0"/>
              <a:t>本研究</a:t>
            </a:r>
            <a:r>
              <a:rPr lang="ja-JP" altLang="en-US" sz="2400" b="1" dirty="0" smtClean="0"/>
              <a:t>のアプローチ</a:t>
            </a:r>
            <a:endParaRPr lang="en-US" altLang="ja-JP" sz="2400" b="1" dirty="0" smtClean="0"/>
          </a:p>
          <a:p>
            <a:pPr algn="ctr"/>
            <a:r>
              <a:rPr kumimoji="1" lang="ja-JP" altLang="en-US" sz="2400" dirty="0" smtClean="0"/>
              <a:t>要求仕様の整理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/>
              <a:t>強化学習</a:t>
            </a:r>
            <a:r>
              <a:rPr lang="ja-JP" altLang="en-US" sz="2400" dirty="0" smtClean="0"/>
              <a:t>の基礎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9522" y="2878813"/>
            <a:ext cx="856895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第</a:t>
            </a:r>
            <a:r>
              <a:rPr kumimoji="1" lang="en-US" altLang="ja-JP" sz="2400" b="1" dirty="0" smtClean="0"/>
              <a:t>3</a:t>
            </a:r>
            <a:r>
              <a:rPr kumimoji="1" lang="ja-JP" altLang="en-US" sz="2400" b="1" dirty="0" smtClean="0"/>
              <a:t>章　強化学習の構成</a:t>
            </a:r>
            <a:endParaRPr kumimoji="1" lang="en-US" altLang="ja-JP" sz="2400" b="1" dirty="0" smtClean="0"/>
          </a:p>
          <a:p>
            <a:pPr algn="ctr"/>
            <a:r>
              <a:rPr kumimoji="1" lang="ja-JP" altLang="en-US" sz="2400" dirty="0" smtClean="0"/>
              <a:t>使用するシミュレータ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smtClean="0"/>
              <a:t>Q</a:t>
            </a:r>
            <a:r>
              <a:rPr kumimoji="1" lang="ja-JP" altLang="en-US" sz="2400" dirty="0" smtClean="0"/>
              <a:t>学習の構成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報酬</a:t>
            </a:r>
            <a:r>
              <a:rPr lang="ja-JP" altLang="en-US" sz="2400" dirty="0" smtClean="0"/>
              <a:t>関数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9522" y="5011501"/>
            <a:ext cx="856895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第</a:t>
            </a:r>
            <a:r>
              <a:rPr kumimoji="1" lang="en-US" altLang="ja-JP" sz="2400" b="1" dirty="0" smtClean="0"/>
              <a:t>4</a:t>
            </a:r>
            <a:r>
              <a:rPr kumimoji="1" lang="ja-JP" altLang="en-US" sz="2400" b="1" dirty="0" smtClean="0"/>
              <a:t>章　シミュレータ実験</a:t>
            </a:r>
            <a:endParaRPr kumimoji="1" lang="en-US" altLang="ja-JP" sz="2400" b="1" dirty="0" smtClean="0"/>
          </a:p>
          <a:p>
            <a:pPr algn="ctr"/>
            <a:r>
              <a:rPr lang="ja-JP" altLang="en-US" sz="2400" dirty="0" smtClean="0"/>
              <a:t>単腕クローラロボット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/>
              <a:t>双腕クローラロボット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各実験の結果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9522" y="7171555"/>
            <a:ext cx="85689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第</a:t>
            </a:r>
            <a:r>
              <a:rPr kumimoji="1" lang="en-US" altLang="ja-JP" sz="2400" b="1" dirty="0" smtClean="0"/>
              <a:t>5</a:t>
            </a:r>
            <a:r>
              <a:rPr kumimoji="1" lang="ja-JP" altLang="en-US" sz="2400" b="1" dirty="0" smtClean="0"/>
              <a:t>章　結論</a:t>
            </a:r>
            <a:endParaRPr kumimoji="1" lang="ja-JP" altLang="en-US" sz="2400" b="1" dirty="0"/>
          </a:p>
        </p:txBody>
      </p:sp>
      <p:sp>
        <p:nvSpPr>
          <p:cNvPr id="27" name="下矢印 26"/>
          <p:cNvSpPr/>
          <p:nvPr/>
        </p:nvSpPr>
        <p:spPr>
          <a:xfrm>
            <a:off x="4337974" y="2330355"/>
            <a:ext cx="432048" cy="504056"/>
          </a:xfrm>
          <a:prstGeom prst="downArrow">
            <a:avLst>
              <a:gd name="adj1" fmla="val 50000"/>
              <a:gd name="adj2" fmla="val 43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4337974" y="4464868"/>
            <a:ext cx="432048" cy="504056"/>
          </a:xfrm>
          <a:prstGeom prst="downArrow">
            <a:avLst>
              <a:gd name="adj1" fmla="val 50000"/>
              <a:gd name="adj2" fmla="val 43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4337974" y="6581161"/>
            <a:ext cx="432048" cy="504056"/>
          </a:xfrm>
          <a:prstGeom prst="downArrow">
            <a:avLst>
              <a:gd name="adj1" fmla="val 50000"/>
              <a:gd name="adj2" fmla="val 43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4337974" y="529820"/>
            <a:ext cx="432048" cy="504056"/>
          </a:xfrm>
          <a:prstGeom prst="downArrow">
            <a:avLst>
              <a:gd name="adj1" fmla="val 50000"/>
              <a:gd name="adj2" fmla="val 43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23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ユーザー設定</PresentationFormat>
  <Paragraphs>14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3</cp:revision>
  <dcterms:created xsi:type="dcterms:W3CDTF">2016-12-27T04:02:41Z</dcterms:created>
  <dcterms:modified xsi:type="dcterms:W3CDTF">2017-01-10T13:34:39Z</dcterms:modified>
</cp:coreProperties>
</file>