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64801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2" y="-204"/>
      </p:cViewPr>
      <p:guideLst>
        <p:guide orient="horz" pos="2041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0104" y="2013055"/>
            <a:ext cx="9181147" cy="138903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0203" y="3672099"/>
            <a:ext cx="7560946" cy="1656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C22B-CB78-49EE-957E-23A1A19A5BE7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7440-8181-492D-800E-6FC36D479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97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C22B-CB78-49EE-957E-23A1A19A5BE7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7440-8181-492D-800E-6FC36D479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830980" y="259508"/>
            <a:ext cx="2430304" cy="552915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40070" y="259508"/>
            <a:ext cx="7110889" cy="552915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C22B-CB78-49EE-957E-23A1A19A5BE7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7440-8181-492D-800E-6FC36D479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14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C22B-CB78-49EE-957E-23A1A19A5BE7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7440-8181-492D-800E-6FC36D479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79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3235" y="4164113"/>
            <a:ext cx="9181147" cy="12870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3235" y="2746577"/>
            <a:ext cx="9181147" cy="1417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C22B-CB78-49EE-957E-23A1A19A5BE7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7440-8181-492D-800E-6FC36D479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5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40068" y="1512042"/>
            <a:ext cx="477059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90687" y="1512042"/>
            <a:ext cx="477059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C22B-CB78-49EE-957E-23A1A19A5BE7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7440-8181-492D-800E-6FC36D479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0067" y="1450540"/>
            <a:ext cx="4772472" cy="6045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0067" y="2055056"/>
            <a:ext cx="4772472" cy="37336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86937" y="1450540"/>
            <a:ext cx="4774346" cy="6045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86937" y="2055056"/>
            <a:ext cx="4774346" cy="37336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C22B-CB78-49EE-957E-23A1A19A5BE7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7440-8181-492D-800E-6FC36D479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61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C22B-CB78-49EE-957E-23A1A19A5BE7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7440-8181-492D-800E-6FC36D479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48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C22B-CB78-49EE-957E-23A1A19A5BE7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7440-8181-492D-800E-6FC36D479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97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0068" y="258008"/>
            <a:ext cx="3553570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23031" y="258008"/>
            <a:ext cx="6038255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40068" y="1356038"/>
            <a:ext cx="3553570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C22B-CB78-49EE-957E-23A1A19A5BE7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7440-8181-492D-800E-6FC36D479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07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17141" y="4536123"/>
            <a:ext cx="6480810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117141" y="579016"/>
            <a:ext cx="6480810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17141" y="5071638"/>
            <a:ext cx="6480810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C22B-CB78-49EE-957E-23A1A19A5BE7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7440-8181-492D-800E-6FC36D479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24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40068" y="259508"/>
            <a:ext cx="9721216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0068" y="1512042"/>
            <a:ext cx="9721216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40068" y="6006164"/>
            <a:ext cx="2520316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9C22B-CB78-49EE-957E-23A1A19A5BE7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690464" y="6006164"/>
            <a:ext cx="3420427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740968" y="6006164"/>
            <a:ext cx="2520316" cy="345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7440-8181-492D-800E-6FC36D4795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7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正方形/長方形 126"/>
          <p:cNvSpPr/>
          <p:nvPr/>
        </p:nvSpPr>
        <p:spPr>
          <a:xfrm>
            <a:off x="1152203" y="575791"/>
            <a:ext cx="8568952" cy="8558951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isometricOffAxis1Top">
              <a:rot lat="17262152" lon="17807460" rev="3942542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2977464" y="4673098"/>
            <a:ext cx="767028" cy="5760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8" name="グループ化 127"/>
          <p:cNvGrpSpPr/>
          <p:nvPr/>
        </p:nvGrpSpPr>
        <p:grpSpPr>
          <a:xfrm rot="21115869" flipH="1">
            <a:off x="2550444" y="2414461"/>
            <a:ext cx="1512404" cy="2490431"/>
            <a:chOff x="6701120" y="3872065"/>
            <a:chExt cx="1512404" cy="2490431"/>
          </a:xfrm>
        </p:grpSpPr>
        <p:sp>
          <p:nvSpPr>
            <p:cNvPr id="129" name="角丸四角形 128"/>
            <p:cNvSpPr/>
            <p:nvPr/>
          </p:nvSpPr>
          <p:spPr>
            <a:xfrm rot="21115869">
              <a:off x="7637460" y="5786432"/>
              <a:ext cx="576064" cy="57606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TopUp">
                <a:rot lat="18147643" lon="18006499" rev="3891592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0" name="グループ化 129"/>
            <p:cNvGrpSpPr/>
            <p:nvPr/>
          </p:nvGrpSpPr>
          <p:grpSpPr>
            <a:xfrm>
              <a:off x="6701120" y="3872065"/>
              <a:ext cx="1472464" cy="2187473"/>
              <a:chOff x="6829848" y="1586451"/>
              <a:chExt cx="1472464" cy="2187473"/>
            </a:xfrm>
          </p:grpSpPr>
          <p:cxnSp>
            <p:nvCxnSpPr>
              <p:cNvPr id="131" name="直線コネクタ 130"/>
              <p:cNvCxnSpPr/>
              <p:nvPr/>
            </p:nvCxnSpPr>
            <p:spPr>
              <a:xfrm rot="21115869" flipH="1">
                <a:off x="7977817" y="1948781"/>
                <a:ext cx="234653" cy="1825143"/>
              </a:xfrm>
              <a:prstGeom prst="line">
                <a:avLst/>
              </a:prstGeom>
              <a:ln w="1270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>
                <a:endCxn id="133" idx="2"/>
              </p:cNvCxnSpPr>
              <p:nvPr/>
            </p:nvCxnSpPr>
            <p:spPr>
              <a:xfrm rot="21115869">
                <a:off x="6829848" y="1659137"/>
                <a:ext cx="987469" cy="226337"/>
              </a:xfrm>
              <a:prstGeom prst="line">
                <a:avLst/>
              </a:prstGeom>
              <a:ln w="1270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円/楕円 132"/>
              <p:cNvSpPr/>
              <p:nvPr/>
            </p:nvSpPr>
            <p:spPr>
              <a:xfrm>
                <a:off x="7828314" y="1586451"/>
                <a:ext cx="473998" cy="4572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4" name="グループ化 133"/>
          <p:cNvGrpSpPr/>
          <p:nvPr/>
        </p:nvGrpSpPr>
        <p:grpSpPr>
          <a:xfrm rot="19755408">
            <a:off x="6495987" y="612596"/>
            <a:ext cx="1559582" cy="2074868"/>
            <a:chOff x="6574706" y="3607724"/>
            <a:chExt cx="1808210" cy="2549022"/>
          </a:xfrm>
        </p:grpSpPr>
        <p:sp>
          <p:nvSpPr>
            <p:cNvPr id="135" name="角丸四角形 134"/>
            <p:cNvSpPr/>
            <p:nvPr/>
          </p:nvSpPr>
          <p:spPr>
            <a:xfrm>
              <a:off x="7806852" y="5580682"/>
              <a:ext cx="576064" cy="57606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TopUp">
                <a:rot lat="18147643" lon="18006499" rev="3891592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" name="グループ化 135"/>
            <p:cNvGrpSpPr/>
            <p:nvPr/>
          </p:nvGrpSpPr>
          <p:grpSpPr>
            <a:xfrm>
              <a:off x="6574706" y="3607724"/>
              <a:ext cx="1540634" cy="2279632"/>
              <a:chOff x="6703434" y="1322110"/>
              <a:chExt cx="1540634" cy="2279632"/>
            </a:xfrm>
          </p:grpSpPr>
          <p:cxnSp>
            <p:nvCxnSpPr>
              <p:cNvPr id="137" name="直線コネクタ 136"/>
              <p:cNvCxnSpPr>
                <a:stCxn id="139" idx="4"/>
              </p:cNvCxnSpPr>
              <p:nvPr/>
            </p:nvCxnSpPr>
            <p:spPr>
              <a:xfrm>
                <a:off x="8007069" y="1861418"/>
                <a:ext cx="216543" cy="1740324"/>
              </a:xfrm>
              <a:prstGeom prst="line">
                <a:avLst/>
              </a:prstGeom>
              <a:ln w="1270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/>
              <p:cNvCxnSpPr>
                <a:endCxn id="139" idx="2"/>
              </p:cNvCxnSpPr>
              <p:nvPr/>
            </p:nvCxnSpPr>
            <p:spPr>
              <a:xfrm rot="1844592" flipV="1">
                <a:off x="6703434" y="1322110"/>
                <a:ext cx="950761" cy="757330"/>
              </a:xfrm>
              <a:prstGeom prst="line">
                <a:avLst/>
              </a:prstGeom>
              <a:ln w="1270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円/楕円 138"/>
              <p:cNvSpPr/>
              <p:nvPr/>
            </p:nvSpPr>
            <p:spPr>
              <a:xfrm>
                <a:off x="7770070" y="1404218"/>
                <a:ext cx="473998" cy="4572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40" name="円/楕円 139"/>
          <p:cNvSpPr/>
          <p:nvPr/>
        </p:nvSpPr>
        <p:spPr>
          <a:xfrm>
            <a:off x="3744492" y="843165"/>
            <a:ext cx="2592288" cy="2304256"/>
          </a:xfrm>
          <a:prstGeom prst="ellipse">
            <a:avLst/>
          </a:prstGeom>
          <a:scene3d>
            <a:camera prst="isometricOffAxis1Top">
              <a:rot lat="18471458" lon="3547739" rev="19117799"/>
            </a:camera>
            <a:lightRig rig="threePt" dir="t"/>
          </a:scene3d>
          <a:sp3d extrusionH="254000">
            <a:bevelT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グループ化 140"/>
          <p:cNvGrpSpPr/>
          <p:nvPr/>
        </p:nvGrpSpPr>
        <p:grpSpPr>
          <a:xfrm>
            <a:off x="6145139" y="1740037"/>
            <a:ext cx="2278250" cy="2138580"/>
            <a:chOff x="6239374" y="3689832"/>
            <a:chExt cx="2681237" cy="2400745"/>
          </a:xfrm>
        </p:grpSpPr>
        <p:sp>
          <p:nvSpPr>
            <p:cNvPr id="142" name="角丸四角形 141"/>
            <p:cNvSpPr/>
            <p:nvPr/>
          </p:nvSpPr>
          <p:spPr>
            <a:xfrm rot="20290797">
              <a:off x="8344547" y="5514513"/>
              <a:ext cx="576064" cy="57606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TopUp">
                <a:rot lat="18147643" lon="18006499" rev="3891592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3" name="グループ化 142"/>
            <p:cNvGrpSpPr/>
            <p:nvPr/>
          </p:nvGrpSpPr>
          <p:grpSpPr>
            <a:xfrm>
              <a:off x="6239374" y="3689832"/>
              <a:ext cx="2351186" cy="2055905"/>
              <a:chOff x="6368102" y="1404218"/>
              <a:chExt cx="2351186" cy="2055905"/>
            </a:xfrm>
          </p:grpSpPr>
          <p:cxnSp>
            <p:nvCxnSpPr>
              <p:cNvPr id="144" name="直線コネクタ 143"/>
              <p:cNvCxnSpPr/>
              <p:nvPr/>
            </p:nvCxnSpPr>
            <p:spPr>
              <a:xfrm>
                <a:off x="8091026" y="1835786"/>
                <a:ext cx="628262" cy="1624337"/>
              </a:xfrm>
              <a:prstGeom prst="line">
                <a:avLst/>
              </a:prstGeom>
              <a:ln w="1270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>
                <a:endCxn id="146" idx="2"/>
              </p:cNvCxnSpPr>
              <p:nvPr/>
            </p:nvCxnSpPr>
            <p:spPr>
              <a:xfrm>
                <a:off x="6368102" y="1607680"/>
                <a:ext cx="1401967" cy="25138"/>
              </a:xfrm>
              <a:prstGeom prst="line">
                <a:avLst/>
              </a:prstGeom>
              <a:ln w="1270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円/楕円 145"/>
              <p:cNvSpPr/>
              <p:nvPr/>
            </p:nvSpPr>
            <p:spPr>
              <a:xfrm>
                <a:off x="7770070" y="1404218"/>
                <a:ext cx="473998" cy="4572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7" name="グループ化 146"/>
          <p:cNvGrpSpPr/>
          <p:nvPr/>
        </p:nvGrpSpPr>
        <p:grpSpPr>
          <a:xfrm rot="20141801" flipH="1">
            <a:off x="3005583" y="2756849"/>
            <a:ext cx="1663909" cy="2648308"/>
            <a:chOff x="6755963" y="3649623"/>
            <a:chExt cx="1663909" cy="2648308"/>
          </a:xfrm>
        </p:grpSpPr>
        <p:sp>
          <p:nvSpPr>
            <p:cNvPr id="148" name="角丸四角形 147"/>
            <p:cNvSpPr/>
            <p:nvPr/>
          </p:nvSpPr>
          <p:spPr>
            <a:xfrm rot="20141801">
              <a:off x="7843808" y="5721867"/>
              <a:ext cx="576064" cy="57606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TopUp">
                <a:rot lat="18147643" lon="18006499" rev="3891592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9" name="グループ化 148"/>
            <p:cNvGrpSpPr/>
            <p:nvPr/>
          </p:nvGrpSpPr>
          <p:grpSpPr>
            <a:xfrm>
              <a:off x="6755963" y="3649623"/>
              <a:ext cx="1597292" cy="2293708"/>
              <a:chOff x="6884691" y="1364009"/>
              <a:chExt cx="1597292" cy="2293708"/>
            </a:xfrm>
          </p:grpSpPr>
          <p:cxnSp>
            <p:nvCxnSpPr>
              <p:cNvPr id="150" name="直線コネクタ 149"/>
              <p:cNvCxnSpPr/>
              <p:nvPr/>
            </p:nvCxnSpPr>
            <p:spPr>
              <a:xfrm rot="20141801" flipH="1">
                <a:off x="7852238" y="1846830"/>
                <a:ext cx="629745" cy="1810887"/>
              </a:xfrm>
              <a:prstGeom prst="line">
                <a:avLst/>
              </a:prstGeom>
              <a:ln w="1270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/>
              <p:cNvCxnSpPr>
                <a:endCxn id="152" idx="6"/>
              </p:cNvCxnSpPr>
              <p:nvPr/>
            </p:nvCxnSpPr>
            <p:spPr>
              <a:xfrm rot="20141801">
                <a:off x="6884691" y="1364009"/>
                <a:ext cx="827497" cy="459453"/>
              </a:xfrm>
              <a:prstGeom prst="line">
                <a:avLst/>
              </a:prstGeom>
              <a:ln w="1270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円/楕円 151"/>
              <p:cNvSpPr/>
              <p:nvPr/>
            </p:nvSpPr>
            <p:spPr>
              <a:xfrm flipH="1">
                <a:off x="7770070" y="1404218"/>
                <a:ext cx="473998" cy="4572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0" name="下カーブ矢印 29"/>
          <p:cNvSpPr/>
          <p:nvPr/>
        </p:nvSpPr>
        <p:spPr>
          <a:xfrm flipH="1">
            <a:off x="1720380" y="1160269"/>
            <a:ext cx="2161700" cy="944763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26164" y="438506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ja-JP" sz="2800" dirty="0" smtClean="0"/>
              <a:t>A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72478" y="4673098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ja-JP" sz="2800" dirty="0"/>
              <a:t>B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227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6</cp:revision>
  <dcterms:created xsi:type="dcterms:W3CDTF">2017-01-11T07:18:55Z</dcterms:created>
  <dcterms:modified xsi:type="dcterms:W3CDTF">2017-01-16T06:27:11Z</dcterms:modified>
</cp:coreProperties>
</file>