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7200900" cy="6121400"/>
  <p:notesSz cx="6858000" cy="9144000"/>
  <p:defaultTextStyle>
    <a:defPPr>
      <a:defRPr lang="ja-JP"/>
    </a:defPPr>
    <a:lvl1pPr marL="0" algn="l" defTabSz="826343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1pPr>
    <a:lvl2pPr marL="413172" algn="l" defTabSz="826343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2pPr>
    <a:lvl3pPr marL="826343" algn="l" defTabSz="826343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3pPr>
    <a:lvl4pPr marL="1239515" algn="l" defTabSz="826343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4pPr>
    <a:lvl5pPr marL="1652687" algn="l" defTabSz="826343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5pPr>
    <a:lvl6pPr marL="2065858" algn="l" defTabSz="826343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6pPr>
    <a:lvl7pPr marL="2479030" algn="l" defTabSz="826343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7pPr>
    <a:lvl8pPr marL="2892201" algn="l" defTabSz="826343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8pPr>
    <a:lvl9pPr marL="3305373" algn="l" defTabSz="826343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98" y="-108"/>
      </p:cViewPr>
      <p:guideLst>
        <p:guide orient="horz" pos="1929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40071" y="1901603"/>
            <a:ext cx="6120765" cy="1312134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80135" y="3468795"/>
            <a:ext cx="5040630" cy="156435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3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6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9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52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65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79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92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05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455B-0773-4C8F-8BAB-621D47546E98}" type="datetimeFigureOut">
              <a:rPr kumimoji="1" lang="ja-JP" altLang="en-US" smtClean="0"/>
              <a:t>2016/12/16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57AB-AC8F-467E-A291-F560AB6CA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91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455B-0773-4C8F-8BAB-621D47546E98}" type="datetimeFigureOut">
              <a:rPr kumimoji="1" lang="ja-JP" altLang="en-US" smtClean="0"/>
              <a:t>2016/12/16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57AB-AC8F-467E-A291-F560AB6CA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04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220652" y="245142"/>
            <a:ext cx="1620203" cy="522302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60048" y="245142"/>
            <a:ext cx="4740592" cy="522302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455B-0773-4C8F-8BAB-621D47546E98}" type="datetimeFigureOut">
              <a:rPr kumimoji="1" lang="ja-JP" altLang="en-US" smtClean="0"/>
              <a:t>2016/12/16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57AB-AC8F-467E-A291-F560AB6CA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22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455B-0773-4C8F-8BAB-621D47546E98}" type="datetimeFigureOut">
              <a:rPr kumimoji="1" lang="ja-JP" altLang="en-US" smtClean="0"/>
              <a:t>2016/12/16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57AB-AC8F-467E-A291-F560AB6CA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7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8825" y="3933569"/>
            <a:ext cx="6120765" cy="1215778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68825" y="2594511"/>
            <a:ext cx="6120765" cy="1339056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31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263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3951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526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6585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7903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922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053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455B-0773-4C8F-8BAB-621D47546E98}" type="datetimeFigureOut">
              <a:rPr kumimoji="1" lang="ja-JP" altLang="en-US" smtClean="0"/>
              <a:t>2016/12/16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57AB-AC8F-467E-A291-F560AB6CA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83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60045" y="1428329"/>
            <a:ext cx="3180398" cy="4039841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660458" y="1428329"/>
            <a:ext cx="3180398" cy="4039841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455B-0773-4C8F-8BAB-621D47546E98}" type="datetimeFigureOut">
              <a:rPr kumimoji="1" lang="ja-JP" altLang="en-US" smtClean="0"/>
              <a:t>2016/12/16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57AB-AC8F-467E-A291-F560AB6CA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28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60049" y="1370230"/>
            <a:ext cx="3181648" cy="57104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3172" indent="0">
              <a:buNone/>
              <a:defRPr sz="1800" b="1"/>
            </a:lvl2pPr>
            <a:lvl3pPr marL="826343" indent="0">
              <a:buNone/>
              <a:defRPr sz="1600" b="1"/>
            </a:lvl3pPr>
            <a:lvl4pPr marL="1239515" indent="0">
              <a:buNone/>
              <a:defRPr sz="1400" b="1"/>
            </a:lvl4pPr>
            <a:lvl5pPr marL="1652687" indent="0">
              <a:buNone/>
              <a:defRPr sz="1400" b="1"/>
            </a:lvl5pPr>
            <a:lvl6pPr marL="2065858" indent="0">
              <a:buNone/>
              <a:defRPr sz="1400" b="1"/>
            </a:lvl6pPr>
            <a:lvl7pPr marL="2479030" indent="0">
              <a:buNone/>
              <a:defRPr sz="1400" b="1"/>
            </a:lvl7pPr>
            <a:lvl8pPr marL="2892201" indent="0">
              <a:buNone/>
              <a:defRPr sz="1400" b="1"/>
            </a:lvl8pPr>
            <a:lvl9pPr marL="3305373" indent="0">
              <a:buNone/>
              <a:defRPr sz="14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60049" y="1941280"/>
            <a:ext cx="3181648" cy="352689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657958" y="1370230"/>
            <a:ext cx="3182898" cy="57104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3172" indent="0">
              <a:buNone/>
              <a:defRPr sz="1800" b="1"/>
            </a:lvl2pPr>
            <a:lvl3pPr marL="826343" indent="0">
              <a:buNone/>
              <a:defRPr sz="1600" b="1"/>
            </a:lvl3pPr>
            <a:lvl4pPr marL="1239515" indent="0">
              <a:buNone/>
              <a:defRPr sz="1400" b="1"/>
            </a:lvl4pPr>
            <a:lvl5pPr marL="1652687" indent="0">
              <a:buNone/>
              <a:defRPr sz="1400" b="1"/>
            </a:lvl5pPr>
            <a:lvl6pPr marL="2065858" indent="0">
              <a:buNone/>
              <a:defRPr sz="1400" b="1"/>
            </a:lvl6pPr>
            <a:lvl7pPr marL="2479030" indent="0">
              <a:buNone/>
              <a:defRPr sz="1400" b="1"/>
            </a:lvl7pPr>
            <a:lvl8pPr marL="2892201" indent="0">
              <a:buNone/>
              <a:defRPr sz="1400" b="1"/>
            </a:lvl8pPr>
            <a:lvl9pPr marL="3305373" indent="0">
              <a:buNone/>
              <a:defRPr sz="14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657958" y="1941280"/>
            <a:ext cx="3182898" cy="352689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455B-0773-4C8F-8BAB-621D47546E98}" type="datetimeFigureOut">
              <a:rPr kumimoji="1" lang="ja-JP" altLang="en-US" smtClean="0"/>
              <a:t>2016/12/16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57AB-AC8F-467E-A291-F560AB6CA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76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455B-0773-4C8F-8BAB-621D47546E98}" type="datetimeFigureOut">
              <a:rPr kumimoji="1" lang="ja-JP" altLang="en-US" smtClean="0"/>
              <a:t>2016/12/16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57AB-AC8F-467E-A291-F560AB6CA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61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455B-0773-4C8F-8BAB-621D47546E98}" type="datetimeFigureOut">
              <a:rPr kumimoji="1" lang="ja-JP" altLang="en-US" smtClean="0"/>
              <a:t>2016/12/16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57AB-AC8F-467E-A291-F560AB6CA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77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0048" y="243724"/>
            <a:ext cx="2369047" cy="103723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815352" y="243725"/>
            <a:ext cx="4025503" cy="5224445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60048" y="1280961"/>
            <a:ext cx="2369047" cy="4187208"/>
          </a:xfrm>
        </p:spPr>
        <p:txBody>
          <a:bodyPr/>
          <a:lstStyle>
            <a:lvl1pPr marL="0" indent="0">
              <a:buNone/>
              <a:defRPr sz="1300"/>
            </a:lvl1pPr>
            <a:lvl2pPr marL="413172" indent="0">
              <a:buNone/>
              <a:defRPr sz="1100"/>
            </a:lvl2pPr>
            <a:lvl3pPr marL="826343" indent="0">
              <a:buNone/>
              <a:defRPr sz="900"/>
            </a:lvl3pPr>
            <a:lvl4pPr marL="1239515" indent="0">
              <a:buNone/>
              <a:defRPr sz="800"/>
            </a:lvl4pPr>
            <a:lvl5pPr marL="1652687" indent="0">
              <a:buNone/>
              <a:defRPr sz="800"/>
            </a:lvl5pPr>
            <a:lvl6pPr marL="2065858" indent="0">
              <a:buNone/>
              <a:defRPr sz="800"/>
            </a:lvl6pPr>
            <a:lvl7pPr marL="2479030" indent="0">
              <a:buNone/>
              <a:defRPr sz="800"/>
            </a:lvl7pPr>
            <a:lvl8pPr marL="2892201" indent="0">
              <a:buNone/>
              <a:defRPr sz="800"/>
            </a:lvl8pPr>
            <a:lvl9pPr marL="3305373" indent="0">
              <a:buNone/>
              <a:defRPr sz="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455B-0773-4C8F-8BAB-621D47546E98}" type="datetimeFigureOut">
              <a:rPr kumimoji="1" lang="ja-JP" altLang="en-US" smtClean="0"/>
              <a:t>2016/12/16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57AB-AC8F-467E-A291-F560AB6CA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168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11428" y="4284981"/>
            <a:ext cx="4320540" cy="50586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411428" y="546961"/>
            <a:ext cx="4320540" cy="3672840"/>
          </a:xfrm>
        </p:spPr>
        <p:txBody>
          <a:bodyPr/>
          <a:lstStyle>
            <a:lvl1pPr marL="0" indent="0">
              <a:buNone/>
              <a:defRPr sz="2900"/>
            </a:lvl1pPr>
            <a:lvl2pPr marL="413172" indent="0">
              <a:buNone/>
              <a:defRPr sz="2500"/>
            </a:lvl2pPr>
            <a:lvl3pPr marL="826343" indent="0">
              <a:buNone/>
              <a:defRPr sz="2200"/>
            </a:lvl3pPr>
            <a:lvl4pPr marL="1239515" indent="0">
              <a:buNone/>
              <a:defRPr sz="1800"/>
            </a:lvl4pPr>
            <a:lvl5pPr marL="1652687" indent="0">
              <a:buNone/>
              <a:defRPr sz="1800"/>
            </a:lvl5pPr>
            <a:lvl6pPr marL="2065858" indent="0">
              <a:buNone/>
              <a:defRPr sz="1800"/>
            </a:lvl6pPr>
            <a:lvl7pPr marL="2479030" indent="0">
              <a:buNone/>
              <a:defRPr sz="1800"/>
            </a:lvl7pPr>
            <a:lvl8pPr marL="2892201" indent="0">
              <a:buNone/>
              <a:defRPr sz="1800"/>
            </a:lvl8pPr>
            <a:lvl9pPr marL="3305373" indent="0">
              <a:buNone/>
              <a:defRPr sz="18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11428" y="4790848"/>
            <a:ext cx="4320540" cy="718413"/>
          </a:xfrm>
        </p:spPr>
        <p:txBody>
          <a:bodyPr/>
          <a:lstStyle>
            <a:lvl1pPr marL="0" indent="0">
              <a:buNone/>
              <a:defRPr sz="1300"/>
            </a:lvl1pPr>
            <a:lvl2pPr marL="413172" indent="0">
              <a:buNone/>
              <a:defRPr sz="1100"/>
            </a:lvl2pPr>
            <a:lvl3pPr marL="826343" indent="0">
              <a:buNone/>
              <a:defRPr sz="900"/>
            </a:lvl3pPr>
            <a:lvl4pPr marL="1239515" indent="0">
              <a:buNone/>
              <a:defRPr sz="800"/>
            </a:lvl4pPr>
            <a:lvl5pPr marL="1652687" indent="0">
              <a:buNone/>
              <a:defRPr sz="800"/>
            </a:lvl5pPr>
            <a:lvl6pPr marL="2065858" indent="0">
              <a:buNone/>
              <a:defRPr sz="800"/>
            </a:lvl6pPr>
            <a:lvl7pPr marL="2479030" indent="0">
              <a:buNone/>
              <a:defRPr sz="800"/>
            </a:lvl7pPr>
            <a:lvl8pPr marL="2892201" indent="0">
              <a:buNone/>
              <a:defRPr sz="800"/>
            </a:lvl8pPr>
            <a:lvl9pPr marL="3305373" indent="0">
              <a:buNone/>
              <a:defRPr sz="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455B-0773-4C8F-8BAB-621D47546E98}" type="datetimeFigureOut">
              <a:rPr kumimoji="1" lang="ja-JP" altLang="en-US" smtClean="0"/>
              <a:t>2016/12/16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57AB-AC8F-467E-A291-F560AB6CA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23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60047" y="245143"/>
            <a:ext cx="6480810" cy="1020233"/>
          </a:xfrm>
          <a:prstGeom prst="rect">
            <a:avLst/>
          </a:prstGeom>
        </p:spPr>
        <p:txBody>
          <a:bodyPr vert="horz" lIns="82634" tIns="41317" rIns="82634" bIns="41317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60047" y="1428329"/>
            <a:ext cx="6480810" cy="4039841"/>
          </a:xfrm>
          <a:prstGeom prst="rect">
            <a:avLst/>
          </a:prstGeom>
        </p:spPr>
        <p:txBody>
          <a:bodyPr vert="horz" lIns="82634" tIns="41317" rIns="82634" bIns="41317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60047" y="5673633"/>
            <a:ext cx="1680210" cy="325908"/>
          </a:xfrm>
          <a:prstGeom prst="rect">
            <a:avLst/>
          </a:prstGeom>
        </p:spPr>
        <p:txBody>
          <a:bodyPr vert="horz" lIns="82634" tIns="41317" rIns="82634" bIns="4131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5455B-0773-4C8F-8BAB-621D47546E98}" type="datetimeFigureOut">
              <a:rPr kumimoji="1" lang="ja-JP" altLang="en-US" smtClean="0"/>
              <a:t>2016/12/16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460311" y="5673633"/>
            <a:ext cx="2280285" cy="325908"/>
          </a:xfrm>
          <a:prstGeom prst="rect">
            <a:avLst/>
          </a:prstGeom>
        </p:spPr>
        <p:txBody>
          <a:bodyPr vert="horz" lIns="82634" tIns="41317" rIns="82634" bIns="4131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5160648" y="5673633"/>
            <a:ext cx="1680210" cy="325908"/>
          </a:xfrm>
          <a:prstGeom prst="rect">
            <a:avLst/>
          </a:prstGeom>
        </p:spPr>
        <p:txBody>
          <a:bodyPr vert="horz" lIns="82634" tIns="41317" rIns="82634" bIns="4131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F57AB-AC8F-467E-A291-F560AB6CA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9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26343" rtl="0" eaLnBrk="1" latinLnBrk="0" hangingPunct="1">
        <a:spcBef>
          <a:spcPct val="0"/>
        </a:spcBef>
        <a:buNone/>
        <a:defRPr kumimoji="1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879" indent="-309879" algn="l" defTabSz="82634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71404" indent="-258232" algn="l" defTabSz="82634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32929" indent="-206586" algn="l" defTabSz="82634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101" indent="-206586" algn="l" defTabSz="82634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9272" indent="-206586" algn="l" defTabSz="82634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2444" indent="-206586" algn="l" defTabSz="82634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85616" indent="-206586" algn="l" defTabSz="82634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98787" indent="-206586" algn="l" defTabSz="82634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11959" indent="-206586" algn="l" defTabSz="82634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26343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3172" algn="l" defTabSz="826343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6343" algn="l" defTabSz="826343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9515" algn="l" defTabSz="826343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2687" algn="l" defTabSz="826343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65858" algn="l" defTabSz="826343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79030" algn="l" defTabSz="826343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92201" algn="l" defTabSz="826343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05373" algn="l" defTabSz="826343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3" name="テキスト ボックス 82"/>
              <p:cNvSpPr txBox="1"/>
              <p:nvPr/>
            </p:nvSpPr>
            <p:spPr>
              <a:xfrm>
                <a:off x="905051" y="180380"/>
                <a:ext cx="3919535" cy="4616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ja-JP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ja-JP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3" name="テキスト ボックス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51" y="180380"/>
                <a:ext cx="3919535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2009" t="-7595" b="-265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テキスト ボックス 83"/>
              <p:cNvSpPr txBox="1"/>
              <p:nvPr/>
            </p:nvSpPr>
            <p:spPr>
              <a:xfrm>
                <a:off x="1732123" y="2998452"/>
                <a:ext cx="2228367" cy="4616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ja-JP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Q(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ja-JP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ja-JP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4" name="テキスト ボックス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123" y="2998452"/>
                <a:ext cx="2228367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514" t="-7500" r="-3243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テキスト ボックス 84"/>
              <p:cNvSpPr txBox="1"/>
              <p:nvPr/>
            </p:nvSpPr>
            <p:spPr>
              <a:xfrm>
                <a:off x="1872258" y="1116484"/>
                <a:ext cx="1953676" cy="4616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ja-JP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5" name="テキスト ボックス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258" y="1116484"/>
                <a:ext cx="195367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4000" t="-7500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テキスト ボックス 85"/>
              <p:cNvSpPr txBox="1"/>
              <p:nvPr/>
            </p:nvSpPr>
            <p:spPr>
              <a:xfrm>
                <a:off x="638571" y="2062348"/>
                <a:ext cx="4402039" cy="4616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ja-JP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Observe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ja-JP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next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/>
                          </a:rPr>
                          <m:t>𝑡</m:t>
                        </m:r>
                        <m:r>
                          <a:rPr kumimoji="1" lang="en-US" altLang="ja-JP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6" name="テキスト ボックス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71" y="2062348"/>
                <a:ext cx="4402039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928" t="-7500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線矢印コネクタ 86"/>
          <p:cNvCxnSpPr>
            <a:endCxn id="83" idx="1"/>
          </p:cNvCxnSpPr>
          <p:nvPr/>
        </p:nvCxnSpPr>
        <p:spPr>
          <a:xfrm>
            <a:off x="335265" y="411212"/>
            <a:ext cx="569786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>
            <a:stCxn id="98" idx="2"/>
            <a:endCxn id="95" idx="0"/>
          </p:cNvCxnSpPr>
          <p:nvPr/>
        </p:nvCxnSpPr>
        <p:spPr>
          <a:xfrm>
            <a:off x="2831908" y="5103940"/>
            <a:ext cx="0" cy="4555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>
            <a:off x="335265" y="411213"/>
            <a:ext cx="0" cy="40477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>
            <a:off x="335265" y="4458940"/>
            <a:ext cx="10155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テキスト ボックス 90"/>
          <p:cNvSpPr txBox="1"/>
          <p:nvPr/>
        </p:nvSpPr>
        <p:spPr>
          <a:xfrm>
            <a:off x="288082" y="4521868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矢印コネクタ 91"/>
          <p:cNvCxnSpPr/>
          <p:nvPr/>
        </p:nvCxnSpPr>
        <p:spPr>
          <a:xfrm>
            <a:off x="2829857" y="2524013"/>
            <a:ext cx="0" cy="474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>
            <a:off x="2831908" y="3473459"/>
            <a:ext cx="0" cy="3404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2888587" y="5103940"/>
            <a:ext cx="63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932463" y="5559518"/>
            <a:ext cx="17988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episode</a:t>
            </a:r>
          </a:p>
        </p:txBody>
      </p:sp>
      <p:sp>
        <p:nvSpPr>
          <p:cNvPr id="96" name="右大かっこ 95"/>
          <p:cNvSpPr/>
          <p:nvPr/>
        </p:nvSpPr>
        <p:spPr>
          <a:xfrm>
            <a:off x="5227141" y="180380"/>
            <a:ext cx="682656" cy="4572321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6120730" y="2169493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step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フローチャート : 判断 97"/>
              <p:cNvSpPr/>
              <p:nvPr/>
            </p:nvSpPr>
            <p:spPr>
              <a:xfrm>
                <a:off x="1319740" y="3813940"/>
                <a:ext cx="3024336" cy="1290000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terminal </a:t>
                </a:r>
                <a:r>
                  <a:rPr lang="en-US" altLang="ja-JP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8" name="フローチャート : 判断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740" y="3813940"/>
                <a:ext cx="3024336" cy="1290000"/>
              </a:xfrm>
              <a:prstGeom prst="flowChartDecision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直線矢印コネクタ 98"/>
          <p:cNvCxnSpPr/>
          <p:nvPr/>
        </p:nvCxnSpPr>
        <p:spPr>
          <a:xfrm>
            <a:off x="2829857" y="1587909"/>
            <a:ext cx="0" cy="474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/>
          <p:nvPr/>
        </p:nvCxnSpPr>
        <p:spPr>
          <a:xfrm>
            <a:off x="2829857" y="614934"/>
            <a:ext cx="0" cy="474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99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62</Words>
  <Application>Microsoft Office PowerPoint</Application>
  <PresentationFormat>ユーザー設定</PresentationFormat>
  <Paragraphs>9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2</cp:revision>
  <dcterms:created xsi:type="dcterms:W3CDTF">2016-12-16T09:28:54Z</dcterms:created>
  <dcterms:modified xsi:type="dcterms:W3CDTF">2016-12-16T09:45:41Z</dcterms:modified>
</cp:coreProperties>
</file>