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6480175"/>
  <p:notesSz cx="6858000" cy="9144000"/>
  <p:defaultTextStyle>
    <a:defPPr>
      <a:defRPr lang="ja-JP"/>
    </a:defPPr>
    <a:lvl1pPr marL="0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72" y="-90"/>
      </p:cViewPr>
      <p:guideLst>
        <p:guide orient="horz" pos="2041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1030" y="2013055"/>
            <a:ext cx="7038340" cy="138903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42060" y="3672099"/>
            <a:ext cx="5796280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03290" y="259508"/>
            <a:ext cx="1863090" cy="552914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14020" y="259508"/>
            <a:ext cx="5451263" cy="552914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3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4095" y="4164113"/>
            <a:ext cx="7038340" cy="1287035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4095" y="2746575"/>
            <a:ext cx="7038340" cy="14175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4020" y="1512041"/>
            <a:ext cx="3657177" cy="427661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09203" y="1512041"/>
            <a:ext cx="3657177" cy="427661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0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0" y="1450540"/>
            <a:ext cx="3658615" cy="60451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14020" y="2055056"/>
            <a:ext cx="3658615" cy="373360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206329" y="1450540"/>
            <a:ext cx="3660052" cy="60451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206329" y="2055056"/>
            <a:ext cx="3660052" cy="373360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0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020" y="258007"/>
            <a:ext cx="2724195" cy="10980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7406" y="258007"/>
            <a:ext cx="4628974" cy="55306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4020" y="1356037"/>
            <a:ext cx="2724195" cy="443262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3016" y="4536122"/>
            <a:ext cx="4968240" cy="5355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23016" y="579016"/>
            <a:ext cx="4968240" cy="3888105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23016" y="5071637"/>
            <a:ext cx="4968240" cy="76052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52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4020" y="259508"/>
            <a:ext cx="7452360" cy="1080029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0" y="1512041"/>
            <a:ext cx="7452360" cy="4276616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14020" y="6006163"/>
            <a:ext cx="1932093" cy="345009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76F9-4824-422B-B768-516FD9DC4EA5}" type="datetimeFigureOut">
              <a:rPr kumimoji="1" lang="ja-JP" altLang="en-US" smtClean="0"/>
              <a:t>2016/12/26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829137" y="6006163"/>
            <a:ext cx="2622127" cy="345009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934287" y="6006163"/>
            <a:ext cx="1932093" cy="345009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5D74-FBE0-440F-89A0-005E28847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52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kumimoji="1"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円/楕円 50"/>
          <p:cNvSpPr/>
          <p:nvPr/>
        </p:nvSpPr>
        <p:spPr>
          <a:xfrm>
            <a:off x="1286520" y="1151855"/>
            <a:ext cx="792088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2" name="円/楕円 51"/>
          <p:cNvSpPr/>
          <p:nvPr/>
        </p:nvSpPr>
        <p:spPr>
          <a:xfrm>
            <a:off x="1270236" y="1969095"/>
            <a:ext cx="792088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3" name="円/楕円 52"/>
          <p:cNvSpPr/>
          <p:nvPr/>
        </p:nvSpPr>
        <p:spPr>
          <a:xfrm>
            <a:off x="3984092" y="1727919"/>
            <a:ext cx="792088" cy="828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4" name="円/楕円 53"/>
          <p:cNvSpPr/>
          <p:nvPr/>
        </p:nvSpPr>
        <p:spPr>
          <a:xfrm>
            <a:off x="3984092" y="826691"/>
            <a:ext cx="792088" cy="828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5" name="円/楕円 54"/>
          <p:cNvSpPr/>
          <p:nvPr/>
        </p:nvSpPr>
        <p:spPr>
          <a:xfrm>
            <a:off x="1286520" y="4896271"/>
            <a:ext cx="792088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円/楕円 55"/>
              <p:cNvSpPr/>
              <p:nvPr/>
            </p:nvSpPr>
            <p:spPr>
              <a:xfrm>
                <a:off x="1259880" y="2808039"/>
                <a:ext cx="792088" cy="7200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80" y="2808039"/>
                <a:ext cx="792088" cy="720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円/楕円 56"/>
              <p:cNvSpPr/>
              <p:nvPr/>
            </p:nvSpPr>
            <p:spPr>
              <a:xfrm>
                <a:off x="6640857" y="2449738"/>
                <a:ext cx="1224138" cy="109181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𝑄</m:t>
                      </m:r>
                      <m:r>
                        <a:rPr kumimoji="1" lang="en-US" altLang="ja-JP" sz="24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857" y="2449738"/>
                <a:ext cx="1224138" cy="1091813"/>
              </a:xfrm>
              <a:prstGeom prst="ellipse">
                <a:avLst/>
              </a:prstGeom>
              <a:blipFill rotWithShape="1">
                <a:blip r:embed="rId3"/>
                <a:stretch>
                  <a:fillRect l="-7805" r="-39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円/楕円 57"/>
              <p:cNvSpPr/>
              <p:nvPr/>
            </p:nvSpPr>
            <p:spPr>
              <a:xfrm>
                <a:off x="3984092" y="2617167"/>
                <a:ext cx="792088" cy="8287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92" y="2617167"/>
                <a:ext cx="792088" cy="828700"/>
              </a:xfrm>
              <a:prstGeom prst="ellipse">
                <a:avLst/>
              </a:prstGeom>
              <a:blipFill rotWithShape="1">
                <a:blip r:embed="rId4"/>
                <a:stretch>
                  <a:fillRect l="-17293" r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/>
          <p:cNvSpPr/>
          <p:nvPr/>
        </p:nvSpPr>
        <p:spPr>
          <a:xfrm>
            <a:off x="3975460" y="4536231"/>
            <a:ext cx="792088" cy="828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0" name="円/楕円 59"/>
          <p:cNvSpPr/>
          <p:nvPr/>
        </p:nvSpPr>
        <p:spPr>
          <a:xfrm>
            <a:off x="3975460" y="5363715"/>
            <a:ext cx="792088" cy="828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1" name="直線コネクタ 60"/>
          <p:cNvCxnSpPr>
            <a:stCxn id="51" idx="6"/>
            <a:endCxn id="54" idx="2"/>
          </p:cNvCxnSpPr>
          <p:nvPr/>
        </p:nvCxnSpPr>
        <p:spPr>
          <a:xfrm flipV="1">
            <a:off x="2078608" y="1241041"/>
            <a:ext cx="1905484" cy="27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1" idx="6"/>
            <a:endCxn id="53" idx="2"/>
          </p:cNvCxnSpPr>
          <p:nvPr/>
        </p:nvCxnSpPr>
        <p:spPr>
          <a:xfrm>
            <a:off x="2078608" y="1511895"/>
            <a:ext cx="1905484" cy="63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3" idx="2"/>
            <a:endCxn id="52" idx="6"/>
          </p:cNvCxnSpPr>
          <p:nvPr/>
        </p:nvCxnSpPr>
        <p:spPr>
          <a:xfrm flipH="1">
            <a:off x="2062324" y="2142269"/>
            <a:ext cx="1921768" cy="1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6" idx="6"/>
            <a:endCxn id="53" idx="2"/>
          </p:cNvCxnSpPr>
          <p:nvPr/>
        </p:nvCxnSpPr>
        <p:spPr>
          <a:xfrm flipV="1">
            <a:off x="2051968" y="2142269"/>
            <a:ext cx="1932124" cy="102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4" idx="2"/>
            <a:endCxn id="56" idx="6"/>
          </p:cNvCxnSpPr>
          <p:nvPr/>
        </p:nvCxnSpPr>
        <p:spPr>
          <a:xfrm flipH="1">
            <a:off x="2051968" y="1241041"/>
            <a:ext cx="1932124" cy="19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54" idx="2"/>
            <a:endCxn id="52" idx="6"/>
          </p:cNvCxnSpPr>
          <p:nvPr/>
        </p:nvCxnSpPr>
        <p:spPr>
          <a:xfrm flipH="1">
            <a:off x="2062324" y="1241041"/>
            <a:ext cx="1921768" cy="108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1" idx="6"/>
            <a:endCxn id="58" idx="2"/>
          </p:cNvCxnSpPr>
          <p:nvPr/>
        </p:nvCxnSpPr>
        <p:spPr>
          <a:xfrm>
            <a:off x="2078608" y="1511895"/>
            <a:ext cx="1905484" cy="15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56" idx="6"/>
          </p:cNvCxnSpPr>
          <p:nvPr/>
        </p:nvCxnSpPr>
        <p:spPr>
          <a:xfrm flipV="1">
            <a:off x="2051968" y="2977207"/>
            <a:ext cx="1896852" cy="19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56" idx="6"/>
          </p:cNvCxnSpPr>
          <p:nvPr/>
        </p:nvCxnSpPr>
        <p:spPr>
          <a:xfrm>
            <a:off x="2051968" y="3168079"/>
            <a:ext cx="57606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52" idx="6"/>
            <a:endCxn id="58" idx="2"/>
          </p:cNvCxnSpPr>
          <p:nvPr/>
        </p:nvCxnSpPr>
        <p:spPr>
          <a:xfrm>
            <a:off x="2062324" y="2329135"/>
            <a:ext cx="1921768" cy="70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51" idx="6"/>
          </p:cNvCxnSpPr>
          <p:nvPr/>
        </p:nvCxnSpPr>
        <p:spPr>
          <a:xfrm>
            <a:off x="2078608" y="1511895"/>
            <a:ext cx="1368152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52" idx="6"/>
          </p:cNvCxnSpPr>
          <p:nvPr/>
        </p:nvCxnSpPr>
        <p:spPr>
          <a:xfrm>
            <a:off x="2062324" y="2329135"/>
            <a:ext cx="960884" cy="141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51" idx="6"/>
          </p:cNvCxnSpPr>
          <p:nvPr/>
        </p:nvCxnSpPr>
        <p:spPr>
          <a:xfrm>
            <a:off x="2078608" y="1511895"/>
            <a:ext cx="1584176" cy="182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52" idx="6"/>
          </p:cNvCxnSpPr>
          <p:nvPr/>
        </p:nvCxnSpPr>
        <p:spPr>
          <a:xfrm>
            <a:off x="2062324" y="2329135"/>
            <a:ext cx="1096404" cy="112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56" idx="6"/>
          </p:cNvCxnSpPr>
          <p:nvPr/>
        </p:nvCxnSpPr>
        <p:spPr>
          <a:xfrm>
            <a:off x="2051968" y="3168079"/>
            <a:ext cx="576064" cy="30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55" idx="6"/>
            <a:endCxn id="60" idx="2"/>
          </p:cNvCxnSpPr>
          <p:nvPr/>
        </p:nvCxnSpPr>
        <p:spPr>
          <a:xfrm>
            <a:off x="2078608" y="5256311"/>
            <a:ext cx="1896852" cy="52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55" idx="6"/>
          </p:cNvCxnSpPr>
          <p:nvPr/>
        </p:nvCxnSpPr>
        <p:spPr>
          <a:xfrm flipV="1">
            <a:off x="2078608" y="4680247"/>
            <a:ext cx="23207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55" idx="6"/>
            <a:endCxn id="59" idx="2"/>
          </p:cNvCxnSpPr>
          <p:nvPr/>
        </p:nvCxnSpPr>
        <p:spPr>
          <a:xfrm flipV="1">
            <a:off x="2078608" y="4950581"/>
            <a:ext cx="1896852" cy="30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55" idx="6"/>
          </p:cNvCxnSpPr>
          <p:nvPr/>
        </p:nvCxnSpPr>
        <p:spPr>
          <a:xfrm flipV="1">
            <a:off x="2078608" y="4680247"/>
            <a:ext cx="94460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5" idx="6"/>
          </p:cNvCxnSpPr>
          <p:nvPr/>
        </p:nvCxnSpPr>
        <p:spPr>
          <a:xfrm flipV="1">
            <a:off x="2078608" y="4680247"/>
            <a:ext cx="46415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2748151" y="3740323"/>
            <a:ext cx="553998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・・・・・・・</a:t>
            </a:r>
            <a:endParaRPr kumimoji="1" lang="ja-JP" altLang="en-US" sz="2400" dirty="0"/>
          </a:p>
        </p:txBody>
      </p:sp>
      <p:cxnSp>
        <p:nvCxnSpPr>
          <p:cNvPr id="82" name="直線コネクタ 81"/>
          <p:cNvCxnSpPr>
            <a:stCxn id="54" idx="6"/>
            <a:endCxn id="57" idx="2"/>
          </p:cNvCxnSpPr>
          <p:nvPr/>
        </p:nvCxnSpPr>
        <p:spPr>
          <a:xfrm>
            <a:off x="4776180" y="1241041"/>
            <a:ext cx="1864677" cy="175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53" idx="6"/>
            <a:endCxn id="57" idx="2"/>
          </p:cNvCxnSpPr>
          <p:nvPr/>
        </p:nvCxnSpPr>
        <p:spPr>
          <a:xfrm>
            <a:off x="4776180" y="2142269"/>
            <a:ext cx="1864677" cy="85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58" idx="6"/>
            <a:endCxn id="57" idx="2"/>
          </p:cNvCxnSpPr>
          <p:nvPr/>
        </p:nvCxnSpPr>
        <p:spPr>
          <a:xfrm flipV="1">
            <a:off x="4776180" y="2995645"/>
            <a:ext cx="1864677" cy="3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57" idx="2"/>
          </p:cNvCxnSpPr>
          <p:nvPr/>
        </p:nvCxnSpPr>
        <p:spPr>
          <a:xfrm flipH="1">
            <a:off x="4624633" y="2995645"/>
            <a:ext cx="2016224" cy="197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57" idx="2"/>
            <a:endCxn id="60" idx="6"/>
          </p:cNvCxnSpPr>
          <p:nvPr/>
        </p:nvCxnSpPr>
        <p:spPr>
          <a:xfrm flipH="1">
            <a:off x="4767548" y="2995645"/>
            <a:ext cx="1873309" cy="278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1147766" y="55430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Input</a:t>
            </a:r>
            <a:endParaRPr kumimoji="1" lang="ja-JP" altLang="en-US" sz="2400" dirty="0">
              <a:latin typeface="Times New Roman" panose="02020603050405020304" pitchFamily="18" charset="0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551269" y="194394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Output</a:t>
            </a:r>
            <a:endParaRPr kumimoji="1" lang="ja-JP" altLang="en-US" sz="2400" dirty="0">
              <a:latin typeface="Times New Roman" panose="02020603050405020304" pitchFamily="18" charset="0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2503621" y="215750"/>
                <a:ext cx="3735766" cy="4914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 smtClean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Radial Basis </a:t>
                </a:r>
                <a:r>
                  <a:rPr kumimoji="1" lang="en-US" altLang="ja-JP" sz="2400" dirty="0" smtClean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21" y="215750"/>
                <a:ext cx="3735766" cy="491417"/>
              </a:xfrm>
              <a:prstGeom prst="rect">
                <a:avLst/>
              </a:prstGeom>
              <a:blipFill rotWithShape="1">
                <a:blip r:embed="rId5"/>
                <a:stretch>
                  <a:fillRect l="-2610" t="-9877" r="-326" b="-209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1430536" y="2015951"/>
                <a:ext cx="506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6" y="2015951"/>
                <a:ext cx="50693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5303212" y="2751807"/>
                <a:ext cx="5699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12" y="2751807"/>
                <a:ext cx="569900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/>
          <p:cNvCxnSpPr/>
          <p:nvPr/>
        </p:nvCxnSpPr>
        <p:spPr>
          <a:xfrm flipV="1">
            <a:off x="566440" y="2424571"/>
            <a:ext cx="1008112" cy="131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V="1">
            <a:off x="566440" y="3319983"/>
            <a:ext cx="890069" cy="424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96" idx="0"/>
            <a:endCxn id="57" idx="4"/>
          </p:cNvCxnSpPr>
          <p:nvPr/>
        </p:nvCxnSpPr>
        <p:spPr>
          <a:xfrm flipV="1">
            <a:off x="6972572" y="3541551"/>
            <a:ext cx="280354" cy="876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62384" y="3744143"/>
                <a:ext cx="2426883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  <a:ea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  <a:ea typeface="メイリオ" panose="020B0604030504040204" pitchFamily="50" charset="-12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en-US" altLang="ja-JP" sz="2400" dirty="0" smtClean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Action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/>
                        <a:ea typeface="メイリオ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/>
                            <a:ea typeface="メイリオ" panose="020B0604030504040204" pitchFamily="50" charset="-128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/>
                            <a:ea typeface="メイリオ" panose="020B0604030504040204" pitchFamily="50" charset="-128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" y="3744143"/>
                <a:ext cx="242688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34" t="-125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6060527" y="4417993"/>
                <a:ext cx="1824089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Action-Value</a:t>
                </a:r>
              </a:p>
              <a:p>
                <a:r>
                  <a:rPr lang="en-US" altLang="ja-JP" sz="2400" b="0" dirty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F</a:t>
                </a:r>
                <a:r>
                  <a:rPr lang="en-US" altLang="ja-JP" sz="2400" b="0" dirty="0" smtClean="0"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unction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  <a:ea typeface="メイリオ" panose="020B0604030504040204" pitchFamily="50" charset="-128"/>
                      </a:rPr>
                      <m:t>𝑄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27" y="4417993"/>
                <a:ext cx="1824089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4290" t="-4286" r="-2310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1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</cp:revision>
  <dcterms:created xsi:type="dcterms:W3CDTF">2016-12-26T10:41:17Z</dcterms:created>
  <dcterms:modified xsi:type="dcterms:W3CDTF">2016-12-26T10:45:46Z</dcterms:modified>
</cp:coreProperties>
</file>