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80400" cy="4679950"/>
  <p:notesSz cx="6858000" cy="9144000"/>
  <p:defaultTextStyle>
    <a:defPPr>
      <a:defRPr lang="ja-JP"/>
    </a:defPPr>
    <a:lvl1pPr marL="0" algn="l" defTabSz="74058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370291" algn="l" defTabSz="74058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740582" algn="l" defTabSz="74058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110873" algn="l" defTabSz="74058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1481163" algn="l" defTabSz="74058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1851454" algn="l" defTabSz="74058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2221745" algn="l" defTabSz="74058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2592036" algn="l" defTabSz="74058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2962327" algn="l" defTabSz="74058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864" y="-96"/>
      </p:cViewPr>
      <p:guideLst>
        <p:guide orient="horz" pos="1474"/>
        <p:guide pos="2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21030" y="1453819"/>
            <a:ext cx="7038340" cy="100315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42060" y="2651971"/>
            <a:ext cx="5796280" cy="1195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0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1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1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2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2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CD5F-41B8-458B-975A-290E9EE5ACE5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ED8-EE96-4B52-82C6-01F618897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93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CD5F-41B8-458B-975A-290E9EE5ACE5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ED8-EE96-4B52-82C6-01F618897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5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003291" y="187416"/>
            <a:ext cx="1863090" cy="399312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14020" y="187416"/>
            <a:ext cx="5451264" cy="399312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CD5F-41B8-458B-975A-290E9EE5ACE5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ED8-EE96-4B52-82C6-01F618897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41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CD5F-41B8-458B-975A-290E9EE5ACE5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ED8-EE96-4B52-82C6-01F618897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52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4095" y="3007301"/>
            <a:ext cx="7038340" cy="92949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4095" y="1983564"/>
            <a:ext cx="7038340" cy="10237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02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405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08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4811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514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217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5920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9623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CD5F-41B8-458B-975A-290E9EE5ACE5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ED8-EE96-4B52-82C6-01F618897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55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14020" y="1091989"/>
            <a:ext cx="3657177" cy="308855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209204" y="1091989"/>
            <a:ext cx="3657177" cy="308855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CD5F-41B8-458B-975A-290E9EE5ACE5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ED8-EE96-4B52-82C6-01F618897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36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14020" y="1047572"/>
            <a:ext cx="3658615" cy="43657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0291" indent="0">
              <a:buNone/>
              <a:defRPr sz="1600" b="1"/>
            </a:lvl2pPr>
            <a:lvl3pPr marL="740582" indent="0">
              <a:buNone/>
              <a:defRPr sz="1400" b="1"/>
            </a:lvl3pPr>
            <a:lvl4pPr marL="1110873" indent="0">
              <a:buNone/>
              <a:defRPr sz="1300" b="1"/>
            </a:lvl4pPr>
            <a:lvl5pPr marL="1481163" indent="0">
              <a:buNone/>
              <a:defRPr sz="1300" b="1"/>
            </a:lvl5pPr>
            <a:lvl6pPr marL="1851454" indent="0">
              <a:buNone/>
              <a:defRPr sz="1300" b="1"/>
            </a:lvl6pPr>
            <a:lvl7pPr marL="2221745" indent="0">
              <a:buNone/>
              <a:defRPr sz="1300" b="1"/>
            </a:lvl7pPr>
            <a:lvl8pPr marL="2592036" indent="0">
              <a:buNone/>
              <a:defRPr sz="1300" b="1"/>
            </a:lvl8pPr>
            <a:lvl9pPr marL="2962327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14020" y="1484151"/>
            <a:ext cx="3658615" cy="269638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206328" y="1047572"/>
            <a:ext cx="3660052" cy="43657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0291" indent="0">
              <a:buNone/>
              <a:defRPr sz="1600" b="1"/>
            </a:lvl2pPr>
            <a:lvl3pPr marL="740582" indent="0">
              <a:buNone/>
              <a:defRPr sz="1400" b="1"/>
            </a:lvl3pPr>
            <a:lvl4pPr marL="1110873" indent="0">
              <a:buNone/>
              <a:defRPr sz="1300" b="1"/>
            </a:lvl4pPr>
            <a:lvl5pPr marL="1481163" indent="0">
              <a:buNone/>
              <a:defRPr sz="1300" b="1"/>
            </a:lvl5pPr>
            <a:lvl6pPr marL="1851454" indent="0">
              <a:buNone/>
              <a:defRPr sz="1300" b="1"/>
            </a:lvl6pPr>
            <a:lvl7pPr marL="2221745" indent="0">
              <a:buNone/>
              <a:defRPr sz="1300" b="1"/>
            </a:lvl7pPr>
            <a:lvl8pPr marL="2592036" indent="0">
              <a:buNone/>
              <a:defRPr sz="1300" b="1"/>
            </a:lvl8pPr>
            <a:lvl9pPr marL="2962327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206328" y="1484151"/>
            <a:ext cx="3660052" cy="269638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CD5F-41B8-458B-975A-290E9EE5ACE5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ED8-EE96-4B52-82C6-01F618897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47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CD5F-41B8-458B-975A-290E9EE5ACE5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ED8-EE96-4B52-82C6-01F618897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30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CD5F-41B8-458B-975A-290E9EE5ACE5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ED8-EE96-4B52-82C6-01F618897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62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4021" y="186332"/>
            <a:ext cx="2724194" cy="79299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7407" y="186332"/>
            <a:ext cx="4628974" cy="39942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4021" y="979324"/>
            <a:ext cx="2724194" cy="3201216"/>
          </a:xfrm>
        </p:spPr>
        <p:txBody>
          <a:bodyPr/>
          <a:lstStyle>
            <a:lvl1pPr marL="0" indent="0">
              <a:buNone/>
              <a:defRPr sz="1200"/>
            </a:lvl1pPr>
            <a:lvl2pPr marL="370291" indent="0">
              <a:buNone/>
              <a:defRPr sz="1000"/>
            </a:lvl2pPr>
            <a:lvl3pPr marL="740582" indent="0">
              <a:buNone/>
              <a:defRPr sz="800"/>
            </a:lvl3pPr>
            <a:lvl4pPr marL="1110873" indent="0">
              <a:buNone/>
              <a:defRPr sz="700"/>
            </a:lvl4pPr>
            <a:lvl5pPr marL="1481163" indent="0">
              <a:buNone/>
              <a:defRPr sz="700"/>
            </a:lvl5pPr>
            <a:lvl6pPr marL="1851454" indent="0">
              <a:buNone/>
              <a:defRPr sz="700"/>
            </a:lvl6pPr>
            <a:lvl7pPr marL="2221745" indent="0">
              <a:buNone/>
              <a:defRPr sz="700"/>
            </a:lvl7pPr>
            <a:lvl8pPr marL="2592036" indent="0">
              <a:buNone/>
              <a:defRPr sz="700"/>
            </a:lvl8pPr>
            <a:lvl9pPr marL="2962327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CD5F-41B8-458B-975A-290E9EE5ACE5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ED8-EE96-4B52-82C6-01F618897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0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3017" y="3275965"/>
            <a:ext cx="4968240" cy="38674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623017" y="418162"/>
            <a:ext cx="4968240" cy="2807970"/>
          </a:xfrm>
        </p:spPr>
        <p:txBody>
          <a:bodyPr/>
          <a:lstStyle>
            <a:lvl1pPr marL="0" indent="0">
              <a:buNone/>
              <a:defRPr sz="2600"/>
            </a:lvl1pPr>
            <a:lvl2pPr marL="370291" indent="0">
              <a:buNone/>
              <a:defRPr sz="2200"/>
            </a:lvl2pPr>
            <a:lvl3pPr marL="740582" indent="0">
              <a:buNone/>
              <a:defRPr sz="2000"/>
            </a:lvl3pPr>
            <a:lvl4pPr marL="1110873" indent="0">
              <a:buNone/>
              <a:defRPr sz="1600"/>
            </a:lvl4pPr>
            <a:lvl5pPr marL="1481163" indent="0">
              <a:buNone/>
              <a:defRPr sz="1600"/>
            </a:lvl5pPr>
            <a:lvl6pPr marL="1851454" indent="0">
              <a:buNone/>
              <a:defRPr sz="1600"/>
            </a:lvl6pPr>
            <a:lvl7pPr marL="2221745" indent="0">
              <a:buNone/>
              <a:defRPr sz="1600"/>
            </a:lvl7pPr>
            <a:lvl8pPr marL="2592036" indent="0">
              <a:buNone/>
              <a:defRPr sz="1600"/>
            </a:lvl8pPr>
            <a:lvl9pPr marL="2962327" indent="0">
              <a:buNone/>
              <a:defRPr sz="16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23017" y="3662712"/>
            <a:ext cx="4968240" cy="549244"/>
          </a:xfrm>
        </p:spPr>
        <p:txBody>
          <a:bodyPr/>
          <a:lstStyle>
            <a:lvl1pPr marL="0" indent="0">
              <a:buNone/>
              <a:defRPr sz="1200"/>
            </a:lvl1pPr>
            <a:lvl2pPr marL="370291" indent="0">
              <a:buNone/>
              <a:defRPr sz="1000"/>
            </a:lvl2pPr>
            <a:lvl3pPr marL="740582" indent="0">
              <a:buNone/>
              <a:defRPr sz="800"/>
            </a:lvl3pPr>
            <a:lvl4pPr marL="1110873" indent="0">
              <a:buNone/>
              <a:defRPr sz="700"/>
            </a:lvl4pPr>
            <a:lvl5pPr marL="1481163" indent="0">
              <a:buNone/>
              <a:defRPr sz="700"/>
            </a:lvl5pPr>
            <a:lvl6pPr marL="1851454" indent="0">
              <a:buNone/>
              <a:defRPr sz="700"/>
            </a:lvl6pPr>
            <a:lvl7pPr marL="2221745" indent="0">
              <a:buNone/>
              <a:defRPr sz="700"/>
            </a:lvl7pPr>
            <a:lvl8pPr marL="2592036" indent="0">
              <a:buNone/>
              <a:defRPr sz="700"/>
            </a:lvl8pPr>
            <a:lvl9pPr marL="2962327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CD5F-41B8-458B-975A-290E9EE5ACE5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ED8-EE96-4B52-82C6-01F618897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93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14020" y="187415"/>
            <a:ext cx="7452360" cy="779992"/>
          </a:xfrm>
          <a:prstGeom prst="rect">
            <a:avLst/>
          </a:prstGeom>
        </p:spPr>
        <p:txBody>
          <a:bodyPr vert="horz" lIns="74058" tIns="37029" rIns="74058" bIns="37029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14020" y="1091989"/>
            <a:ext cx="7452360" cy="3088551"/>
          </a:xfrm>
          <a:prstGeom prst="rect">
            <a:avLst/>
          </a:prstGeom>
        </p:spPr>
        <p:txBody>
          <a:bodyPr vert="horz" lIns="74058" tIns="37029" rIns="74058" bIns="37029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14020" y="4337621"/>
            <a:ext cx="1932094" cy="249164"/>
          </a:xfrm>
          <a:prstGeom prst="rect">
            <a:avLst/>
          </a:prstGeom>
        </p:spPr>
        <p:txBody>
          <a:bodyPr vert="horz" lIns="74058" tIns="37029" rIns="74058" bIns="3702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CD5F-41B8-458B-975A-290E9EE5ACE5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829137" y="4337621"/>
            <a:ext cx="2622126" cy="249164"/>
          </a:xfrm>
          <a:prstGeom prst="rect">
            <a:avLst/>
          </a:prstGeom>
        </p:spPr>
        <p:txBody>
          <a:bodyPr vert="horz" lIns="74058" tIns="37029" rIns="74058" bIns="3702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934287" y="4337621"/>
            <a:ext cx="1932094" cy="249164"/>
          </a:xfrm>
          <a:prstGeom prst="rect">
            <a:avLst/>
          </a:prstGeom>
        </p:spPr>
        <p:txBody>
          <a:bodyPr vert="horz" lIns="74058" tIns="37029" rIns="74058" bIns="3702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4ED8-EE96-4B52-82C6-01F618897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41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40582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718" indent="-277718" algn="l" defTabSz="74058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1723" indent="-231432" algn="l" defTabSz="74058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25727" indent="-185145" algn="l" defTabSz="74058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18" indent="-185145" algn="l" defTabSz="74058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309" indent="-185145" algn="l" defTabSz="740582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6600" indent="-185145" algn="l" defTabSz="74058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91" indent="-185145" algn="l" defTabSz="74058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7181" indent="-185145" algn="l" defTabSz="74058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7472" indent="-185145" algn="l" defTabSz="74058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0582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0291" algn="l" defTabSz="740582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0582" algn="l" defTabSz="740582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873" algn="l" defTabSz="740582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63" algn="l" defTabSz="740582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51454" algn="l" defTabSz="740582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1745" algn="l" defTabSz="740582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92036" algn="l" defTabSz="740582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62327" algn="l" defTabSz="740582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/>
          <p:cNvGrpSpPr/>
          <p:nvPr/>
        </p:nvGrpSpPr>
        <p:grpSpPr>
          <a:xfrm>
            <a:off x="323776" y="2671393"/>
            <a:ext cx="1008112" cy="936103"/>
            <a:chOff x="1115616" y="3284984"/>
            <a:chExt cx="1008112" cy="936103"/>
          </a:xfrm>
        </p:grpSpPr>
        <p:sp>
          <p:nvSpPr>
            <p:cNvPr id="86" name="円/楕円 85"/>
            <p:cNvSpPr/>
            <p:nvPr/>
          </p:nvSpPr>
          <p:spPr>
            <a:xfrm>
              <a:off x="1115616" y="3284984"/>
              <a:ext cx="1008112" cy="9361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1362198" y="3522202"/>
                  <a:ext cx="5149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87" name="テキスト ボックス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198" y="3522202"/>
                  <a:ext cx="514948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グループ化 87"/>
          <p:cNvGrpSpPr/>
          <p:nvPr/>
        </p:nvGrpSpPr>
        <p:grpSpPr>
          <a:xfrm>
            <a:off x="2087972" y="2662914"/>
            <a:ext cx="1008112" cy="936103"/>
            <a:chOff x="2699792" y="3317986"/>
            <a:chExt cx="1008112" cy="936103"/>
          </a:xfrm>
        </p:grpSpPr>
        <p:sp>
          <p:nvSpPr>
            <p:cNvPr id="89" name="円/楕円 88"/>
            <p:cNvSpPr/>
            <p:nvPr/>
          </p:nvSpPr>
          <p:spPr>
            <a:xfrm>
              <a:off x="2699792" y="3317986"/>
              <a:ext cx="1008112" cy="9361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テキスト ボックス 89"/>
                <p:cNvSpPr txBox="1"/>
                <p:nvPr/>
              </p:nvSpPr>
              <p:spPr>
                <a:xfrm>
                  <a:off x="2799699" y="3522201"/>
                  <a:ext cx="8082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90" name="テキスト ボックス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699" y="3522201"/>
                  <a:ext cx="808298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グループ化 90"/>
          <p:cNvGrpSpPr/>
          <p:nvPr/>
        </p:nvGrpSpPr>
        <p:grpSpPr>
          <a:xfrm>
            <a:off x="3852168" y="2662914"/>
            <a:ext cx="1008112" cy="936103"/>
            <a:chOff x="4139952" y="3355855"/>
            <a:chExt cx="1008112" cy="936103"/>
          </a:xfrm>
        </p:grpSpPr>
        <p:sp>
          <p:nvSpPr>
            <p:cNvPr id="92" name="円/楕円 91"/>
            <p:cNvSpPr/>
            <p:nvPr/>
          </p:nvSpPr>
          <p:spPr>
            <a:xfrm>
              <a:off x="4139952" y="3355855"/>
              <a:ext cx="1008112" cy="9361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テキスト ボックス 92"/>
                <p:cNvSpPr txBox="1"/>
                <p:nvPr/>
              </p:nvSpPr>
              <p:spPr>
                <a:xfrm>
                  <a:off x="4239859" y="3555204"/>
                  <a:ext cx="8082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93" name="テキスト ボックス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859" y="3555204"/>
                  <a:ext cx="80829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グループ化 93"/>
          <p:cNvGrpSpPr/>
          <p:nvPr/>
        </p:nvGrpSpPr>
        <p:grpSpPr>
          <a:xfrm>
            <a:off x="5613039" y="2662914"/>
            <a:ext cx="1008112" cy="936103"/>
            <a:chOff x="5351086" y="3351521"/>
            <a:chExt cx="1008112" cy="936103"/>
          </a:xfrm>
        </p:grpSpPr>
        <p:sp>
          <p:nvSpPr>
            <p:cNvPr id="95" name="円/楕円 94"/>
            <p:cNvSpPr/>
            <p:nvPr/>
          </p:nvSpPr>
          <p:spPr>
            <a:xfrm>
              <a:off x="5351086" y="3351521"/>
              <a:ext cx="1008112" cy="9361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テキスト ボックス 95"/>
                <p:cNvSpPr txBox="1"/>
                <p:nvPr/>
              </p:nvSpPr>
              <p:spPr>
                <a:xfrm>
                  <a:off x="5450993" y="3555203"/>
                  <a:ext cx="8082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96" name="テキスト ボックス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93" y="3555203"/>
                  <a:ext cx="808298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グループ化 96"/>
          <p:cNvGrpSpPr/>
          <p:nvPr/>
        </p:nvGrpSpPr>
        <p:grpSpPr>
          <a:xfrm>
            <a:off x="908881" y="1733175"/>
            <a:ext cx="1587204" cy="1590753"/>
            <a:chOff x="1698413" y="784893"/>
            <a:chExt cx="1587204" cy="1590753"/>
          </a:xfrm>
        </p:grpSpPr>
        <p:sp>
          <p:nvSpPr>
            <p:cNvPr id="98" name="環状矢印 97"/>
            <p:cNvSpPr/>
            <p:nvPr/>
          </p:nvSpPr>
          <p:spPr>
            <a:xfrm rot="204107">
              <a:off x="1698413" y="1170773"/>
              <a:ext cx="1587204" cy="1204873"/>
            </a:xfrm>
            <a:prstGeom prst="circularArrow">
              <a:avLst>
                <a:gd name="adj1" fmla="val 1801"/>
                <a:gd name="adj2" fmla="val 646991"/>
                <a:gd name="adj3" fmla="val 20140362"/>
                <a:gd name="adj4" fmla="val 10800279"/>
                <a:gd name="adj5" fmla="val 1432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テキスト ボックス 98"/>
                <p:cNvSpPr txBox="1"/>
                <p:nvPr/>
              </p:nvSpPr>
              <p:spPr>
                <a:xfrm>
                  <a:off x="2216362" y="784893"/>
                  <a:ext cx="55130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99" name="テキスト ボックス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6362" y="784893"/>
                  <a:ext cx="551305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グループ化 99"/>
          <p:cNvGrpSpPr/>
          <p:nvPr/>
        </p:nvGrpSpPr>
        <p:grpSpPr>
          <a:xfrm>
            <a:off x="2769020" y="1729091"/>
            <a:ext cx="1587204" cy="1568104"/>
            <a:chOff x="4050911" y="807095"/>
            <a:chExt cx="1587204" cy="1568104"/>
          </a:xfrm>
        </p:grpSpPr>
        <p:sp>
          <p:nvSpPr>
            <p:cNvPr id="101" name="環状矢印 100"/>
            <p:cNvSpPr/>
            <p:nvPr/>
          </p:nvSpPr>
          <p:spPr>
            <a:xfrm rot="204107">
              <a:off x="4050911" y="1170326"/>
              <a:ext cx="1587204" cy="1204873"/>
            </a:xfrm>
            <a:prstGeom prst="circularArrow">
              <a:avLst>
                <a:gd name="adj1" fmla="val 1801"/>
                <a:gd name="adj2" fmla="val 646991"/>
                <a:gd name="adj3" fmla="val 20140362"/>
                <a:gd name="adj4" fmla="val 10800279"/>
                <a:gd name="adj5" fmla="val 1432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テキスト ボックス 101"/>
                <p:cNvSpPr txBox="1"/>
                <p:nvPr/>
              </p:nvSpPr>
              <p:spPr>
                <a:xfrm>
                  <a:off x="4427984" y="807095"/>
                  <a:ext cx="8446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102" name="テキスト ボックス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984" y="807095"/>
                  <a:ext cx="844655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グループ化 102"/>
          <p:cNvGrpSpPr/>
          <p:nvPr/>
        </p:nvGrpSpPr>
        <p:grpSpPr>
          <a:xfrm>
            <a:off x="4529891" y="1764199"/>
            <a:ext cx="1587204" cy="1568104"/>
            <a:chOff x="4050911" y="807095"/>
            <a:chExt cx="1587204" cy="1568104"/>
          </a:xfrm>
        </p:grpSpPr>
        <p:sp>
          <p:nvSpPr>
            <p:cNvPr id="104" name="環状矢印 103"/>
            <p:cNvSpPr/>
            <p:nvPr/>
          </p:nvSpPr>
          <p:spPr>
            <a:xfrm rot="204107">
              <a:off x="4050911" y="1170326"/>
              <a:ext cx="1587204" cy="1204873"/>
            </a:xfrm>
            <a:prstGeom prst="circularArrow">
              <a:avLst>
                <a:gd name="adj1" fmla="val 1801"/>
                <a:gd name="adj2" fmla="val 646991"/>
                <a:gd name="adj3" fmla="val 20140362"/>
                <a:gd name="adj4" fmla="val 10800279"/>
                <a:gd name="adj5" fmla="val 1432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テキスト ボックス 104"/>
                <p:cNvSpPr txBox="1"/>
                <p:nvPr/>
              </p:nvSpPr>
              <p:spPr>
                <a:xfrm>
                  <a:off x="4427984" y="807095"/>
                  <a:ext cx="8446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105" name="テキスト ボックス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984" y="807095"/>
                  <a:ext cx="844655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6" name="直線コネクタ 105"/>
          <p:cNvCxnSpPr/>
          <p:nvPr/>
        </p:nvCxnSpPr>
        <p:spPr>
          <a:xfrm>
            <a:off x="6928304" y="3130965"/>
            <a:ext cx="806388" cy="0"/>
          </a:xfrm>
          <a:prstGeom prst="line">
            <a:avLst/>
          </a:prstGeom>
          <a:ln w="635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グループ化 106"/>
          <p:cNvGrpSpPr/>
          <p:nvPr/>
        </p:nvGrpSpPr>
        <p:grpSpPr>
          <a:xfrm>
            <a:off x="6301738" y="1755824"/>
            <a:ext cx="1587204" cy="1568104"/>
            <a:chOff x="4050911" y="807095"/>
            <a:chExt cx="1587204" cy="1568104"/>
          </a:xfrm>
        </p:grpSpPr>
        <p:sp>
          <p:nvSpPr>
            <p:cNvPr id="108" name="環状矢印 107"/>
            <p:cNvSpPr/>
            <p:nvPr/>
          </p:nvSpPr>
          <p:spPr>
            <a:xfrm rot="204107">
              <a:off x="4050911" y="1170326"/>
              <a:ext cx="1587204" cy="1204873"/>
            </a:xfrm>
            <a:prstGeom prst="circularArrow">
              <a:avLst>
                <a:gd name="adj1" fmla="val 1801"/>
                <a:gd name="adj2" fmla="val 646991"/>
                <a:gd name="adj3" fmla="val 20140362"/>
                <a:gd name="adj4" fmla="val 10800279"/>
                <a:gd name="adj5" fmla="val 1432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テキスト ボックス 108"/>
                <p:cNvSpPr txBox="1"/>
                <p:nvPr/>
              </p:nvSpPr>
              <p:spPr>
                <a:xfrm>
                  <a:off x="4427984" y="807095"/>
                  <a:ext cx="8446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109" name="テキスト ボックス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984" y="807095"/>
                  <a:ext cx="844655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グループ化 109"/>
          <p:cNvGrpSpPr/>
          <p:nvPr/>
        </p:nvGrpSpPr>
        <p:grpSpPr>
          <a:xfrm>
            <a:off x="2277008" y="791803"/>
            <a:ext cx="915326" cy="1540431"/>
            <a:chOff x="2765221" y="1023119"/>
            <a:chExt cx="915326" cy="1540431"/>
          </a:xfrm>
        </p:grpSpPr>
        <p:cxnSp>
          <p:nvCxnSpPr>
            <p:cNvPr id="111" name="直線矢印コネクタ 110"/>
            <p:cNvCxnSpPr/>
            <p:nvPr/>
          </p:nvCxnSpPr>
          <p:spPr>
            <a:xfrm flipV="1">
              <a:off x="2765221" y="1484784"/>
              <a:ext cx="554744" cy="107876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テキスト ボックス 111"/>
                <p:cNvSpPr txBox="1"/>
                <p:nvPr/>
              </p:nvSpPr>
              <p:spPr>
                <a:xfrm>
                  <a:off x="3188681" y="1023119"/>
                  <a:ext cx="4918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112" name="テキスト ボックス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681" y="1023119"/>
                  <a:ext cx="491866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グループ化 112"/>
          <p:cNvGrpSpPr/>
          <p:nvPr/>
        </p:nvGrpSpPr>
        <p:grpSpPr>
          <a:xfrm>
            <a:off x="4156035" y="791803"/>
            <a:ext cx="1208675" cy="1540431"/>
            <a:chOff x="2765221" y="1023119"/>
            <a:chExt cx="1208675" cy="1540431"/>
          </a:xfrm>
        </p:grpSpPr>
        <p:cxnSp>
          <p:nvCxnSpPr>
            <p:cNvPr id="114" name="直線矢印コネクタ 113"/>
            <p:cNvCxnSpPr/>
            <p:nvPr/>
          </p:nvCxnSpPr>
          <p:spPr>
            <a:xfrm flipV="1">
              <a:off x="2765221" y="1484784"/>
              <a:ext cx="554744" cy="107876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テキスト ボックス 114"/>
                <p:cNvSpPr txBox="1"/>
                <p:nvPr/>
              </p:nvSpPr>
              <p:spPr>
                <a:xfrm>
                  <a:off x="3188681" y="1023119"/>
                  <a:ext cx="7852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115" name="テキスト ボックス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681" y="1023119"/>
                  <a:ext cx="785215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グループ化 115"/>
          <p:cNvGrpSpPr/>
          <p:nvPr/>
        </p:nvGrpSpPr>
        <p:grpSpPr>
          <a:xfrm>
            <a:off x="6012979" y="791803"/>
            <a:ext cx="1208675" cy="1540431"/>
            <a:chOff x="2765221" y="1023119"/>
            <a:chExt cx="1208675" cy="1540431"/>
          </a:xfrm>
        </p:grpSpPr>
        <p:cxnSp>
          <p:nvCxnSpPr>
            <p:cNvPr id="117" name="直線矢印コネクタ 116"/>
            <p:cNvCxnSpPr/>
            <p:nvPr/>
          </p:nvCxnSpPr>
          <p:spPr>
            <a:xfrm flipV="1">
              <a:off x="2765221" y="1484784"/>
              <a:ext cx="554744" cy="107876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テキスト ボックス 117"/>
                <p:cNvSpPr txBox="1"/>
                <p:nvPr/>
              </p:nvSpPr>
              <p:spPr>
                <a:xfrm>
                  <a:off x="3188681" y="1023119"/>
                  <a:ext cx="7852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118" name="テキスト ボックス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681" y="1023119"/>
                  <a:ext cx="785215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896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Times New Roman"/>
        <a:ea typeface="ＭＳ 明朝"/>
        <a:cs typeface=""/>
      </a:majorFont>
      <a:minorFont>
        <a:latin typeface="Times New Roman"/>
        <a:ea typeface="ＭＳ 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71</Words>
  <Application>Microsoft Office PowerPoint</Application>
  <PresentationFormat>ユーザー設定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2</cp:revision>
  <dcterms:created xsi:type="dcterms:W3CDTF">2016-12-28T05:53:24Z</dcterms:created>
  <dcterms:modified xsi:type="dcterms:W3CDTF">2016-12-28T06:05:50Z</dcterms:modified>
</cp:coreProperties>
</file>