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2601575"/>
  <p:notesSz cx="6858000" cy="9144000"/>
  <p:defaultTextStyle>
    <a:defPPr>
      <a:defRPr lang="ja-JP"/>
    </a:defPPr>
    <a:lvl1pPr marL="0" algn="l" defTabSz="1337310" rtl="0" eaLnBrk="1" latinLnBrk="0" hangingPunct="1">
      <a:defRPr kumimoji="1" sz="2600" kern="1200">
        <a:solidFill>
          <a:schemeClr val="tx1"/>
        </a:solidFill>
        <a:latin typeface="+mn-lt"/>
        <a:ea typeface="+mn-ea"/>
        <a:cs typeface="+mn-cs"/>
      </a:defRPr>
    </a:lvl1pPr>
    <a:lvl2pPr marL="668655" algn="l" defTabSz="1337310" rtl="0" eaLnBrk="1" latinLnBrk="0" hangingPunct="1">
      <a:defRPr kumimoji="1" sz="2600" kern="1200">
        <a:solidFill>
          <a:schemeClr val="tx1"/>
        </a:solidFill>
        <a:latin typeface="+mn-lt"/>
        <a:ea typeface="+mn-ea"/>
        <a:cs typeface="+mn-cs"/>
      </a:defRPr>
    </a:lvl2pPr>
    <a:lvl3pPr marL="1337310" algn="l" defTabSz="1337310" rtl="0" eaLnBrk="1" latinLnBrk="0" hangingPunct="1">
      <a:defRPr kumimoji="1" sz="2600" kern="1200">
        <a:solidFill>
          <a:schemeClr val="tx1"/>
        </a:solidFill>
        <a:latin typeface="+mn-lt"/>
        <a:ea typeface="+mn-ea"/>
        <a:cs typeface="+mn-cs"/>
      </a:defRPr>
    </a:lvl3pPr>
    <a:lvl4pPr marL="2005965" algn="l" defTabSz="1337310" rtl="0" eaLnBrk="1" latinLnBrk="0" hangingPunct="1">
      <a:defRPr kumimoji="1" sz="2600" kern="1200">
        <a:solidFill>
          <a:schemeClr val="tx1"/>
        </a:solidFill>
        <a:latin typeface="+mn-lt"/>
        <a:ea typeface="+mn-ea"/>
        <a:cs typeface="+mn-cs"/>
      </a:defRPr>
    </a:lvl4pPr>
    <a:lvl5pPr marL="2674620" algn="l" defTabSz="1337310" rtl="0" eaLnBrk="1" latinLnBrk="0" hangingPunct="1">
      <a:defRPr kumimoji="1" sz="2600" kern="1200">
        <a:solidFill>
          <a:schemeClr val="tx1"/>
        </a:solidFill>
        <a:latin typeface="+mn-lt"/>
        <a:ea typeface="+mn-ea"/>
        <a:cs typeface="+mn-cs"/>
      </a:defRPr>
    </a:lvl5pPr>
    <a:lvl6pPr marL="3343275" algn="l" defTabSz="1337310" rtl="0" eaLnBrk="1" latinLnBrk="0" hangingPunct="1">
      <a:defRPr kumimoji="1" sz="2600" kern="1200">
        <a:solidFill>
          <a:schemeClr val="tx1"/>
        </a:solidFill>
        <a:latin typeface="+mn-lt"/>
        <a:ea typeface="+mn-ea"/>
        <a:cs typeface="+mn-cs"/>
      </a:defRPr>
    </a:lvl6pPr>
    <a:lvl7pPr marL="4011930" algn="l" defTabSz="1337310" rtl="0" eaLnBrk="1" latinLnBrk="0" hangingPunct="1">
      <a:defRPr kumimoji="1" sz="2600" kern="1200">
        <a:solidFill>
          <a:schemeClr val="tx1"/>
        </a:solidFill>
        <a:latin typeface="+mn-lt"/>
        <a:ea typeface="+mn-ea"/>
        <a:cs typeface="+mn-cs"/>
      </a:defRPr>
    </a:lvl7pPr>
    <a:lvl8pPr marL="4680585" algn="l" defTabSz="1337310" rtl="0" eaLnBrk="1" latinLnBrk="0" hangingPunct="1">
      <a:defRPr kumimoji="1" sz="2600" kern="1200">
        <a:solidFill>
          <a:schemeClr val="tx1"/>
        </a:solidFill>
        <a:latin typeface="+mn-lt"/>
        <a:ea typeface="+mn-ea"/>
        <a:cs typeface="+mn-cs"/>
      </a:defRPr>
    </a:lvl8pPr>
    <a:lvl9pPr marL="5349240" algn="l" defTabSz="1337310" rtl="0" eaLnBrk="1" latinLnBrk="0" hangingPunct="1">
      <a:defRPr kumimoji="1"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062" y="-72"/>
      </p:cViewPr>
      <p:guideLst>
        <p:guide orient="horz" pos="3969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0101" y="3914657"/>
            <a:ext cx="9181148" cy="270117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0203" y="7140892"/>
            <a:ext cx="7560945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8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4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11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80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49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4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3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50532" y="927616"/>
            <a:ext cx="2870983" cy="1975705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37579" y="927616"/>
            <a:ext cx="8432930" cy="1975705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9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8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53232" y="8097680"/>
            <a:ext cx="9181148" cy="2502813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53232" y="5341086"/>
            <a:ext cx="9181148" cy="275659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86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373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0596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746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432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0119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805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49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4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37580" y="5402343"/>
            <a:ext cx="5651956" cy="15282328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69559" y="5402343"/>
            <a:ext cx="5651956" cy="15282328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3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68" y="504647"/>
            <a:ext cx="9721215" cy="21002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68" y="2820770"/>
            <a:ext cx="4772472" cy="117556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0068" y="3996333"/>
            <a:ext cx="4772472" cy="7260492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486936" y="2820770"/>
            <a:ext cx="4774347" cy="117556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8655" indent="0">
              <a:buNone/>
              <a:defRPr sz="2900" b="1"/>
            </a:lvl2pPr>
            <a:lvl3pPr marL="1337310" indent="0">
              <a:buNone/>
              <a:defRPr sz="2600" b="1"/>
            </a:lvl3pPr>
            <a:lvl4pPr marL="2005965" indent="0">
              <a:buNone/>
              <a:defRPr sz="2300" b="1"/>
            </a:lvl4pPr>
            <a:lvl5pPr marL="2674620" indent="0">
              <a:buNone/>
              <a:defRPr sz="2300" b="1"/>
            </a:lvl5pPr>
            <a:lvl6pPr marL="3343275" indent="0">
              <a:buNone/>
              <a:defRPr sz="2300" b="1"/>
            </a:lvl6pPr>
            <a:lvl7pPr marL="4011930" indent="0">
              <a:buNone/>
              <a:defRPr sz="2300" b="1"/>
            </a:lvl7pPr>
            <a:lvl8pPr marL="4680585" indent="0">
              <a:buNone/>
              <a:defRPr sz="2300" b="1"/>
            </a:lvl8pPr>
            <a:lvl9pPr marL="5349240" indent="0">
              <a:buNone/>
              <a:defRPr sz="2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486936" y="3996333"/>
            <a:ext cx="4774347" cy="7260492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7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22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49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0068" y="501729"/>
            <a:ext cx="3553570" cy="2135267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23028" y="501730"/>
            <a:ext cx="6038255" cy="10755095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40068" y="2636997"/>
            <a:ext cx="3553570" cy="8619828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4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17140" y="8821103"/>
            <a:ext cx="6480810" cy="104138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117140" y="1125974"/>
            <a:ext cx="6480810" cy="7560945"/>
          </a:xfrm>
        </p:spPr>
        <p:txBody>
          <a:bodyPr/>
          <a:lstStyle>
            <a:lvl1pPr marL="0" indent="0">
              <a:buNone/>
              <a:defRPr sz="4700"/>
            </a:lvl1pPr>
            <a:lvl2pPr marL="668655" indent="0">
              <a:buNone/>
              <a:defRPr sz="4100"/>
            </a:lvl2pPr>
            <a:lvl3pPr marL="1337310" indent="0">
              <a:buNone/>
              <a:defRPr sz="3500"/>
            </a:lvl3pPr>
            <a:lvl4pPr marL="2005965" indent="0">
              <a:buNone/>
              <a:defRPr sz="2900"/>
            </a:lvl4pPr>
            <a:lvl5pPr marL="2674620" indent="0">
              <a:buNone/>
              <a:defRPr sz="2900"/>
            </a:lvl5pPr>
            <a:lvl6pPr marL="3343275" indent="0">
              <a:buNone/>
              <a:defRPr sz="2900"/>
            </a:lvl6pPr>
            <a:lvl7pPr marL="4011930" indent="0">
              <a:buNone/>
              <a:defRPr sz="2900"/>
            </a:lvl7pPr>
            <a:lvl8pPr marL="4680585" indent="0">
              <a:buNone/>
              <a:defRPr sz="2900"/>
            </a:lvl8pPr>
            <a:lvl9pPr marL="5349240" indent="0">
              <a:buNone/>
              <a:defRPr sz="2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17140" y="9862484"/>
            <a:ext cx="6480810" cy="1478934"/>
          </a:xfrm>
        </p:spPr>
        <p:txBody>
          <a:bodyPr/>
          <a:lstStyle>
            <a:lvl1pPr marL="0" indent="0">
              <a:buNone/>
              <a:defRPr sz="2000"/>
            </a:lvl1pPr>
            <a:lvl2pPr marL="668655" indent="0">
              <a:buNone/>
              <a:defRPr sz="1800"/>
            </a:lvl2pPr>
            <a:lvl3pPr marL="1337310" indent="0">
              <a:buNone/>
              <a:defRPr sz="1500"/>
            </a:lvl3pPr>
            <a:lvl4pPr marL="2005965" indent="0">
              <a:buNone/>
              <a:defRPr sz="1300"/>
            </a:lvl4pPr>
            <a:lvl5pPr marL="2674620" indent="0">
              <a:buNone/>
              <a:defRPr sz="1300"/>
            </a:lvl5pPr>
            <a:lvl6pPr marL="3343275" indent="0">
              <a:buNone/>
              <a:defRPr sz="1300"/>
            </a:lvl6pPr>
            <a:lvl7pPr marL="4011930" indent="0">
              <a:buNone/>
              <a:defRPr sz="1300"/>
            </a:lvl7pPr>
            <a:lvl8pPr marL="4680585" indent="0">
              <a:buNone/>
              <a:defRPr sz="1300"/>
            </a:lvl8pPr>
            <a:lvl9pPr marL="53492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8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0068" y="504647"/>
            <a:ext cx="9721215" cy="2100263"/>
          </a:xfrm>
          <a:prstGeom prst="rect">
            <a:avLst/>
          </a:prstGeom>
        </p:spPr>
        <p:txBody>
          <a:bodyPr vert="horz" lIns="133731" tIns="66866" rIns="133731" bIns="6686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0068" y="2940368"/>
            <a:ext cx="9721215" cy="8316457"/>
          </a:xfrm>
          <a:prstGeom prst="rect">
            <a:avLst/>
          </a:prstGeom>
        </p:spPr>
        <p:txBody>
          <a:bodyPr vert="horz" lIns="133731" tIns="66866" rIns="133731" bIns="6686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40068" y="11679794"/>
            <a:ext cx="2520315" cy="67091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70857-6FE9-4A67-A500-6D2A83A98213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90461" y="11679794"/>
            <a:ext cx="3420428" cy="67091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740968" y="11679794"/>
            <a:ext cx="2520315" cy="670917"/>
          </a:xfrm>
          <a:prstGeom prst="rect">
            <a:avLst/>
          </a:prstGeom>
        </p:spPr>
        <p:txBody>
          <a:bodyPr vert="horz" lIns="133731" tIns="66866" rIns="133731" bIns="6686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C1AA-377D-4177-BEFE-6AFDABBC61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3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37310" rtl="0" eaLnBrk="1" latinLnBrk="0" hangingPunct="1">
        <a:spcBef>
          <a:spcPct val="0"/>
        </a:spcBef>
        <a:buNone/>
        <a:defRPr kumimoji="1"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1491" indent="-501491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6564" indent="-417909" algn="l" defTabSz="13373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63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4029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894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7760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4625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14913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83568" indent="-334328" algn="l" defTabSz="13373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337310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algn="l" defTabSz="1337310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37310" algn="l" defTabSz="1337310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05965" algn="l" defTabSz="1337310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algn="l" defTabSz="1337310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43275" algn="l" defTabSz="1337310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algn="l" defTabSz="1337310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80585" algn="l" defTabSz="1337310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49240" algn="l" defTabSz="1337310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80195" y="10333235"/>
            <a:ext cx="86409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5400675" y="1476251"/>
            <a:ext cx="0" cy="10297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64" y="9745302"/>
            <a:ext cx="1267822" cy="117586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793">
            <a:off x="8164786" y="6309681"/>
            <a:ext cx="1267822" cy="117586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268">
            <a:off x="7632923" y="1692275"/>
            <a:ext cx="1267822" cy="117586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2530">
            <a:off x="7330280" y="7896980"/>
            <a:ext cx="1267822" cy="1175866"/>
          </a:xfrm>
          <a:prstGeom prst="rect">
            <a:avLst/>
          </a:prstGeom>
        </p:spPr>
      </p:pic>
      <p:sp>
        <p:nvSpPr>
          <p:cNvPr id="14" name="フリーフォーム 13"/>
          <p:cNvSpPr/>
          <p:nvPr/>
        </p:nvSpPr>
        <p:spPr>
          <a:xfrm>
            <a:off x="5400675" y="2463799"/>
            <a:ext cx="3870325" cy="7869435"/>
          </a:xfrm>
          <a:custGeom>
            <a:avLst/>
            <a:gdLst>
              <a:gd name="connsiteX0" fmla="*/ 0 w 3683000"/>
              <a:gd name="connsiteY0" fmla="*/ 7721600 h 7721600"/>
              <a:gd name="connsiteX1" fmla="*/ 127000 w 3683000"/>
              <a:gd name="connsiteY1" fmla="*/ 7620000 h 7721600"/>
              <a:gd name="connsiteX2" fmla="*/ 203200 w 3683000"/>
              <a:gd name="connsiteY2" fmla="*/ 7569200 h 7721600"/>
              <a:gd name="connsiteX3" fmla="*/ 457200 w 3683000"/>
              <a:gd name="connsiteY3" fmla="*/ 7264400 h 7721600"/>
              <a:gd name="connsiteX4" fmla="*/ 609600 w 3683000"/>
              <a:gd name="connsiteY4" fmla="*/ 7213600 h 7721600"/>
              <a:gd name="connsiteX5" fmla="*/ 711200 w 3683000"/>
              <a:gd name="connsiteY5" fmla="*/ 7188200 h 7721600"/>
              <a:gd name="connsiteX6" fmla="*/ 990600 w 3683000"/>
              <a:gd name="connsiteY6" fmla="*/ 7086600 h 7721600"/>
              <a:gd name="connsiteX7" fmla="*/ 1193800 w 3683000"/>
              <a:gd name="connsiteY7" fmla="*/ 7035800 h 7721600"/>
              <a:gd name="connsiteX8" fmla="*/ 1270000 w 3683000"/>
              <a:gd name="connsiteY8" fmla="*/ 7010400 h 7721600"/>
              <a:gd name="connsiteX9" fmla="*/ 1371600 w 3683000"/>
              <a:gd name="connsiteY9" fmla="*/ 6985000 h 7721600"/>
              <a:gd name="connsiteX10" fmla="*/ 1600200 w 3683000"/>
              <a:gd name="connsiteY10" fmla="*/ 6908800 h 7721600"/>
              <a:gd name="connsiteX11" fmla="*/ 1676400 w 3683000"/>
              <a:gd name="connsiteY11" fmla="*/ 6883400 h 7721600"/>
              <a:gd name="connsiteX12" fmla="*/ 1752600 w 3683000"/>
              <a:gd name="connsiteY12" fmla="*/ 6858000 h 7721600"/>
              <a:gd name="connsiteX13" fmla="*/ 1828800 w 3683000"/>
              <a:gd name="connsiteY13" fmla="*/ 6807200 h 7721600"/>
              <a:gd name="connsiteX14" fmla="*/ 1981200 w 3683000"/>
              <a:gd name="connsiteY14" fmla="*/ 6731000 h 7721600"/>
              <a:gd name="connsiteX15" fmla="*/ 2159000 w 3683000"/>
              <a:gd name="connsiteY15" fmla="*/ 6502400 h 7721600"/>
              <a:gd name="connsiteX16" fmla="*/ 2209800 w 3683000"/>
              <a:gd name="connsiteY16" fmla="*/ 6426200 h 7721600"/>
              <a:gd name="connsiteX17" fmla="*/ 2260600 w 3683000"/>
              <a:gd name="connsiteY17" fmla="*/ 6350000 h 7721600"/>
              <a:gd name="connsiteX18" fmla="*/ 2336800 w 3683000"/>
              <a:gd name="connsiteY18" fmla="*/ 6121400 h 7721600"/>
              <a:gd name="connsiteX19" fmla="*/ 2362200 w 3683000"/>
              <a:gd name="connsiteY19" fmla="*/ 6045200 h 7721600"/>
              <a:gd name="connsiteX20" fmla="*/ 2413000 w 3683000"/>
              <a:gd name="connsiteY20" fmla="*/ 5943600 h 7721600"/>
              <a:gd name="connsiteX21" fmla="*/ 2489200 w 3683000"/>
              <a:gd name="connsiteY21" fmla="*/ 5664200 h 7721600"/>
              <a:gd name="connsiteX22" fmla="*/ 2667000 w 3683000"/>
              <a:gd name="connsiteY22" fmla="*/ 5410200 h 7721600"/>
              <a:gd name="connsiteX23" fmla="*/ 2743200 w 3683000"/>
              <a:gd name="connsiteY23" fmla="*/ 5257800 h 7721600"/>
              <a:gd name="connsiteX24" fmla="*/ 2768600 w 3683000"/>
              <a:gd name="connsiteY24" fmla="*/ 5181600 h 7721600"/>
              <a:gd name="connsiteX25" fmla="*/ 2946400 w 3683000"/>
              <a:gd name="connsiteY25" fmla="*/ 4953000 h 7721600"/>
              <a:gd name="connsiteX26" fmla="*/ 2971800 w 3683000"/>
              <a:gd name="connsiteY26" fmla="*/ 4876800 h 7721600"/>
              <a:gd name="connsiteX27" fmla="*/ 3022600 w 3683000"/>
              <a:gd name="connsiteY27" fmla="*/ 4800600 h 7721600"/>
              <a:gd name="connsiteX28" fmla="*/ 3048000 w 3683000"/>
              <a:gd name="connsiteY28" fmla="*/ 4648200 h 7721600"/>
              <a:gd name="connsiteX29" fmla="*/ 3098800 w 3683000"/>
              <a:gd name="connsiteY29" fmla="*/ 4445000 h 7721600"/>
              <a:gd name="connsiteX30" fmla="*/ 2971800 w 3683000"/>
              <a:gd name="connsiteY30" fmla="*/ 4140200 h 7721600"/>
              <a:gd name="connsiteX31" fmla="*/ 2921000 w 3683000"/>
              <a:gd name="connsiteY31" fmla="*/ 4064000 h 7721600"/>
              <a:gd name="connsiteX32" fmla="*/ 2870200 w 3683000"/>
              <a:gd name="connsiteY32" fmla="*/ 3987800 h 7721600"/>
              <a:gd name="connsiteX33" fmla="*/ 2844800 w 3683000"/>
              <a:gd name="connsiteY33" fmla="*/ 3835400 h 7721600"/>
              <a:gd name="connsiteX34" fmla="*/ 2819400 w 3683000"/>
              <a:gd name="connsiteY34" fmla="*/ 3733800 h 7721600"/>
              <a:gd name="connsiteX35" fmla="*/ 2844800 w 3683000"/>
              <a:gd name="connsiteY35" fmla="*/ 3429000 h 7721600"/>
              <a:gd name="connsiteX36" fmla="*/ 2895600 w 3683000"/>
              <a:gd name="connsiteY36" fmla="*/ 3352800 h 7721600"/>
              <a:gd name="connsiteX37" fmla="*/ 2921000 w 3683000"/>
              <a:gd name="connsiteY37" fmla="*/ 3276600 h 7721600"/>
              <a:gd name="connsiteX38" fmla="*/ 3048000 w 3683000"/>
              <a:gd name="connsiteY38" fmla="*/ 3124200 h 7721600"/>
              <a:gd name="connsiteX39" fmla="*/ 3149600 w 3683000"/>
              <a:gd name="connsiteY39" fmla="*/ 2971800 h 7721600"/>
              <a:gd name="connsiteX40" fmla="*/ 3200400 w 3683000"/>
              <a:gd name="connsiteY40" fmla="*/ 2895600 h 7721600"/>
              <a:gd name="connsiteX41" fmla="*/ 3378200 w 3683000"/>
              <a:gd name="connsiteY41" fmla="*/ 2667000 h 7721600"/>
              <a:gd name="connsiteX42" fmla="*/ 3429000 w 3683000"/>
              <a:gd name="connsiteY42" fmla="*/ 2590800 h 7721600"/>
              <a:gd name="connsiteX43" fmla="*/ 3454400 w 3683000"/>
              <a:gd name="connsiteY43" fmla="*/ 2514600 h 7721600"/>
              <a:gd name="connsiteX44" fmla="*/ 3581400 w 3683000"/>
              <a:gd name="connsiteY44" fmla="*/ 2336800 h 7721600"/>
              <a:gd name="connsiteX45" fmla="*/ 3657600 w 3683000"/>
              <a:gd name="connsiteY45" fmla="*/ 2108200 h 7721600"/>
              <a:gd name="connsiteX46" fmla="*/ 3683000 w 3683000"/>
              <a:gd name="connsiteY46" fmla="*/ 2032000 h 7721600"/>
              <a:gd name="connsiteX47" fmla="*/ 3632200 w 3683000"/>
              <a:gd name="connsiteY47" fmla="*/ 1879600 h 7721600"/>
              <a:gd name="connsiteX48" fmla="*/ 3479800 w 3683000"/>
              <a:gd name="connsiteY48" fmla="*/ 1651000 h 7721600"/>
              <a:gd name="connsiteX49" fmla="*/ 3429000 w 3683000"/>
              <a:gd name="connsiteY49" fmla="*/ 1574800 h 7721600"/>
              <a:gd name="connsiteX50" fmla="*/ 3403600 w 3683000"/>
              <a:gd name="connsiteY50" fmla="*/ 1498600 h 7721600"/>
              <a:gd name="connsiteX51" fmla="*/ 3327400 w 3683000"/>
              <a:gd name="connsiteY51" fmla="*/ 1447800 h 7721600"/>
              <a:gd name="connsiteX52" fmla="*/ 3225800 w 3683000"/>
              <a:gd name="connsiteY52" fmla="*/ 1270000 h 7721600"/>
              <a:gd name="connsiteX53" fmla="*/ 3175000 w 3683000"/>
              <a:gd name="connsiteY53" fmla="*/ 1193800 h 7721600"/>
              <a:gd name="connsiteX54" fmla="*/ 3124200 w 3683000"/>
              <a:gd name="connsiteY54" fmla="*/ 1041400 h 7721600"/>
              <a:gd name="connsiteX55" fmla="*/ 3098800 w 3683000"/>
              <a:gd name="connsiteY55" fmla="*/ 965200 h 7721600"/>
              <a:gd name="connsiteX56" fmla="*/ 3022600 w 3683000"/>
              <a:gd name="connsiteY56" fmla="*/ 838200 h 7721600"/>
              <a:gd name="connsiteX57" fmla="*/ 2971800 w 3683000"/>
              <a:gd name="connsiteY57" fmla="*/ 635000 h 7721600"/>
              <a:gd name="connsiteX58" fmla="*/ 2921000 w 3683000"/>
              <a:gd name="connsiteY58" fmla="*/ 457200 h 7721600"/>
              <a:gd name="connsiteX59" fmla="*/ 2870200 w 3683000"/>
              <a:gd name="connsiteY59" fmla="*/ 381000 h 7721600"/>
              <a:gd name="connsiteX60" fmla="*/ 2819400 w 3683000"/>
              <a:gd name="connsiteY60" fmla="*/ 177800 h 7721600"/>
              <a:gd name="connsiteX61" fmla="*/ 2768600 w 3683000"/>
              <a:gd name="connsiteY61" fmla="*/ 101600 h 7721600"/>
              <a:gd name="connsiteX62" fmla="*/ 2717800 w 3683000"/>
              <a:gd name="connsiteY62" fmla="*/ 0 h 77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683000" h="7721600">
                <a:moveTo>
                  <a:pt x="0" y="7721600"/>
                </a:moveTo>
                <a:cubicBezTo>
                  <a:pt x="42333" y="7687733"/>
                  <a:pt x="83630" y="7652528"/>
                  <a:pt x="127000" y="7620000"/>
                </a:cubicBezTo>
                <a:cubicBezTo>
                  <a:pt x="151422" y="7601684"/>
                  <a:pt x="183098" y="7592174"/>
                  <a:pt x="203200" y="7569200"/>
                </a:cubicBezTo>
                <a:cubicBezTo>
                  <a:pt x="270182" y="7492649"/>
                  <a:pt x="349256" y="7300381"/>
                  <a:pt x="457200" y="7264400"/>
                </a:cubicBezTo>
                <a:cubicBezTo>
                  <a:pt x="508000" y="7247467"/>
                  <a:pt x="557651" y="7226587"/>
                  <a:pt x="609600" y="7213600"/>
                </a:cubicBezTo>
                <a:cubicBezTo>
                  <a:pt x="643467" y="7205133"/>
                  <a:pt x="678082" y="7199239"/>
                  <a:pt x="711200" y="7188200"/>
                </a:cubicBezTo>
                <a:cubicBezTo>
                  <a:pt x="862698" y="7137701"/>
                  <a:pt x="824564" y="7128109"/>
                  <a:pt x="990600" y="7086600"/>
                </a:cubicBezTo>
                <a:cubicBezTo>
                  <a:pt x="1058333" y="7069667"/>
                  <a:pt x="1127565" y="7057878"/>
                  <a:pt x="1193800" y="7035800"/>
                </a:cubicBezTo>
                <a:cubicBezTo>
                  <a:pt x="1219200" y="7027333"/>
                  <a:pt x="1244256" y="7017755"/>
                  <a:pt x="1270000" y="7010400"/>
                </a:cubicBezTo>
                <a:cubicBezTo>
                  <a:pt x="1303566" y="7000810"/>
                  <a:pt x="1338163" y="6995031"/>
                  <a:pt x="1371600" y="6985000"/>
                </a:cubicBezTo>
                <a:lnTo>
                  <a:pt x="1600200" y="6908800"/>
                </a:lnTo>
                <a:lnTo>
                  <a:pt x="1676400" y="6883400"/>
                </a:lnTo>
                <a:cubicBezTo>
                  <a:pt x="1701800" y="6874933"/>
                  <a:pt x="1730323" y="6872852"/>
                  <a:pt x="1752600" y="6858000"/>
                </a:cubicBezTo>
                <a:cubicBezTo>
                  <a:pt x="1778000" y="6841067"/>
                  <a:pt x="1801496" y="6820852"/>
                  <a:pt x="1828800" y="6807200"/>
                </a:cubicBezTo>
                <a:cubicBezTo>
                  <a:pt x="1943356" y="6749922"/>
                  <a:pt x="1872011" y="6821991"/>
                  <a:pt x="1981200" y="6731000"/>
                </a:cubicBezTo>
                <a:cubicBezTo>
                  <a:pt x="2070729" y="6656393"/>
                  <a:pt x="2088198" y="6608603"/>
                  <a:pt x="2159000" y="6502400"/>
                </a:cubicBezTo>
                <a:lnTo>
                  <a:pt x="2209800" y="6426200"/>
                </a:lnTo>
                <a:cubicBezTo>
                  <a:pt x="2226733" y="6400800"/>
                  <a:pt x="2250947" y="6378960"/>
                  <a:pt x="2260600" y="6350000"/>
                </a:cubicBezTo>
                <a:lnTo>
                  <a:pt x="2336800" y="6121400"/>
                </a:lnTo>
                <a:cubicBezTo>
                  <a:pt x="2345267" y="6096000"/>
                  <a:pt x="2350226" y="6069147"/>
                  <a:pt x="2362200" y="6045200"/>
                </a:cubicBezTo>
                <a:lnTo>
                  <a:pt x="2413000" y="5943600"/>
                </a:lnTo>
                <a:cubicBezTo>
                  <a:pt x="2425282" y="5882190"/>
                  <a:pt x="2454044" y="5711074"/>
                  <a:pt x="2489200" y="5664200"/>
                </a:cubicBezTo>
                <a:cubicBezTo>
                  <a:pt x="2523976" y="5617832"/>
                  <a:pt x="2654492" y="5447725"/>
                  <a:pt x="2667000" y="5410200"/>
                </a:cubicBezTo>
                <a:cubicBezTo>
                  <a:pt x="2730844" y="5218669"/>
                  <a:pt x="2644723" y="5454755"/>
                  <a:pt x="2743200" y="5257800"/>
                </a:cubicBezTo>
                <a:cubicBezTo>
                  <a:pt x="2755174" y="5233853"/>
                  <a:pt x="2755597" y="5205005"/>
                  <a:pt x="2768600" y="5181600"/>
                </a:cubicBezTo>
                <a:cubicBezTo>
                  <a:pt x="2844553" y="5044884"/>
                  <a:pt x="2853841" y="5045559"/>
                  <a:pt x="2946400" y="4953000"/>
                </a:cubicBezTo>
                <a:cubicBezTo>
                  <a:pt x="2954867" y="4927600"/>
                  <a:pt x="2959826" y="4900747"/>
                  <a:pt x="2971800" y="4876800"/>
                </a:cubicBezTo>
                <a:cubicBezTo>
                  <a:pt x="2985452" y="4849496"/>
                  <a:pt x="3012947" y="4829560"/>
                  <a:pt x="3022600" y="4800600"/>
                </a:cubicBezTo>
                <a:cubicBezTo>
                  <a:pt x="3038886" y="4751742"/>
                  <a:pt x="3037209" y="4698558"/>
                  <a:pt x="3048000" y="4648200"/>
                </a:cubicBezTo>
                <a:cubicBezTo>
                  <a:pt x="3062629" y="4579932"/>
                  <a:pt x="3098800" y="4445000"/>
                  <a:pt x="3098800" y="4445000"/>
                </a:cubicBezTo>
                <a:cubicBezTo>
                  <a:pt x="3063363" y="4232377"/>
                  <a:pt x="3101967" y="4335451"/>
                  <a:pt x="2971800" y="4140200"/>
                </a:cubicBezTo>
                <a:lnTo>
                  <a:pt x="2921000" y="4064000"/>
                </a:lnTo>
                <a:lnTo>
                  <a:pt x="2870200" y="3987800"/>
                </a:lnTo>
                <a:cubicBezTo>
                  <a:pt x="2861733" y="3937000"/>
                  <a:pt x="2854900" y="3885901"/>
                  <a:pt x="2844800" y="3835400"/>
                </a:cubicBezTo>
                <a:cubicBezTo>
                  <a:pt x="2837954" y="3801169"/>
                  <a:pt x="2819400" y="3768709"/>
                  <a:pt x="2819400" y="3733800"/>
                </a:cubicBezTo>
                <a:cubicBezTo>
                  <a:pt x="2819400" y="3631848"/>
                  <a:pt x="2824806" y="3528972"/>
                  <a:pt x="2844800" y="3429000"/>
                </a:cubicBezTo>
                <a:cubicBezTo>
                  <a:pt x="2850787" y="3399066"/>
                  <a:pt x="2881948" y="3380104"/>
                  <a:pt x="2895600" y="3352800"/>
                </a:cubicBezTo>
                <a:cubicBezTo>
                  <a:pt x="2907574" y="3328853"/>
                  <a:pt x="2909026" y="3300547"/>
                  <a:pt x="2921000" y="3276600"/>
                </a:cubicBezTo>
                <a:cubicBezTo>
                  <a:pt x="2975458" y="3167683"/>
                  <a:pt x="2969355" y="3225314"/>
                  <a:pt x="3048000" y="3124200"/>
                </a:cubicBezTo>
                <a:cubicBezTo>
                  <a:pt x="3085484" y="3076007"/>
                  <a:pt x="3115733" y="3022600"/>
                  <a:pt x="3149600" y="2971800"/>
                </a:cubicBezTo>
                <a:cubicBezTo>
                  <a:pt x="3166533" y="2946400"/>
                  <a:pt x="3178814" y="2917186"/>
                  <a:pt x="3200400" y="2895600"/>
                </a:cubicBezTo>
                <a:cubicBezTo>
                  <a:pt x="3319772" y="2776228"/>
                  <a:pt x="3256675" y="2849288"/>
                  <a:pt x="3378200" y="2667000"/>
                </a:cubicBezTo>
                <a:cubicBezTo>
                  <a:pt x="3395133" y="2641600"/>
                  <a:pt x="3419347" y="2619760"/>
                  <a:pt x="3429000" y="2590800"/>
                </a:cubicBezTo>
                <a:cubicBezTo>
                  <a:pt x="3437467" y="2565400"/>
                  <a:pt x="3441116" y="2537846"/>
                  <a:pt x="3454400" y="2514600"/>
                </a:cubicBezTo>
                <a:cubicBezTo>
                  <a:pt x="3473163" y="2481764"/>
                  <a:pt x="3561744" y="2381026"/>
                  <a:pt x="3581400" y="2336800"/>
                </a:cubicBezTo>
                <a:lnTo>
                  <a:pt x="3657600" y="2108200"/>
                </a:lnTo>
                <a:lnTo>
                  <a:pt x="3683000" y="2032000"/>
                </a:lnTo>
                <a:cubicBezTo>
                  <a:pt x="3666067" y="1981200"/>
                  <a:pt x="3661903" y="1924155"/>
                  <a:pt x="3632200" y="1879600"/>
                </a:cubicBezTo>
                <a:lnTo>
                  <a:pt x="3479800" y="1651000"/>
                </a:lnTo>
                <a:cubicBezTo>
                  <a:pt x="3462867" y="1625600"/>
                  <a:pt x="3438653" y="1603760"/>
                  <a:pt x="3429000" y="1574800"/>
                </a:cubicBezTo>
                <a:cubicBezTo>
                  <a:pt x="3420533" y="1549400"/>
                  <a:pt x="3420326" y="1519507"/>
                  <a:pt x="3403600" y="1498600"/>
                </a:cubicBezTo>
                <a:cubicBezTo>
                  <a:pt x="3384530" y="1474762"/>
                  <a:pt x="3352800" y="1464733"/>
                  <a:pt x="3327400" y="1447800"/>
                </a:cubicBezTo>
                <a:cubicBezTo>
                  <a:pt x="3203634" y="1262151"/>
                  <a:pt x="3354704" y="1495582"/>
                  <a:pt x="3225800" y="1270000"/>
                </a:cubicBezTo>
                <a:cubicBezTo>
                  <a:pt x="3210654" y="1243495"/>
                  <a:pt x="3187398" y="1221696"/>
                  <a:pt x="3175000" y="1193800"/>
                </a:cubicBezTo>
                <a:cubicBezTo>
                  <a:pt x="3153252" y="1144867"/>
                  <a:pt x="3141133" y="1092200"/>
                  <a:pt x="3124200" y="1041400"/>
                </a:cubicBezTo>
                <a:cubicBezTo>
                  <a:pt x="3115733" y="1016000"/>
                  <a:pt x="3112575" y="988158"/>
                  <a:pt x="3098800" y="965200"/>
                </a:cubicBezTo>
                <a:lnTo>
                  <a:pt x="3022600" y="838200"/>
                </a:lnTo>
                <a:lnTo>
                  <a:pt x="2971800" y="635000"/>
                </a:lnTo>
                <a:cubicBezTo>
                  <a:pt x="2963662" y="602447"/>
                  <a:pt x="2939220" y="493639"/>
                  <a:pt x="2921000" y="457200"/>
                </a:cubicBezTo>
                <a:cubicBezTo>
                  <a:pt x="2907348" y="429896"/>
                  <a:pt x="2887133" y="406400"/>
                  <a:pt x="2870200" y="381000"/>
                </a:cubicBezTo>
                <a:cubicBezTo>
                  <a:pt x="2853267" y="313267"/>
                  <a:pt x="2858128" y="235892"/>
                  <a:pt x="2819400" y="177800"/>
                </a:cubicBezTo>
                <a:cubicBezTo>
                  <a:pt x="2802467" y="152400"/>
                  <a:pt x="2782252" y="128904"/>
                  <a:pt x="2768600" y="101600"/>
                </a:cubicBezTo>
                <a:cubicBezTo>
                  <a:pt x="2710227" y="-15146"/>
                  <a:pt x="2775185" y="57385"/>
                  <a:pt x="2717800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1080195" y="2463799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81559" y="1288514"/>
                <a:ext cx="8209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59" y="1288514"/>
                <a:ext cx="82099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9162355" y="10460328"/>
                <a:ext cx="844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55" y="10460328"/>
                <a:ext cx="844269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円弧 32"/>
          <p:cNvSpPr/>
          <p:nvPr/>
        </p:nvSpPr>
        <p:spPr>
          <a:xfrm rot="16422793">
            <a:off x="6750483" y="6920680"/>
            <a:ext cx="2122785" cy="1584176"/>
          </a:xfrm>
          <a:prstGeom prst="arc">
            <a:avLst>
              <a:gd name="adj1" fmla="val 14796844"/>
              <a:gd name="adj2" fmla="val 2151193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814268" y="2506287"/>
                <a:ext cx="5586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kumimoji="1" lang="en-US" altLang="ja-JP" sz="3600" b="0" dirty="0" smtClean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68" y="2506287"/>
                <a:ext cx="558679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817475" y="10921168"/>
                <a:ext cx="5554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/>
                        </a:rPr>
                        <m:t>𝑜</m:t>
                      </m:r>
                    </m:oMath>
                  </m:oMathPara>
                </a14:m>
                <a:endParaRPr kumimoji="1" lang="en-US" altLang="ja-JP" sz="3600" b="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475" y="10921168"/>
                <a:ext cx="555473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/>
          <p:cNvCxnSpPr>
            <a:stCxn id="33" idx="2"/>
          </p:cNvCxnSpPr>
          <p:nvPr/>
        </p:nvCxnSpPr>
        <p:spPr>
          <a:xfrm flipV="1">
            <a:off x="7853451" y="6624823"/>
            <a:ext cx="110740" cy="276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5901224" y="5875882"/>
                <a:ext cx="1887055" cy="78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3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ja-JP" sz="3600" b="0" i="1" smtClean="0">
                            <a:latin typeface="Cambria Math"/>
                          </a:rPr>
                          <m:t>(1)</m:t>
                        </m:r>
                      </m:sup>
                    </m:sSubSup>
                  </m:oMath>
                </a14:m>
                <a:r>
                  <a:rPr kumimoji="1" lang="en-US" altLang="ja-JP" sz="36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3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ja-JP" sz="36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ja-JP" sz="3600" b="0" i="1" smtClean="0">
                            <a:latin typeface="Cambria Math"/>
                          </a:rPr>
                          <m:t>(3)</m:t>
                        </m:r>
                      </m:sup>
                    </m:sSubSup>
                  </m:oMath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224" y="5875882"/>
                <a:ext cx="1887055" cy="784254"/>
              </a:xfrm>
              <a:prstGeom prst="rect">
                <a:avLst/>
              </a:prstGeom>
              <a:blipFill rotWithShape="1">
                <a:blip r:embed="rId7"/>
                <a:stretch>
                  <a:fillRect b="-24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6776014" y="1150591"/>
                <a:ext cx="1035861" cy="78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36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altLang="ja-JP" sz="3600" b="0" i="1" smtClean="0">
                              <a:latin typeface="Cambria Math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014" y="1150591"/>
                <a:ext cx="1035861" cy="7842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1080195" y="1544437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ja-JP" sz="3600" dirty="0" smtClean="0"/>
              <a:t>Goal Line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279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Times New Roman"/>
        <a:ea typeface="ＭＳ 明朝"/>
        <a:cs typeface=""/>
      </a:majorFont>
      <a:minorFont>
        <a:latin typeface="Times New Roman"/>
        <a:ea typeface="ＭＳ 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3</cp:revision>
  <dcterms:created xsi:type="dcterms:W3CDTF">2017-01-09T10:19:49Z</dcterms:created>
  <dcterms:modified xsi:type="dcterms:W3CDTF">2017-01-16T08:05:15Z</dcterms:modified>
</cp:coreProperties>
</file>