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200900" cy="72009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190" y="204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A837C-BE11-4BD8-BA8E-05F15962C567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4FD4D-1170-482E-9120-7CE60EAB1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04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4FD4D-1170-482E-9120-7CE60EAB1B6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74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0068" y="2236947"/>
            <a:ext cx="6120765" cy="154352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80135" y="4080510"/>
            <a:ext cx="504063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2BFF-B97E-47CA-B13A-5E8B1274DA2F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3F97-C504-4D6B-A320-C94FE5EB3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5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2BFF-B97E-47CA-B13A-5E8B1274DA2F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3F97-C504-4D6B-A320-C94FE5EB3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4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220652" y="288371"/>
            <a:ext cx="1620203" cy="614410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60045" y="288371"/>
            <a:ext cx="4740593" cy="614410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2BFF-B97E-47CA-B13A-5E8B1274DA2F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3F97-C504-4D6B-A320-C94FE5EB3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0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2BFF-B97E-47CA-B13A-5E8B1274DA2F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3F97-C504-4D6B-A320-C94FE5EB3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4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8821" y="4627245"/>
            <a:ext cx="6120765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68821" y="3052049"/>
            <a:ext cx="6120765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2BFF-B97E-47CA-B13A-5E8B1274DA2F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3F97-C504-4D6B-A320-C94FE5EB3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38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60045" y="1680211"/>
            <a:ext cx="31803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660457" y="1680211"/>
            <a:ext cx="31803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2BFF-B97E-47CA-B13A-5E8B1274DA2F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3F97-C504-4D6B-A320-C94FE5EB3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0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0045" y="1611869"/>
            <a:ext cx="318164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60045" y="2283619"/>
            <a:ext cx="318164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657957" y="1611869"/>
            <a:ext cx="318289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657957" y="2283619"/>
            <a:ext cx="318289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2BFF-B97E-47CA-B13A-5E8B1274DA2F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3F97-C504-4D6B-A320-C94FE5EB3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74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2BFF-B97E-47CA-B13A-5E8B1274DA2F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3F97-C504-4D6B-A320-C94FE5EB3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43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2BFF-B97E-47CA-B13A-5E8B1274DA2F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3F97-C504-4D6B-A320-C94FE5EB3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20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46" y="286702"/>
            <a:ext cx="2369046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15352" y="286703"/>
            <a:ext cx="4025503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60046" y="1506856"/>
            <a:ext cx="2369046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2BFF-B97E-47CA-B13A-5E8B1274DA2F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3F97-C504-4D6B-A320-C94FE5EB3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6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1427" y="5040630"/>
            <a:ext cx="432054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11427" y="643414"/>
            <a:ext cx="432054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11427" y="5635705"/>
            <a:ext cx="432054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2BFF-B97E-47CA-B13A-5E8B1274DA2F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3F97-C504-4D6B-A320-C94FE5EB3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43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60045" y="288370"/>
            <a:ext cx="648081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0045" y="1680211"/>
            <a:ext cx="648081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60045" y="6674168"/>
            <a:ext cx="168021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2BFF-B97E-47CA-B13A-5E8B1274DA2F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460308" y="6674168"/>
            <a:ext cx="228028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60645" y="6674168"/>
            <a:ext cx="168021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43F97-C504-4D6B-A320-C94FE5EB3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74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4320530" y="1584226"/>
            <a:ext cx="936104" cy="3528392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 extrusionH="76200">
            <a:bevelT w="190500" h="38100" prst="coolSlant"/>
            <a:bevelB/>
            <a:extrusionClr>
              <a:schemeClr val="tx1"/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512218" y="1584226"/>
            <a:ext cx="936104" cy="3528392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 extrusionH="76200">
            <a:bevelT w="190500" h="38100" prst="coolSlant"/>
            <a:bevelB/>
            <a:extrusionClr>
              <a:schemeClr val="tx1"/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160290" y="1800250"/>
            <a:ext cx="2520280" cy="3193504"/>
            <a:chOff x="2160290" y="1800250"/>
            <a:chExt cx="2520280" cy="3193504"/>
          </a:xfrm>
          <a:solidFill>
            <a:srgbClr val="FFFF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4" name="正方形/長方形 3"/>
            <p:cNvSpPr/>
            <p:nvPr/>
          </p:nvSpPr>
          <p:spPr>
            <a:xfrm>
              <a:off x="2160290" y="3456434"/>
              <a:ext cx="2520280" cy="1080120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extrusionH="63500" contourW="38100" prstMaterial="matte">
              <a:bevelT prst="angle"/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弦 4"/>
            <p:cNvSpPr/>
            <p:nvPr/>
          </p:nvSpPr>
          <p:spPr>
            <a:xfrm rot="16200000">
              <a:off x="2963230" y="3276414"/>
              <a:ext cx="914400" cy="2520280"/>
            </a:xfrm>
            <a:prstGeom prst="chord">
              <a:avLst>
                <a:gd name="adj1" fmla="val 5369280"/>
                <a:gd name="adj2" fmla="val 16260142"/>
              </a:avLst>
            </a:prstGeom>
            <a:grpFill/>
            <a:ln>
              <a:noFill/>
            </a:ln>
            <a:sp3d extrusionH="63500" contourW="38100" prstMaterial="matte">
              <a:bevelT w="114300" prst="hardEdge"/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台形 5"/>
            <p:cNvSpPr/>
            <p:nvPr/>
          </p:nvSpPr>
          <p:spPr>
            <a:xfrm>
              <a:off x="2160290" y="1800250"/>
              <a:ext cx="2520280" cy="1656184"/>
            </a:xfrm>
            <a:prstGeom prst="trapezoid">
              <a:avLst>
                <a:gd name="adj" fmla="val 32791"/>
              </a:avLst>
            </a:prstGeom>
            <a:grpFill/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p3d extrusionH="127000" contourW="12700" prstMaterial="matte">
              <a:bevelT w="101600" prst="riblet"/>
              <a:extrusionClr>
                <a:schemeClr val="tx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48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ユーザー設定</PresentationFormat>
  <Paragraphs>1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4</cp:revision>
  <dcterms:created xsi:type="dcterms:W3CDTF">2017-01-05T08:43:46Z</dcterms:created>
  <dcterms:modified xsi:type="dcterms:W3CDTF">2017-01-05T09:09:47Z</dcterms:modified>
</cp:coreProperties>
</file>