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7921625"/>
  <p:notesSz cx="6858000" cy="9144000"/>
  <p:defaultTextStyle>
    <a:defPPr>
      <a:defRPr lang="ja-JP"/>
    </a:defPPr>
    <a:lvl1pPr marL="0" algn="l" defTabSz="1058964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9482" algn="l" defTabSz="1058964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58964" algn="l" defTabSz="1058964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88447" algn="l" defTabSz="1058964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17929" algn="l" defTabSz="1058964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47411" algn="l" defTabSz="1058964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76893" algn="l" defTabSz="1058964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706375" algn="l" defTabSz="1058964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235857" algn="l" defTabSz="1058964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794" y="-102"/>
      </p:cViewPr>
      <p:guideLst>
        <p:guide orient="horz" pos="2495"/>
        <p:guide pos="2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5086" y="2460841"/>
            <a:ext cx="7650956" cy="169801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50170" y="4488922"/>
            <a:ext cx="6300788" cy="20244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9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8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8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7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4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7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06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35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C1A-7D6F-4FCE-8B81-56D90BA8A1DC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86E-EACE-4758-ACEC-FD206DAAC6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C1A-7D6F-4FCE-8B81-56D90BA8A1DC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86E-EACE-4758-ACEC-FD206DAAC6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61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25816" y="317233"/>
            <a:ext cx="2025254" cy="675905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0057" y="317233"/>
            <a:ext cx="5925742" cy="675905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C1A-7D6F-4FCE-8B81-56D90BA8A1DC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86E-EACE-4758-ACEC-FD206DAAC6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7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C1A-7D6F-4FCE-8B81-56D90BA8A1DC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86E-EACE-4758-ACEC-FD206DAAC6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83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028" y="5090379"/>
            <a:ext cx="7650956" cy="1573322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11028" y="3357526"/>
            <a:ext cx="7650956" cy="173285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2948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89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588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79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4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768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06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358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C1A-7D6F-4FCE-8B81-56D90BA8A1DC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86E-EACE-4758-ACEC-FD206DAAC6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9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0058" y="1848380"/>
            <a:ext cx="3975497" cy="52279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5572" y="1848380"/>
            <a:ext cx="3975497" cy="52279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C1A-7D6F-4FCE-8B81-56D90BA8A1DC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86E-EACE-4758-ACEC-FD206DAAC6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28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057" y="1773199"/>
            <a:ext cx="3977061" cy="73898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9482" indent="0">
              <a:buNone/>
              <a:defRPr sz="2400" b="1"/>
            </a:lvl2pPr>
            <a:lvl3pPr marL="1058964" indent="0">
              <a:buNone/>
              <a:defRPr sz="2100" b="1"/>
            </a:lvl3pPr>
            <a:lvl4pPr marL="1588447" indent="0">
              <a:buNone/>
              <a:defRPr sz="1900" b="1"/>
            </a:lvl4pPr>
            <a:lvl5pPr marL="2117929" indent="0">
              <a:buNone/>
              <a:defRPr sz="1900" b="1"/>
            </a:lvl5pPr>
            <a:lvl6pPr marL="2647411" indent="0">
              <a:buNone/>
              <a:defRPr sz="1900" b="1"/>
            </a:lvl6pPr>
            <a:lvl7pPr marL="3176893" indent="0">
              <a:buNone/>
              <a:defRPr sz="1900" b="1"/>
            </a:lvl7pPr>
            <a:lvl8pPr marL="3706375" indent="0">
              <a:buNone/>
              <a:defRPr sz="1900" b="1"/>
            </a:lvl8pPr>
            <a:lvl9pPr marL="4235857" indent="0">
              <a:buNone/>
              <a:defRPr sz="1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0057" y="2512183"/>
            <a:ext cx="3977061" cy="45641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572448" y="1773199"/>
            <a:ext cx="3978623" cy="73898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9482" indent="0">
              <a:buNone/>
              <a:defRPr sz="2400" b="1"/>
            </a:lvl2pPr>
            <a:lvl3pPr marL="1058964" indent="0">
              <a:buNone/>
              <a:defRPr sz="2100" b="1"/>
            </a:lvl3pPr>
            <a:lvl4pPr marL="1588447" indent="0">
              <a:buNone/>
              <a:defRPr sz="1900" b="1"/>
            </a:lvl4pPr>
            <a:lvl5pPr marL="2117929" indent="0">
              <a:buNone/>
              <a:defRPr sz="1900" b="1"/>
            </a:lvl5pPr>
            <a:lvl6pPr marL="2647411" indent="0">
              <a:buNone/>
              <a:defRPr sz="1900" b="1"/>
            </a:lvl6pPr>
            <a:lvl7pPr marL="3176893" indent="0">
              <a:buNone/>
              <a:defRPr sz="1900" b="1"/>
            </a:lvl7pPr>
            <a:lvl8pPr marL="3706375" indent="0">
              <a:buNone/>
              <a:defRPr sz="1900" b="1"/>
            </a:lvl8pPr>
            <a:lvl9pPr marL="4235857" indent="0">
              <a:buNone/>
              <a:defRPr sz="1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572448" y="2512183"/>
            <a:ext cx="3978623" cy="45641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C1A-7D6F-4FCE-8B81-56D90BA8A1DC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86E-EACE-4758-ACEC-FD206DAAC6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70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C1A-7D6F-4FCE-8B81-56D90BA8A1DC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86E-EACE-4758-ACEC-FD206DAAC6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2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C1A-7D6F-4FCE-8B81-56D90BA8A1DC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86E-EACE-4758-ACEC-FD206DAAC6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16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0059" y="315398"/>
            <a:ext cx="2961307" cy="13422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9192" y="315400"/>
            <a:ext cx="5031879" cy="67608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0059" y="1657674"/>
            <a:ext cx="2961307" cy="5418612"/>
          </a:xfrm>
        </p:spPr>
        <p:txBody>
          <a:bodyPr/>
          <a:lstStyle>
            <a:lvl1pPr marL="0" indent="0">
              <a:buNone/>
              <a:defRPr sz="1600"/>
            </a:lvl1pPr>
            <a:lvl2pPr marL="529482" indent="0">
              <a:buNone/>
              <a:defRPr sz="1300"/>
            </a:lvl2pPr>
            <a:lvl3pPr marL="1058964" indent="0">
              <a:buNone/>
              <a:defRPr sz="1200"/>
            </a:lvl3pPr>
            <a:lvl4pPr marL="1588447" indent="0">
              <a:buNone/>
              <a:defRPr sz="1000"/>
            </a:lvl4pPr>
            <a:lvl5pPr marL="2117929" indent="0">
              <a:buNone/>
              <a:defRPr sz="1000"/>
            </a:lvl5pPr>
            <a:lvl6pPr marL="2647411" indent="0">
              <a:buNone/>
              <a:defRPr sz="1000"/>
            </a:lvl6pPr>
            <a:lvl7pPr marL="3176893" indent="0">
              <a:buNone/>
              <a:defRPr sz="1000"/>
            </a:lvl7pPr>
            <a:lvl8pPr marL="3706375" indent="0">
              <a:buNone/>
              <a:defRPr sz="1000"/>
            </a:lvl8pPr>
            <a:lvl9pPr marL="423585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C1A-7D6F-4FCE-8B81-56D90BA8A1DC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86E-EACE-4758-ACEC-FD206DAAC6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04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64285" y="5545139"/>
            <a:ext cx="5400675" cy="654634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64285" y="707814"/>
            <a:ext cx="5400675" cy="4752975"/>
          </a:xfrm>
        </p:spPr>
        <p:txBody>
          <a:bodyPr/>
          <a:lstStyle>
            <a:lvl1pPr marL="0" indent="0">
              <a:buNone/>
              <a:defRPr sz="3700"/>
            </a:lvl1pPr>
            <a:lvl2pPr marL="529482" indent="0">
              <a:buNone/>
              <a:defRPr sz="3200"/>
            </a:lvl2pPr>
            <a:lvl3pPr marL="1058964" indent="0">
              <a:buNone/>
              <a:defRPr sz="2800"/>
            </a:lvl3pPr>
            <a:lvl4pPr marL="1588447" indent="0">
              <a:buNone/>
              <a:defRPr sz="2400"/>
            </a:lvl4pPr>
            <a:lvl5pPr marL="2117929" indent="0">
              <a:buNone/>
              <a:defRPr sz="2400"/>
            </a:lvl5pPr>
            <a:lvl6pPr marL="2647411" indent="0">
              <a:buNone/>
              <a:defRPr sz="2400"/>
            </a:lvl6pPr>
            <a:lvl7pPr marL="3176893" indent="0">
              <a:buNone/>
              <a:defRPr sz="2400"/>
            </a:lvl7pPr>
            <a:lvl8pPr marL="3706375" indent="0">
              <a:buNone/>
              <a:defRPr sz="2400"/>
            </a:lvl8pPr>
            <a:lvl9pPr marL="4235857" indent="0">
              <a:buNone/>
              <a:defRPr sz="24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64285" y="6199775"/>
            <a:ext cx="5400675" cy="929691"/>
          </a:xfrm>
        </p:spPr>
        <p:txBody>
          <a:bodyPr/>
          <a:lstStyle>
            <a:lvl1pPr marL="0" indent="0">
              <a:buNone/>
              <a:defRPr sz="1600"/>
            </a:lvl1pPr>
            <a:lvl2pPr marL="529482" indent="0">
              <a:buNone/>
              <a:defRPr sz="1300"/>
            </a:lvl2pPr>
            <a:lvl3pPr marL="1058964" indent="0">
              <a:buNone/>
              <a:defRPr sz="1200"/>
            </a:lvl3pPr>
            <a:lvl4pPr marL="1588447" indent="0">
              <a:buNone/>
              <a:defRPr sz="1000"/>
            </a:lvl4pPr>
            <a:lvl5pPr marL="2117929" indent="0">
              <a:buNone/>
              <a:defRPr sz="1000"/>
            </a:lvl5pPr>
            <a:lvl6pPr marL="2647411" indent="0">
              <a:buNone/>
              <a:defRPr sz="1000"/>
            </a:lvl6pPr>
            <a:lvl7pPr marL="3176893" indent="0">
              <a:buNone/>
              <a:defRPr sz="1000"/>
            </a:lvl7pPr>
            <a:lvl8pPr marL="3706375" indent="0">
              <a:buNone/>
              <a:defRPr sz="1000"/>
            </a:lvl8pPr>
            <a:lvl9pPr marL="423585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C1A-7D6F-4FCE-8B81-56D90BA8A1DC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86E-EACE-4758-ACEC-FD206DAAC6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60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0057" y="317234"/>
            <a:ext cx="8101012" cy="1320271"/>
          </a:xfrm>
          <a:prstGeom prst="rect">
            <a:avLst/>
          </a:prstGeom>
        </p:spPr>
        <p:txBody>
          <a:bodyPr vert="horz" lIns="105896" tIns="52949" rIns="105896" bIns="52949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057" y="1848380"/>
            <a:ext cx="8101012" cy="5227907"/>
          </a:xfrm>
          <a:prstGeom prst="rect">
            <a:avLst/>
          </a:prstGeom>
        </p:spPr>
        <p:txBody>
          <a:bodyPr vert="horz" lIns="105896" tIns="52949" rIns="105896" bIns="52949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0057" y="7342174"/>
            <a:ext cx="2100263" cy="421754"/>
          </a:xfrm>
          <a:prstGeom prst="rect">
            <a:avLst/>
          </a:prstGeom>
        </p:spPr>
        <p:txBody>
          <a:bodyPr vert="horz" lIns="105896" tIns="52949" rIns="105896" bIns="5294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98C1A-7D6F-4FCE-8B81-56D90BA8A1DC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75386" y="7342174"/>
            <a:ext cx="2850356" cy="421754"/>
          </a:xfrm>
          <a:prstGeom prst="rect">
            <a:avLst/>
          </a:prstGeom>
        </p:spPr>
        <p:txBody>
          <a:bodyPr vert="horz" lIns="105896" tIns="52949" rIns="105896" bIns="5294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0807" y="7342174"/>
            <a:ext cx="2100263" cy="421754"/>
          </a:xfrm>
          <a:prstGeom prst="rect">
            <a:avLst/>
          </a:prstGeom>
        </p:spPr>
        <p:txBody>
          <a:bodyPr vert="horz" lIns="105896" tIns="52949" rIns="105896" bIns="5294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E86E-EACE-4758-ACEC-FD206DAAC6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37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8964" rtl="0" eaLnBrk="1" latinLnBrk="0" hangingPunct="1">
        <a:spcBef>
          <a:spcPct val="0"/>
        </a:spcBef>
        <a:buNone/>
        <a:defRPr kumimoji="1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7112" indent="-397112" algn="l" defTabSz="105896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0408" indent="-330926" algn="l" defTabSz="105896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23706" indent="-264742" algn="l" defTabSz="105896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188" indent="-264742" algn="l" defTabSz="105896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82671" indent="-264742" algn="l" defTabSz="105896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12153" indent="-264742" algn="l" defTabSz="105896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441635" indent="-264742" algn="l" defTabSz="105896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971117" indent="-264742" algn="l" defTabSz="105896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00599" indent="-264742" algn="l" defTabSz="105896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58964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9482" algn="l" defTabSz="1058964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8964" algn="l" defTabSz="1058964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8447" algn="l" defTabSz="1058964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7929" algn="l" defTabSz="1058964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7411" algn="l" defTabSz="1058964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6893" algn="l" defTabSz="1058964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06375" algn="l" defTabSz="1058964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35857" algn="l" defTabSz="1058964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2890">
            <a:off x="2711600" y="4132799"/>
            <a:ext cx="1224036" cy="113525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9718">
            <a:off x="4950468" y="2595523"/>
            <a:ext cx="1224036" cy="1135256"/>
          </a:xfrm>
          <a:prstGeom prst="rect">
            <a:avLst/>
          </a:prstGeom>
        </p:spPr>
      </p:pic>
      <p:sp>
        <p:nvSpPr>
          <p:cNvPr id="50" name="フリーフォーム 49"/>
          <p:cNvSpPr/>
          <p:nvPr/>
        </p:nvSpPr>
        <p:spPr>
          <a:xfrm rot="2496153">
            <a:off x="3665958" y="3812873"/>
            <a:ext cx="678880" cy="113576"/>
          </a:xfrm>
          <a:custGeom>
            <a:avLst/>
            <a:gdLst>
              <a:gd name="connsiteX0" fmla="*/ 0 w 869950"/>
              <a:gd name="connsiteY0" fmla="*/ 297372 h 519622"/>
              <a:gd name="connsiteX1" fmla="*/ 469900 w 869950"/>
              <a:gd name="connsiteY1" fmla="*/ 5272 h 519622"/>
              <a:gd name="connsiteX2" fmla="*/ 869950 w 869950"/>
              <a:gd name="connsiteY2" fmla="*/ 519622 h 51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9950" h="519622">
                <a:moveTo>
                  <a:pt x="0" y="297372"/>
                </a:moveTo>
                <a:cubicBezTo>
                  <a:pt x="162454" y="132801"/>
                  <a:pt x="324908" y="-31770"/>
                  <a:pt x="469900" y="5272"/>
                </a:cubicBezTo>
                <a:cubicBezTo>
                  <a:pt x="614892" y="42314"/>
                  <a:pt x="742421" y="280968"/>
                  <a:pt x="869950" y="519622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941516" y="3369076"/>
                <a:ext cx="650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sz="32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516" y="3369076"/>
                <a:ext cx="65056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/>
          <p:cNvCxnSpPr/>
          <p:nvPr/>
        </p:nvCxnSpPr>
        <p:spPr>
          <a:xfrm flipV="1">
            <a:off x="3300979" y="1750916"/>
            <a:ext cx="1150388" cy="2961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4420794" y="3715747"/>
                <a:ext cx="5325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200" b="1" i="1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794" y="3715747"/>
                <a:ext cx="5325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4149186" y="1238148"/>
                <a:ext cx="5036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186" y="1238148"/>
                <a:ext cx="503664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矢印コネクタ 64"/>
          <p:cNvCxnSpPr/>
          <p:nvPr/>
        </p:nvCxnSpPr>
        <p:spPr>
          <a:xfrm flipV="1">
            <a:off x="3244391" y="2687021"/>
            <a:ext cx="798640" cy="2035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3015268" y="3170144"/>
                <a:ext cx="8255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268" y="3170144"/>
                <a:ext cx="825503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4380329" y="2334598"/>
                <a:ext cx="7050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329" y="2334598"/>
                <a:ext cx="705065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コネクタ 68"/>
          <p:cNvCxnSpPr/>
          <p:nvPr/>
        </p:nvCxnSpPr>
        <p:spPr>
          <a:xfrm flipV="1">
            <a:off x="5556311" y="1238148"/>
            <a:ext cx="385111" cy="19570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5540610" y="1238148"/>
            <a:ext cx="801625" cy="1925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フリーフォーム 70"/>
          <p:cNvSpPr/>
          <p:nvPr/>
        </p:nvSpPr>
        <p:spPr>
          <a:xfrm rot="514372">
            <a:off x="5898523" y="1408788"/>
            <a:ext cx="375532" cy="45719"/>
          </a:xfrm>
          <a:custGeom>
            <a:avLst/>
            <a:gdLst>
              <a:gd name="connsiteX0" fmla="*/ 0 w 869950"/>
              <a:gd name="connsiteY0" fmla="*/ 297372 h 519622"/>
              <a:gd name="connsiteX1" fmla="*/ 469900 w 869950"/>
              <a:gd name="connsiteY1" fmla="*/ 5272 h 519622"/>
              <a:gd name="connsiteX2" fmla="*/ 869950 w 869950"/>
              <a:gd name="connsiteY2" fmla="*/ 519622 h 51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9950" h="519622">
                <a:moveTo>
                  <a:pt x="0" y="297372"/>
                </a:moveTo>
                <a:cubicBezTo>
                  <a:pt x="162454" y="132801"/>
                  <a:pt x="324908" y="-31770"/>
                  <a:pt x="469900" y="5272"/>
                </a:cubicBezTo>
                <a:cubicBezTo>
                  <a:pt x="614892" y="42314"/>
                  <a:pt x="742421" y="280968"/>
                  <a:pt x="869950" y="519622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5868714" y="670796"/>
                <a:ext cx="4474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sz="320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714" y="670796"/>
                <a:ext cx="447467" cy="584775"/>
              </a:xfrm>
              <a:prstGeom prst="rect">
                <a:avLst/>
              </a:prstGeom>
              <a:blipFill rotWithShape="1">
                <a:blip r:embed="rId8"/>
                <a:stretch>
                  <a:fillRect r="-12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/>
          <p:cNvSpPr txBox="1"/>
          <p:nvPr/>
        </p:nvSpPr>
        <p:spPr>
          <a:xfrm>
            <a:off x="1954799" y="5096911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V="1">
            <a:off x="1317069" y="749651"/>
            <a:ext cx="0" cy="62646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1299757" y="7013826"/>
            <a:ext cx="703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512513" y="691925"/>
                <a:ext cx="7407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13" y="691925"/>
                <a:ext cx="740780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7684638" y="7151516"/>
                <a:ext cx="652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38" y="7151516"/>
                <a:ext cx="652345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テキスト ボックス 77"/>
          <p:cNvSpPr txBox="1"/>
          <p:nvPr/>
        </p:nvSpPr>
        <p:spPr>
          <a:xfrm>
            <a:off x="6624078" y="288404"/>
            <a:ext cx="1717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view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 flipV="1">
            <a:off x="3300979" y="3195216"/>
            <a:ext cx="2239631" cy="15172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4089324" y="2738609"/>
            <a:ext cx="1451286" cy="4566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3716291" y="3629794"/>
            <a:ext cx="143744" cy="836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71" idx="1"/>
          </p:cNvCxnSpPr>
          <p:nvPr/>
        </p:nvCxnSpPr>
        <p:spPr>
          <a:xfrm flipH="1" flipV="1">
            <a:off x="5907525" y="1386525"/>
            <a:ext cx="197010" cy="2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831072" y="7034263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0" i="1" dirty="0" smtClean="0"/>
              <a:t>O</a:t>
            </a:r>
          </a:p>
        </p:txBody>
      </p:sp>
      <p:cxnSp>
        <p:nvCxnSpPr>
          <p:cNvPr id="84" name="直線コネクタ 83"/>
          <p:cNvCxnSpPr/>
          <p:nvPr/>
        </p:nvCxnSpPr>
        <p:spPr>
          <a:xfrm>
            <a:off x="3300979" y="4722274"/>
            <a:ext cx="0" cy="2291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5562486" y="3231700"/>
            <a:ext cx="0" cy="3782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 flipH="1">
            <a:off x="1288248" y="4722274"/>
            <a:ext cx="20127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H="1" flipV="1">
            <a:off x="1317069" y="3195216"/>
            <a:ext cx="42235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5229432" y="7151516"/>
                <a:ext cx="652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32" y="7151516"/>
                <a:ext cx="652345" cy="584775"/>
              </a:xfrm>
              <a:prstGeom prst="rect">
                <a:avLst/>
              </a:prstGeom>
              <a:blipFill rotWithShape="1">
                <a:blip r:embed="rId11"/>
                <a:stretch>
                  <a:fillRect r="-24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2997445" y="7151516"/>
                <a:ext cx="652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445" y="7151516"/>
                <a:ext cx="652345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330587" y="2902827"/>
                <a:ext cx="10420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7" y="2902827"/>
                <a:ext cx="1042080" cy="5847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526153" y="4408039"/>
                <a:ext cx="6509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53" y="4408039"/>
                <a:ext cx="650947" cy="58477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3743846" y="5122763"/>
                <a:ext cx="457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46" y="5122763"/>
                <a:ext cx="45719" cy="584775"/>
              </a:xfrm>
              <a:prstGeom prst="rect">
                <a:avLst/>
              </a:prstGeom>
              <a:blipFill rotWithShape="1">
                <a:blip r:embed="rId15"/>
                <a:stretch>
                  <a:fillRect r="-240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6219332" y="3231700"/>
                <a:ext cx="457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32" y="3231700"/>
                <a:ext cx="45719" cy="584775"/>
              </a:xfrm>
              <a:prstGeom prst="rect">
                <a:avLst/>
              </a:prstGeom>
              <a:blipFill rotWithShape="1">
                <a:blip r:embed="rId16"/>
                <a:stretch>
                  <a:fillRect r="-398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9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76</Words>
  <Application>Microsoft Office PowerPoint</Application>
  <PresentationFormat>ユーザー設定</PresentationFormat>
  <Paragraphs>17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12</cp:revision>
  <dcterms:created xsi:type="dcterms:W3CDTF">2016-12-26T10:46:18Z</dcterms:created>
  <dcterms:modified xsi:type="dcterms:W3CDTF">2017-01-11T04:16:00Z</dcterms:modified>
</cp:coreProperties>
</file>