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80" y="-9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3874D-5D27-4B02-9B61-39242F8DDEA8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B2C0-49B1-45D1-B2C4-A329CB62F75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88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30B5-CCAE-4539-A7E3-B20CCE2F246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3DADB-A792-41AD-AF9E-F116D6BDF06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91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08F67-C397-47C6-B3FC-5EFA3696D20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7FB-E48A-4763-A7D3-FEF0C2D7F0D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380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AB582-FE4A-4B03-ADD5-8E402AA3C756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42130-B88B-4E50-AA43-ED6C63B1DA1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520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EFB2-421C-405A-8072-063736C7F4C7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054CE-0418-41E2-8D89-0224420219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971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3D53-009B-4E6C-9173-3AA176C3D776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319D7-5882-42C9-815E-6772527693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538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D2E1A-FC32-42B1-B396-17194ECCAF3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104AB-2D30-4C2A-BF4D-BADEC60441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606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FFD4-CC1F-42F6-B336-57F4CA540754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E47C1-0A22-4384-BCA0-FB72989D812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34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D51A3-7E4D-4D42-AFE6-90240968BB87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2A564-6794-4580-B933-F3429BA7DCC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952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31C4-B86E-4B10-8235-6AF6F4AA87F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2AD17-A275-4C73-AD01-FDBB51E2AB9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5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71DAC-55FD-4A9E-8B5D-79EAACCD746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EC2C-1CFB-4157-8F90-B5E27D4B32E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02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40912E-347E-4852-BDF0-3DBC1DBD767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FD92CB-4A41-49EA-B161-97EB651079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Tasuku Ito\Documents\研究室\クローラ故障時のためのアーム搭載ロボットの強化学習による行動獲得\卒論\d_rbf_vector_rolled_170124_for_BThesis\984\scene2000001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8</cp:revision>
  <dcterms:created xsi:type="dcterms:W3CDTF">2017-01-17T08:20:22Z</dcterms:created>
  <dcterms:modified xsi:type="dcterms:W3CDTF">2017-01-24T04:42:34Z</dcterms:modified>
</cp:coreProperties>
</file>