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121400" cy="4572000"/>
  <p:notesSz cx="6858000" cy="9144000"/>
  <p:defaultTextStyle>
    <a:defPPr>
      <a:defRPr lang="ja-JP"/>
    </a:defPPr>
    <a:lvl1pPr marL="0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305501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611002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916503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222004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1527505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1833006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2138507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2444008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1932" y="-252"/>
      </p:cViewPr>
      <p:guideLst>
        <p:guide orient="horz" pos="1440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38A7F-CC35-48A2-AFAB-56FF1BE8D683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33475" y="685800"/>
            <a:ext cx="4591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F07BE-24D9-4A9F-983D-64A927729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1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1pPr>
    <a:lvl2pPr marL="305501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2pPr>
    <a:lvl3pPr marL="611002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3pPr>
    <a:lvl4pPr marL="916503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4pPr>
    <a:lvl5pPr marL="1222004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5pPr>
    <a:lvl6pPr marL="1527505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6pPr>
    <a:lvl7pPr marL="1833006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7pPr>
    <a:lvl8pPr marL="2138507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8pPr>
    <a:lvl9pPr marL="2444008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9105" y="1420284"/>
            <a:ext cx="5203190" cy="98001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210" y="2590800"/>
            <a:ext cx="42849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5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1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22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7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33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8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4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31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9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38015" y="183092"/>
            <a:ext cx="1377315" cy="390101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6070" y="183092"/>
            <a:ext cx="4029922" cy="390101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14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3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7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48" y="2937934"/>
            <a:ext cx="5203190" cy="90805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3548" y="1937809"/>
            <a:ext cx="5203190" cy="1000125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55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100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165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2200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2750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330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3850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4400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07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6070" y="1066800"/>
            <a:ext cx="2703618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11712" y="1066800"/>
            <a:ext cx="2703618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19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0" y="1023409"/>
            <a:ext cx="2704681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5501" indent="0">
              <a:buNone/>
              <a:defRPr sz="1300" b="1"/>
            </a:lvl2pPr>
            <a:lvl3pPr marL="611002" indent="0">
              <a:buNone/>
              <a:defRPr sz="1200" b="1"/>
            </a:lvl3pPr>
            <a:lvl4pPr marL="916503" indent="0">
              <a:buNone/>
              <a:defRPr sz="1100" b="1"/>
            </a:lvl4pPr>
            <a:lvl5pPr marL="1222004" indent="0">
              <a:buNone/>
              <a:defRPr sz="1100" b="1"/>
            </a:lvl5pPr>
            <a:lvl6pPr marL="1527505" indent="0">
              <a:buNone/>
              <a:defRPr sz="1100" b="1"/>
            </a:lvl6pPr>
            <a:lvl7pPr marL="1833006" indent="0">
              <a:buNone/>
              <a:defRPr sz="1100" b="1"/>
            </a:lvl7pPr>
            <a:lvl8pPr marL="2138507" indent="0">
              <a:buNone/>
              <a:defRPr sz="1100" b="1"/>
            </a:lvl8pPr>
            <a:lvl9pPr marL="2444008" indent="0">
              <a:buNone/>
              <a:defRPr sz="11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6070" y="1449917"/>
            <a:ext cx="2704681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109586" y="1023409"/>
            <a:ext cx="2705744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5501" indent="0">
              <a:buNone/>
              <a:defRPr sz="1300" b="1"/>
            </a:lvl2pPr>
            <a:lvl3pPr marL="611002" indent="0">
              <a:buNone/>
              <a:defRPr sz="1200" b="1"/>
            </a:lvl3pPr>
            <a:lvl4pPr marL="916503" indent="0">
              <a:buNone/>
              <a:defRPr sz="1100" b="1"/>
            </a:lvl4pPr>
            <a:lvl5pPr marL="1222004" indent="0">
              <a:buNone/>
              <a:defRPr sz="1100" b="1"/>
            </a:lvl5pPr>
            <a:lvl6pPr marL="1527505" indent="0">
              <a:buNone/>
              <a:defRPr sz="1100" b="1"/>
            </a:lvl6pPr>
            <a:lvl7pPr marL="1833006" indent="0">
              <a:buNone/>
              <a:defRPr sz="1100" b="1"/>
            </a:lvl7pPr>
            <a:lvl8pPr marL="2138507" indent="0">
              <a:buNone/>
              <a:defRPr sz="1100" b="1"/>
            </a:lvl8pPr>
            <a:lvl9pPr marL="2444008" indent="0">
              <a:buNone/>
              <a:defRPr sz="11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109586" y="1449917"/>
            <a:ext cx="2705744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23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39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53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071" y="182033"/>
            <a:ext cx="2013898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93297" y="182034"/>
            <a:ext cx="3422033" cy="3902075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6071" y="956734"/>
            <a:ext cx="2013898" cy="3127375"/>
          </a:xfrm>
        </p:spPr>
        <p:txBody>
          <a:bodyPr/>
          <a:lstStyle>
            <a:lvl1pPr marL="0" indent="0">
              <a:buNone/>
              <a:defRPr sz="900"/>
            </a:lvl1pPr>
            <a:lvl2pPr marL="305501" indent="0">
              <a:buNone/>
              <a:defRPr sz="800"/>
            </a:lvl2pPr>
            <a:lvl3pPr marL="611002" indent="0">
              <a:buNone/>
              <a:defRPr sz="700"/>
            </a:lvl3pPr>
            <a:lvl4pPr marL="916503" indent="0">
              <a:buNone/>
              <a:defRPr sz="600"/>
            </a:lvl4pPr>
            <a:lvl5pPr marL="1222004" indent="0">
              <a:buNone/>
              <a:defRPr sz="600"/>
            </a:lvl5pPr>
            <a:lvl6pPr marL="1527505" indent="0">
              <a:buNone/>
              <a:defRPr sz="600"/>
            </a:lvl6pPr>
            <a:lvl7pPr marL="1833006" indent="0">
              <a:buNone/>
              <a:defRPr sz="600"/>
            </a:lvl7pPr>
            <a:lvl8pPr marL="2138507" indent="0">
              <a:buNone/>
              <a:defRPr sz="600"/>
            </a:lvl8pPr>
            <a:lvl9pPr marL="2444008" indent="0">
              <a:buNone/>
              <a:defRPr sz="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6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837" y="3200400"/>
            <a:ext cx="3672840" cy="3778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9837" y="408517"/>
            <a:ext cx="3672840" cy="2743200"/>
          </a:xfrm>
        </p:spPr>
        <p:txBody>
          <a:bodyPr/>
          <a:lstStyle>
            <a:lvl1pPr marL="0" indent="0">
              <a:buNone/>
              <a:defRPr sz="2100"/>
            </a:lvl1pPr>
            <a:lvl2pPr marL="305501" indent="0">
              <a:buNone/>
              <a:defRPr sz="1900"/>
            </a:lvl2pPr>
            <a:lvl3pPr marL="611002" indent="0">
              <a:buNone/>
              <a:defRPr sz="1600"/>
            </a:lvl3pPr>
            <a:lvl4pPr marL="916503" indent="0">
              <a:buNone/>
              <a:defRPr sz="1300"/>
            </a:lvl4pPr>
            <a:lvl5pPr marL="1222004" indent="0">
              <a:buNone/>
              <a:defRPr sz="1300"/>
            </a:lvl5pPr>
            <a:lvl6pPr marL="1527505" indent="0">
              <a:buNone/>
              <a:defRPr sz="1300"/>
            </a:lvl6pPr>
            <a:lvl7pPr marL="1833006" indent="0">
              <a:buNone/>
              <a:defRPr sz="1300"/>
            </a:lvl7pPr>
            <a:lvl8pPr marL="2138507" indent="0">
              <a:buNone/>
              <a:defRPr sz="1300"/>
            </a:lvl8pPr>
            <a:lvl9pPr marL="2444008" indent="0">
              <a:buNone/>
              <a:defRPr sz="13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9837" y="3578225"/>
            <a:ext cx="3672840" cy="536575"/>
          </a:xfrm>
        </p:spPr>
        <p:txBody>
          <a:bodyPr/>
          <a:lstStyle>
            <a:lvl1pPr marL="0" indent="0">
              <a:buNone/>
              <a:defRPr sz="900"/>
            </a:lvl1pPr>
            <a:lvl2pPr marL="305501" indent="0">
              <a:buNone/>
              <a:defRPr sz="800"/>
            </a:lvl2pPr>
            <a:lvl3pPr marL="611002" indent="0">
              <a:buNone/>
              <a:defRPr sz="700"/>
            </a:lvl3pPr>
            <a:lvl4pPr marL="916503" indent="0">
              <a:buNone/>
              <a:defRPr sz="600"/>
            </a:lvl4pPr>
            <a:lvl5pPr marL="1222004" indent="0">
              <a:buNone/>
              <a:defRPr sz="600"/>
            </a:lvl5pPr>
            <a:lvl6pPr marL="1527505" indent="0">
              <a:buNone/>
              <a:defRPr sz="600"/>
            </a:lvl6pPr>
            <a:lvl7pPr marL="1833006" indent="0">
              <a:buNone/>
              <a:defRPr sz="600"/>
            </a:lvl7pPr>
            <a:lvl8pPr marL="2138507" indent="0">
              <a:buNone/>
              <a:defRPr sz="600"/>
            </a:lvl8pPr>
            <a:lvl9pPr marL="2444008" indent="0">
              <a:buNone/>
              <a:defRPr sz="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11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6070" y="183092"/>
            <a:ext cx="5509260" cy="762000"/>
          </a:xfrm>
          <a:prstGeom prst="rect">
            <a:avLst/>
          </a:prstGeom>
        </p:spPr>
        <p:txBody>
          <a:bodyPr vert="horz" lIns="61100" tIns="30550" rIns="61100" bIns="3055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0" y="1066800"/>
            <a:ext cx="5509260" cy="3017309"/>
          </a:xfrm>
          <a:prstGeom prst="rect">
            <a:avLst/>
          </a:prstGeom>
        </p:spPr>
        <p:txBody>
          <a:bodyPr vert="horz" lIns="61100" tIns="30550" rIns="61100" bIns="3055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6070" y="4237567"/>
            <a:ext cx="1428327" cy="243417"/>
          </a:xfrm>
          <a:prstGeom prst="rect">
            <a:avLst/>
          </a:prstGeom>
        </p:spPr>
        <p:txBody>
          <a:bodyPr vert="horz" lIns="61100" tIns="30550" rIns="61100" bIns="3055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91479" y="4237567"/>
            <a:ext cx="1938443" cy="243417"/>
          </a:xfrm>
          <a:prstGeom prst="rect">
            <a:avLst/>
          </a:prstGeom>
        </p:spPr>
        <p:txBody>
          <a:bodyPr vert="horz" lIns="61100" tIns="30550" rIns="61100" bIns="3055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87003" y="4237567"/>
            <a:ext cx="1428327" cy="243417"/>
          </a:xfrm>
          <a:prstGeom prst="rect">
            <a:avLst/>
          </a:prstGeom>
        </p:spPr>
        <p:txBody>
          <a:bodyPr vert="horz" lIns="61100" tIns="30550" rIns="61100" bIns="3055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35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11002" rtl="0" eaLnBrk="1" latinLnBrk="0" hangingPunct="1">
        <a:spcBef>
          <a:spcPct val="0"/>
        </a:spcBef>
        <a:buNone/>
        <a:defRPr kumimoji="1"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126" indent="-229126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6439" indent="-190938" algn="l" defTabSz="61100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63753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254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4755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0256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85757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91258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96759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01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1002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6503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22004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7505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33006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8507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44008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Tasuku Ito\Documents\研究室\クローラ故障時のためのアーム搭載ロボットの強化学習による行動獲得\卒論\s_rbf_vector_rolled_170116_for_BThesis\2500\scene200000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34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4</cp:revision>
  <dcterms:created xsi:type="dcterms:W3CDTF">2017-01-17T11:10:36Z</dcterms:created>
  <dcterms:modified xsi:type="dcterms:W3CDTF">2017-01-17T11:17:10Z</dcterms:modified>
</cp:coreProperties>
</file>