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81B229-EFC6-06E0-9A50-4E432561A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7CF6CD-8CF9-298C-2FCD-8D1097C4C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F2A88A-16D6-B067-806D-A2EF2004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FC9A-C89C-4757-B526-EF5007DD2A4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3E3019-62CA-CD06-4F34-59095194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B0D41E-DBE0-8A81-6B6E-F90942A9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2A5B-3607-4C50-BA19-34515337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2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28DB23-2A6A-E7F3-FD04-4A27C3FB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5ACDF0-6FE1-5E4E-D7DA-67426A240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20D801-37E4-D9B1-E9E5-24992953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FC9A-C89C-4757-B526-EF5007DD2A4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4B8790-2364-228F-9DCB-C68471D6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BE592-3825-EFBC-F3DC-F9BF565F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2A5B-3607-4C50-BA19-34515337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2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745A801-CB8A-E3E1-B794-64B6F9E09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F382E9-BCA3-4D12-2EE3-F3AAD17BD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1876A-C28B-DF3F-BCDE-925546B3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FC9A-C89C-4757-B526-EF5007DD2A4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302DE4-F6C6-A040-B152-DFA4855F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42E648-9E5C-7520-5A28-E984E964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2A5B-3607-4C50-BA19-34515337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8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F27F42-8C02-37E6-E31F-4E063E13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85E810-F19B-4D92-FC59-66C3D6E83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BAD8A4-183B-8A13-A4E5-787130AB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FC9A-C89C-4757-B526-EF5007DD2A4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590F87-BC52-2AE6-C797-5D4E1116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64D9DE-6F3D-6489-9FFB-A997E8A8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2A5B-3607-4C50-BA19-34515337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41D05E-BA0A-BE1D-B005-7CEB4551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CB8A68-1F64-1BF6-CB55-1A43CDAAD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357BF8-FE29-3008-E6E2-95297CE2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FC9A-C89C-4757-B526-EF5007DD2A4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2F5B85-CEEB-0521-77B8-BF3F6E2C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319D70-236D-FE02-7C21-276C22E6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2A5B-3607-4C50-BA19-34515337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4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6A032A-E764-53B6-7FA8-AF39E340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34FFE2-B4AA-90F5-38E3-A84ED396E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4F8B1C-7D91-A445-B478-26E83C23C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B21C2F-2A9D-A91D-2505-F615D6E2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FC9A-C89C-4757-B526-EF5007DD2A4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844B17-8829-8857-7DA8-9332FE89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049081-E15E-D7EA-84A0-B9607E49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2A5B-3607-4C50-BA19-34515337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0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C1C566-35F7-8C47-A800-63373813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5609C8-A49D-78E6-5159-72EE27F75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0DE9A2-9A58-B7E2-5086-FB542D401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3B30983-751B-9FEA-A11F-7CC8D15DE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02391F9-0765-2D0B-4BCD-96A84F72E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B74A125-2516-5490-F450-BE45C6E5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FC9A-C89C-4757-B526-EF5007DD2A4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720FA6-6FA7-7478-1224-4D0B3FA8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9219115-C6E8-2EC3-7A28-D41EDE0B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2A5B-3607-4C50-BA19-34515337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E85BD-6FDC-E3DE-BC11-6FDB5423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990EBC-5737-B8F2-C587-C99B4BF9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FC9A-C89C-4757-B526-EF5007DD2A4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2C5110-EAC5-4556-974F-82056696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77D395-7E40-0F65-1D47-EBA64C61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2A5B-3607-4C50-BA19-34515337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6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3F1350-D166-F59E-9C8D-E6153074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FC9A-C89C-4757-B526-EF5007DD2A4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F7166CA-4825-CA33-E2BA-AA336915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2AFB8E-4FB1-9703-41B2-CC870DE5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2A5B-3607-4C50-BA19-34515337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3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68A5E6-D010-CB2E-85FA-6A4A559C4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7E7AE8-1C5F-B414-00E2-0BB6DE0E2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5AC194F-B54B-48F7-5834-7F48CE043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69295B-ECF8-2C99-3E45-F041C234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FC9A-C89C-4757-B526-EF5007DD2A4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4B22E3-532C-1872-F8B8-FF4F1C44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B59933-C5FD-43BF-AA0D-85089F5D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2A5B-3607-4C50-BA19-34515337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5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20CFD-ACC7-12E9-39E4-085FEB2F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E3CFF30-7E53-22BF-6E21-75BB28B5F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47379A-6A68-7C65-0DDE-A3CCFAD39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E0549B-B52F-E6FC-4520-DE3CA18E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FC9A-C89C-4757-B526-EF5007DD2A4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DF69B4-9CCA-BFAD-871E-73CBED05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DEFEB1-762B-CD65-865D-239DDAF3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2A5B-3607-4C50-BA19-34515337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979354-3296-B269-D47D-D9BD4DF5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9E38D6-24E3-F506-C586-87336B893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64F4B7-2723-33CD-EF7D-BF358C102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BFC9A-C89C-4757-B526-EF5007DD2A4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A45E2B-8992-8050-7CAD-3EB5E9572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C82353-18BA-6B73-B96D-1380FD3D0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12A5B-3607-4C50-BA19-34515337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9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0A01699-D1DC-C29D-0631-01CC1AFFE7E1}"/>
              </a:ext>
            </a:extLst>
          </p:cNvPr>
          <p:cNvSpPr txBox="1"/>
          <p:nvPr/>
        </p:nvSpPr>
        <p:spPr>
          <a:xfrm>
            <a:off x="3359726" y="0"/>
            <a:ext cx="8832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i="1" dirty="0">
                <a:pattFill prst="dkHorz">
                  <a:fgClr>
                    <a:srgbClr val="00B0F0"/>
                  </a:fgClr>
                  <a:bgClr>
                    <a:schemeClr val="bg1"/>
                  </a:bgClr>
                </a:pattFill>
                <a:effectLst>
                  <a:outerShdw dist="50800" algn="tl" rotWithShape="0">
                    <a:srgbClr val="00B0F0">
                      <a:alpha val="0"/>
                    </a:srgbClr>
                  </a:outerShdw>
                </a:effectLst>
                <a:latin typeface="Algerian" panose="04020705040A02060702" pitchFamily="82" charset="0"/>
              </a:rPr>
              <a:t>SPEED UP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8E201D-CB3B-7FCC-2DFF-24431E1C152D}"/>
              </a:ext>
            </a:extLst>
          </p:cNvPr>
          <p:cNvSpPr txBox="1"/>
          <p:nvPr/>
        </p:nvSpPr>
        <p:spPr>
          <a:xfrm>
            <a:off x="3359726" y="1447800"/>
            <a:ext cx="8832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i="1" dirty="0">
                <a:pattFill prst="dkHorz">
                  <a:fgClr>
                    <a:srgbClr val="00B0F0"/>
                  </a:fgClr>
                  <a:bgClr>
                    <a:schemeClr val="bg1"/>
                  </a:bgClr>
                </a:pattFill>
                <a:effectLst>
                  <a:outerShdw dist="50800" algn="tl" rotWithShape="0">
                    <a:srgbClr val="00B0F0">
                      <a:alpha val="0"/>
                    </a:srgbClr>
                  </a:outerShdw>
                </a:effectLst>
                <a:latin typeface="Algerian" panose="04020705040A02060702" pitchFamily="82" charset="0"/>
              </a:rPr>
              <a:t>SPEED UP</a:t>
            </a:r>
          </a:p>
        </p:txBody>
      </p:sp>
    </p:spTree>
    <p:extLst>
      <p:ext uri="{BB962C8B-B14F-4D97-AF65-F5344CB8AC3E}">
        <p14:creationId xmlns:p14="http://schemas.microsoft.com/office/powerpoint/2010/main" val="6023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0A01699-D1DC-C29D-0631-01CC1AFFE7E1}"/>
              </a:ext>
            </a:extLst>
          </p:cNvPr>
          <p:cNvSpPr txBox="1"/>
          <p:nvPr/>
        </p:nvSpPr>
        <p:spPr>
          <a:xfrm>
            <a:off x="2071253" y="1288473"/>
            <a:ext cx="88322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i="1" dirty="0">
                <a:pattFill prst="dkHorz">
                  <a:fgClr>
                    <a:srgbClr val="00B0F0"/>
                  </a:fgClr>
                  <a:bgClr>
                    <a:schemeClr val="bg1"/>
                  </a:bgClr>
                </a:pattFill>
                <a:effectLst>
                  <a:outerShdw dist="50800" algn="tl" rotWithShape="0">
                    <a:srgbClr val="00B0F0">
                      <a:alpha val="0"/>
                    </a:srgbClr>
                  </a:outerShdw>
                </a:effectLst>
                <a:latin typeface="Algerian" panose="04020705040A02060702" pitchFamily="82" charset="0"/>
              </a:rPr>
              <a:t>SPEED UP</a:t>
            </a:r>
          </a:p>
          <a:p>
            <a:pPr algn="ctr"/>
            <a:r>
              <a:rPr lang="en-US" sz="12000" b="1" i="1" dirty="0">
                <a:pattFill prst="dkHorz">
                  <a:fgClr>
                    <a:srgbClr val="00B0F0"/>
                  </a:fgClr>
                  <a:bgClr>
                    <a:schemeClr val="bg1"/>
                  </a:bgClr>
                </a:pattFill>
                <a:effectLst>
                  <a:outerShdw dist="50800" algn="tl" rotWithShape="0">
                    <a:srgbClr val="00B0F0">
                      <a:alpha val="0"/>
                    </a:srgbClr>
                  </a:outerShdw>
                </a:effectLst>
                <a:latin typeface="Algerian" panose="04020705040A02060702" pitchFamily="82" charset="0"/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176856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Sora Takaya</dc:creator>
  <cp:lastModifiedBy>Sora Takaya</cp:lastModifiedBy>
  <cp:revision>3</cp:revision>
  <dcterms:created xsi:type="dcterms:W3CDTF">2023-10-14T01:44:25Z</dcterms:created>
  <dcterms:modified xsi:type="dcterms:W3CDTF">2023-10-14T05:09:35Z</dcterms:modified>
</cp:coreProperties>
</file>