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4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9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" descr="白い背景に青色の抽象的な水彩画のパターン">
            <a:extLst>
              <a:ext uri="{FF2B5EF4-FFF2-40B4-BE49-F238E27FC236}">
                <a16:creationId xmlns:a16="http://schemas.microsoft.com/office/drawing/2014/main" id="{A58381C1-B324-633F-D732-62BEC9050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D3D665-B6E3-22A7-510E-A4C2CA7A3C41}"/>
              </a:ext>
            </a:extLst>
          </p:cNvPr>
          <p:cNvSpPr txBox="1"/>
          <p:nvPr/>
        </p:nvSpPr>
        <p:spPr>
          <a:xfrm>
            <a:off x="993911" y="2514600"/>
            <a:ext cx="10591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7200" dirty="0">
                <a:solidFill>
                  <a:srgbClr val="00206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BOX</a:t>
            </a:r>
            <a:r>
              <a:rPr kumimoji="1" lang="ja-JP" altLang="en-US" sz="7200" dirty="0">
                <a:solidFill>
                  <a:srgbClr val="00206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アップロードテスト</a:t>
            </a:r>
          </a:p>
        </p:txBody>
      </p:sp>
    </p:spTree>
    <p:extLst>
      <p:ext uri="{BB962C8B-B14F-4D97-AF65-F5344CB8AC3E}">
        <p14:creationId xmlns:p14="http://schemas.microsoft.com/office/powerpoint/2010/main" val="33694563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Yu Gothic Medium</vt:lpstr>
      <vt:lpstr>Yu Mincho Demibold</vt:lpstr>
      <vt:lpstr>Arial</vt:lpstr>
      <vt:lpstr>ChronicleVTI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高橋 優輔(Yuusuke Takahashi)</dc:creator>
  <cp:lastModifiedBy>高橋 優輔(Yuusuke Takahashi)</cp:lastModifiedBy>
  <cp:revision>1</cp:revision>
  <dcterms:created xsi:type="dcterms:W3CDTF">2025-08-15T03:04:03Z</dcterms:created>
  <dcterms:modified xsi:type="dcterms:W3CDTF">2025-08-15T03:05:26Z</dcterms:modified>
</cp:coreProperties>
</file>