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3728" autoAdjust="0"/>
  </p:normalViewPr>
  <p:slideViewPr>
    <p:cSldViewPr>
      <p:cViewPr varScale="1">
        <p:scale>
          <a:sx n="68" d="100"/>
          <a:sy n="68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7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C9B67-1824-445A-B6BE-02E8FD9F4E26}" type="datetimeFigureOut">
              <a:rPr lang="vi-VN" smtClean="0"/>
              <a:pPr/>
              <a:t>15/11/2012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7CCA3-EB55-4AB4-B482-C6E1B601E76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04795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0CA-7261-49F8-9F80-7178838FE457}" type="datetimeFigureOut">
              <a:rPr lang="vi-VN" smtClean="0"/>
              <a:pPr/>
              <a:t>15/11/2012</a:t>
            </a:fld>
            <a:endParaRPr lang="vi-V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C424171-B93A-4213-B8C2-0F42904285E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0CA-7261-49F8-9F80-7178838FE457}" type="datetimeFigureOut">
              <a:rPr lang="vi-VN" smtClean="0"/>
              <a:pPr/>
              <a:t>15/11/2012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4171-B93A-4213-B8C2-0F42904285E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0CA-7261-49F8-9F80-7178838FE457}" type="datetimeFigureOut">
              <a:rPr lang="vi-VN" smtClean="0"/>
              <a:pPr/>
              <a:t>15/11/2012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4171-B93A-4213-B8C2-0F42904285E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0CA-7261-49F8-9F80-7178838FE457}" type="datetimeFigureOut">
              <a:rPr lang="vi-VN" smtClean="0"/>
              <a:pPr/>
              <a:t>15/11/2012</a:t>
            </a:fld>
            <a:endParaRPr lang="vi-V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vi-V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C424171-B93A-4213-B8C2-0F42904285E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0CA-7261-49F8-9F80-7178838FE457}" type="datetimeFigureOut">
              <a:rPr lang="vi-VN" smtClean="0"/>
              <a:pPr/>
              <a:t>15/11/2012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4171-B93A-4213-B8C2-0F42904285EC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0CA-7261-49F8-9F80-7178838FE457}" type="datetimeFigureOut">
              <a:rPr lang="vi-VN" smtClean="0"/>
              <a:pPr/>
              <a:t>15/11/2012</a:t>
            </a:fld>
            <a:endParaRPr lang="vi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4171-B93A-4213-B8C2-0F42904285E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0CA-7261-49F8-9F80-7178838FE457}" type="datetimeFigureOut">
              <a:rPr lang="vi-VN" smtClean="0"/>
              <a:pPr/>
              <a:t>15/11/2012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C424171-B93A-4213-B8C2-0F42904285EC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0CA-7261-49F8-9F80-7178838FE457}" type="datetimeFigureOut">
              <a:rPr lang="vi-VN" smtClean="0"/>
              <a:pPr/>
              <a:t>15/11/2012</a:t>
            </a:fld>
            <a:endParaRPr lang="vi-V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4171-B93A-4213-B8C2-0F42904285E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0CA-7261-49F8-9F80-7178838FE457}" type="datetimeFigureOut">
              <a:rPr lang="vi-VN" smtClean="0"/>
              <a:pPr/>
              <a:t>15/11/2012</a:t>
            </a:fld>
            <a:endParaRPr lang="vi-V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4171-B93A-4213-B8C2-0F42904285E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0CA-7261-49F8-9F80-7178838FE457}" type="datetimeFigureOut">
              <a:rPr lang="vi-VN" smtClean="0"/>
              <a:pPr/>
              <a:t>15/11/2012</a:t>
            </a:fld>
            <a:endParaRPr lang="vi-V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4171-B93A-4213-B8C2-0F42904285E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80CA-7261-49F8-9F80-7178838FE457}" type="datetimeFigureOut">
              <a:rPr lang="vi-VN" smtClean="0"/>
              <a:pPr/>
              <a:t>15/11/2012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4171-B93A-4213-B8C2-0F42904285EC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48080CA-7261-49F8-9F80-7178838FE457}" type="datetimeFigureOut">
              <a:rPr lang="vi-VN" smtClean="0"/>
              <a:pPr/>
              <a:t>15/11/2012</a:t>
            </a:fld>
            <a:endParaRPr lang="vi-V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C424171-B93A-4213-B8C2-0F42904285EC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2304256" cy="482806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Project Title: </a:t>
            </a:r>
            <a:endParaRPr lang="vi-V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2330559"/>
          </a:xfrm>
        </p:spPr>
        <p:txBody>
          <a:bodyPr>
            <a:normAutofit/>
          </a:bodyPr>
          <a:lstStyle/>
          <a:p>
            <a:endParaRPr lang="en-US" sz="1050" dirty="0" smtClean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800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ROBO" pitchFamily="2" charset="0"/>
                <a:cs typeface="Arial" pitchFamily="34" charset="0"/>
              </a:rPr>
              <a:t>METAL</a:t>
            </a:r>
          </a:p>
          <a:p>
            <a:pPr algn="ctr"/>
            <a:r>
              <a:rPr lang="en-US" sz="4800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ROBO" pitchFamily="2" charset="0"/>
                <a:cs typeface="Arial" pitchFamily="34" charset="0"/>
              </a:rPr>
              <a:t>WAR</a:t>
            </a:r>
            <a:endParaRPr lang="vi-VN" sz="4800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5616" y="620688"/>
            <a:ext cx="6777318" cy="1731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4517239" y="5445224"/>
            <a:ext cx="4067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Student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 :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Lân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Phú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Teacher          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Hưng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6337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457200" y="2590800"/>
            <a:ext cx="8686800" cy="841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6700" dirty="0" smtClean="0">
                <a:latin typeface="ROBO" pitchFamily="2" charset="0"/>
              </a:rPr>
              <a:t>thanks you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3248116"/>
      </p:ext>
    </p:extLst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ROBO" pitchFamily="2" charset="0"/>
              </a:rPr>
              <a:t>Contents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88841"/>
            <a:ext cx="3888432" cy="43924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Game concept</a:t>
            </a:r>
          </a:p>
          <a:p>
            <a:pPr lvl="1">
              <a:lnSpc>
                <a:spcPct val="11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game </a:t>
            </a:r>
          </a:p>
          <a:p>
            <a:pPr lvl="1">
              <a:lnSpc>
                <a:spcPct val="11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Gameplay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Game Mechanics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988841"/>
            <a:ext cx="38862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 Design Document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Cốt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truyện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đáo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Trải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chơi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chơi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endParaRPr lang="vi-VN" sz="24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44418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 txBox="1">
            <a:spLocks/>
          </p:cNvSpPr>
          <p:nvPr/>
        </p:nvSpPr>
        <p:spPr>
          <a:xfrm>
            <a:off x="575048" y="1524000"/>
            <a:ext cx="8568952" cy="2667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vi-V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kumimoji="0" 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Thể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loại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	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Turn base Strategy game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Gameplay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Linear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gameplay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vi-VN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01752" y="377952"/>
            <a:ext cx="8686800" cy="841248"/>
          </a:xfrm>
        </p:spPr>
        <p:txBody>
          <a:bodyPr/>
          <a:lstStyle/>
          <a:p>
            <a:r>
              <a:rPr lang="en-US" dirty="0" smtClean="0">
                <a:latin typeface="ROBO" pitchFamily="2" charset="0"/>
              </a:rPr>
              <a:t>Game concept</a:t>
            </a:r>
            <a:endParaRPr lang="en-US" dirty="0">
              <a:latin typeface="ROB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584140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1752" y="377952"/>
            <a:ext cx="8686800" cy="841248"/>
          </a:xfrm>
        </p:spPr>
        <p:txBody>
          <a:bodyPr/>
          <a:lstStyle/>
          <a:p>
            <a:r>
              <a:rPr lang="en-US" dirty="0" smtClean="0">
                <a:latin typeface="ROBO" pitchFamily="2" charset="0"/>
              </a:rPr>
              <a:t>Game concept</a:t>
            </a:r>
            <a:endParaRPr lang="en-US" dirty="0">
              <a:latin typeface="ROBO" pitchFamily="2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304800" y="1524000"/>
            <a:ext cx="8568952" cy="2667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i="1" dirty="0" smtClean="0"/>
              <a:t>Game Mechanics</a:t>
            </a:r>
            <a:endParaRPr lang="en-US" sz="2800" dirty="0" smtClean="0"/>
          </a:p>
          <a:p>
            <a:pPr lvl="0"/>
            <a:r>
              <a:rPr lang="en-US" sz="2800" b="1" dirty="0" smtClean="0"/>
              <a:t> + Core </a:t>
            </a:r>
            <a:r>
              <a:rPr lang="en-US" sz="2800" b="1" dirty="0" err="1" smtClean="0"/>
              <a:t>Gameplay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chơi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chuột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bàn</a:t>
            </a:r>
            <a:r>
              <a:rPr lang="en-US" sz="2800" dirty="0" smtClean="0"/>
              <a:t> </a:t>
            </a:r>
            <a:r>
              <a:rPr lang="en-US" sz="2800" dirty="0" err="1" smtClean="0"/>
              <a:t>phím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lựa</a:t>
            </a:r>
            <a:r>
              <a:rPr lang="en-US" sz="2800" dirty="0" smtClean="0"/>
              <a:t>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action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trận</a:t>
            </a:r>
            <a:r>
              <a:rPr lang="en-US" sz="2800" dirty="0" smtClean="0"/>
              <a:t> </a:t>
            </a:r>
            <a:r>
              <a:rPr lang="en-US" sz="2800" dirty="0" err="1" smtClean="0"/>
              <a:t>chiến</a:t>
            </a:r>
            <a:r>
              <a:rPr lang="en-US" sz="2800" dirty="0" smtClean="0"/>
              <a:t>.	</a:t>
            </a:r>
          </a:p>
          <a:p>
            <a:r>
              <a:rPr lang="en-US" sz="2800" dirty="0" smtClean="0"/>
              <a:t>	</a:t>
            </a:r>
          </a:p>
          <a:p>
            <a:pPr lvl="0"/>
            <a:r>
              <a:rPr lang="en-US" sz="2800" b="1" dirty="0" smtClean="0"/>
              <a:t> + Scoring</a:t>
            </a:r>
            <a:endParaRPr lang="en-US" sz="2800" dirty="0" smtClean="0"/>
          </a:p>
          <a:p>
            <a:r>
              <a:rPr lang="en-US" sz="2800" dirty="0" smtClean="0"/>
              <a:t>	 </a:t>
            </a:r>
            <a:r>
              <a:rPr lang="en-US" sz="2800" dirty="0" err="1" smtClean="0"/>
              <a:t>Hoàn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nhiệm</a:t>
            </a:r>
            <a:r>
              <a:rPr lang="en-US" sz="2800" dirty="0" smtClean="0"/>
              <a:t> </a:t>
            </a:r>
            <a:r>
              <a:rPr lang="en-US" sz="2800" dirty="0" err="1" smtClean="0"/>
              <a:t>vụ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qua </a:t>
            </a:r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chơi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vi-V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3248116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ROBO" pitchFamily="2" charset="0"/>
              </a:rPr>
              <a:t>Detail Design Document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304800" y="1524000"/>
            <a:ext cx="8568952" cy="2667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i="1" dirty="0" err="1" smtClean="0"/>
              <a:t>Giới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thiệu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chơi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khiển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robots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lượt</a:t>
            </a:r>
            <a:r>
              <a:rPr lang="en-US" sz="2800" dirty="0" smtClean="0"/>
              <a:t>.</a:t>
            </a:r>
          </a:p>
          <a:p>
            <a:r>
              <a:rPr lang="en-US" sz="2800" b="1" i="1" dirty="0" err="1" smtClean="0"/>
              <a:t>Cốt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truyện</a:t>
            </a:r>
            <a:r>
              <a:rPr lang="en-US" sz="2800" b="1" i="1" dirty="0" smtClean="0"/>
              <a:t> 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Năm</a:t>
            </a:r>
            <a:r>
              <a:rPr lang="en-US" sz="2800" dirty="0" smtClean="0"/>
              <a:t> 2140 </a:t>
            </a:r>
            <a:r>
              <a:rPr lang="en-US" sz="2800" dirty="0" err="1" smtClean="0"/>
              <a:t>Trái</a:t>
            </a:r>
            <a:r>
              <a:rPr lang="en-US" sz="2800" dirty="0" smtClean="0"/>
              <a:t> </a:t>
            </a:r>
            <a:r>
              <a:rPr lang="en-US" sz="2800" dirty="0" err="1" smtClean="0"/>
              <a:t>Đất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xâm</a:t>
            </a:r>
            <a:r>
              <a:rPr lang="en-US" sz="2800" dirty="0" smtClean="0"/>
              <a:t> </a:t>
            </a:r>
            <a:r>
              <a:rPr lang="en-US" sz="2800" dirty="0" err="1" smtClean="0"/>
              <a:t>lăng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phá</a:t>
            </a:r>
            <a:r>
              <a:rPr lang="en-US" sz="2800" dirty="0" smtClean="0"/>
              <a:t> </a:t>
            </a:r>
            <a:r>
              <a:rPr lang="en-US" sz="2800" dirty="0" err="1" smtClean="0"/>
              <a:t>hủy</a:t>
            </a:r>
            <a:r>
              <a:rPr lang="en-US" sz="2800" dirty="0" smtClean="0"/>
              <a:t> </a:t>
            </a:r>
            <a:r>
              <a:rPr lang="en-US" sz="2800" dirty="0" err="1" smtClean="0"/>
              <a:t>bởi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ngoài</a:t>
            </a:r>
            <a:r>
              <a:rPr lang="en-US" sz="2800" dirty="0" smtClean="0"/>
              <a:t> </a:t>
            </a:r>
            <a:r>
              <a:rPr lang="en-US" sz="2800" dirty="0" err="1" smtClean="0"/>
              <a:t>hành</a:t>
            </a:r>
            <a:r>
              <a:rPr lang="en-US" sz="2800" dirty="0" smtClean="0"/>
              <a:t> </a:t>
            </a:r>
            <a:r>
              <a:rPr lang="en-US" sz="2800" dirty="0" err="1" smtClean="0"/>
              <a:t>tinh</a:t>
            </a:r>
            <a:r>
              <a:rPr lang="en-US" sz="2800" dirty="0" smtClean="0"/>
              <a:t> 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chơi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vai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huy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lực</a:t>
            </a:r>
            <a:r>
              <a:rPr lang="en-US" sz="2800" dirty="0" smtClean="0"/>
              <a:t> </a:t>
            </a:r>
            <a:r>
              <a:rPr lang="en-US" sz="2800" dirty="0" err="1" smtClean="0"/>
              <a:t>lượng</a:t>
            </a:r>
            <a:r>
              <a:rPr lang="en-US" sz="2800" dirty="0" smtClean="0"/>
              <a:t> robot </a:t>
            </a:r>
            <a:r>
              <a:rPr lang="en-US" sz="2800" dirty="0" err="1" smtClean="0"/>
              <a:t>tiên</a:t>
            </a:r>
            <a:r>
              <a:rPr lang="en-US" sz="2800" dirty="0" smtClean="0"/>
              <a:t> </a:t>
            </a:r>
            <a:r>
              <a:rPr lang="en-US" sz="2800" dirty="0" err="1" smtClean="0"/>
              <a:t>tiến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loài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chiến</a:t>
            </a:r>
            <a:r>
              <a:rPr lang="en-US" sz="2800" dirty="0" smtClean="0"/>
              <a:t> </a:t>
            </a:r>
            <a:r>
              <a:rPr lang="en-US" sz="2800" dirty="0" err="1" smtClean="0"/>
              <a:t>đấu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bảo</a:t>
            </a:r>
            <a:r>
              <a:rPr lang="en-US" sz="2800" dirty="0" smtClean="0"/>
              <a:t> </a:t>
            </a:r>
            <a:r>
              <a:rPr lang="en-US" sz="2800" dirty="0" err="1" smtClean="0"/>
              <a:t>vệ</a:t>
            </a:r>
            <a:r>
              <a:rPr lang="en-US" sz="2800" dirty="0" smtClean="0"/>
              <a:t> </a:t>
            </a:r>
            <a:r>
              <a:rPr lang="en-US" sz="2800" dirty="0" err="1" smtClean="0"/>
              <a:t>trái</a:t>
            </a:r>
            <a:r>
              <a:rPr lang="en-US" sz="2800" dirty="0" smtClean="0"/>
              <a:t> </a:t>
            </a:r>
            <a:r>
              <a:rPr lang="en-US" sz="2800" dirty="0" err="1" smtClean="0"/>
              <a:t>đất</a:t>
            </a:r>
            <a:endParaRPr lang="en-US" sz="2800" b="1" i="1" dirty="0" smtClean="0"/>
          </a:p>
          <a:p>
            <a:r>
              <a:rPr lang="en-US" sz="2800" b="1" i="1" dirty="0" err="1" smtClean="0"/>
              <a:t>Đối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tượng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Từ</a:t>
            </a:r>
            <a:r>
              <a:rPr lang="en-US" sz="2800" dirty="0" smtClean="0"/>
              <a:t> 12 </a:t>
            </a:r>
            <a:r>
              <a:rPr lang="en-US" sz="2800" dirty="0" err="1" smtClean="0"/>
              <a:t>trở</a:t>
            </a:r>
            <a:r>
              <a:rPr lang="en-US" sz="2800" dirty="0" smtClean="0"/>
              <a:t> </a:t>
            </a:r>
            <a:r>
              <a:rPr lang="en-US" sz="2800" dirty="0" err="1" smtClean="0"/>
              <a:t>lên</a:t>
            </a:r>
            <a:r>
              <a:rPr lang="en-US" sz="280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663248116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ROBO" pitchFamily="2" charset="0"/>
              </a:rPr>
              <a:t>Detail Design Document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304800" y="1524000"/>
            <a:ext cx="8568952" cy="2667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i="1" dirty="0" err="1" smtClean="0"/>
              <a:t>Điểm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độc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đáo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ảnh</a:t>
            </a:r>
            <a:r>
              <a:rPr lang="en-US" sz="2800" dirty="0" smtClean="0"/>
              <a:t> </a:t>
            </a:r>
            <a:r>
              <a:rPr lang="en-US" sz="2800" dirty="0" err="1" smtClean="0"/>
              <a:t>đẹp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Hành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</a:t>
            </a:r>
            <a:r>
              <a:rPr lang="en-US" sz="2800" dirty="0" err="1" smtClean="0"/>
              <a:t>kịch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.</a:t>
            </a:r>
          </a:p>
          <a:p>
            <a:r>
              <a:rPr lang="en-US" sz="2800" b="1" i="1" dirty="0" smtClean="0"/>
              <a:t>	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tư</a:t>
            </a:r>
            <a:r>
              <a:rPr lang="en-US" sz="2800" dirty="0" smtClean="0"/>
              <a:t> </a:t>
            </a:r>
            <a:r>
              <a:rPr lang="en-US" sz="2800" dirty="0" err="1" smtClean="0"/>
              <a:t>duy</a:t>
            </a:r>
            <a:r>
              <a:rPr lang="en-US" sz="2800" dirty="0" smtClean="0"/>
              <a:t> </a:t>
            </a:r>
            <a:r>
              <a:rPr lang="en-US" sz="2800" dirty="0" err="1" smtClean="0"/>
              <a:t>chiến</a:t>
            </a:r>
            <a:r>
              <a:rPr lang="en-US" sz="2800" dirty="0" smtClean="0"/>
              <a:t> </a:t>
            </a:r>
            <a:r>
              <a:rPr lang="en-US" sz="2800" dirty="0" err="1" smtClean="0"/>
              <a:t>thuật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lựa</a:t>
            </a:r>
            <a:r>
              <a:rPr lang="en-US" sz="2800" dirty="0" smtClean="0"/>
              <a:t>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đúng</a:t>
            </a:r>
            <a:r>
              <a:rPr lang="en-US" sz="2800" dirty="0" smtClean="0"/>
              <a:t> </a:t>
            </a:r>
            <a:r>
              <a:rPr lang="en-US" sz="2800" dirty="0" err="1" smtClean="0"/>
              <a:t>đắn</a:t>
            </a:r>
            <a:r>
              <a:rPr lang="en-US" sz="2800" dirty="0" smtClean="0"/>
              <a:t>.</a:t>
            </a:r>
            <a:endParaRPr lang="en-US" sz="2800" b="1" i="1" dirty="0" smtClean="0"/>
          </a:p>
          <a:p>
            <a:r>
              <a:rPr lang="en-US" sz="2800" b="1" i="1" dirty="0" err="1" smtClean="0"/>
              <a:t>Trải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nghiệm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của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người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chơi</a:t>
            </a:r>
            <a:r>
              <a:rPr lang="en-US" sz="2800" i="1" dirty="0" smtClean="0"/>
              <a:t> </a:t>
            </a:r>
            <a:endParaRPr lang="en-US" sz="2800" dirty="0" smtClean="0"/>
          </a:p>
          <a:p>
            <a:r>
              <a:rPr lang="en-US" sz="2800" dirty="0" smtClean="0"/>
              <a:t> 	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chơi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huy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lực</a:t>
            </a:r>
            <a:r>
              <a:rPr lang="en-US" sz="2800" dirty="0" smtClean="0"/>
              <a:t> </a:t>
            </a:r>
            <a:r>
              <a:rPr lang="en-US" sz="2800" dirty="0" err="1" smtClean="0"/>
              <a:t>lượng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quyền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lệnh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robot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tấn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sao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	</a:t>
            </a:r>
            <a:r>
              <a:rPr lang="en-US" sz="2800" b="1" i="1" dirty="0" err="1" smtClean="0"/>
              <a:t>Các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chế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độ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chơi</a:t>
            </a:r>
            <a:endParaRPr lang="en-US" sz="2800" dirty="0" smtClean="0"/>
          </a:p>
          <a:p>
            <a:r>
              <a:rPr lang="en-US" sz="2800" dirty="0" smtClean="0"/>
              <a:t>	Game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duy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chế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chơi</a:t>
            </a:r>
            <a:r>
              <a:rPr lang="en-US" sz="2800" dirty="0" smtClean="0"/>
              <a:t>. 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663248116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ROBO" pitchFamily="2" charset="0"/>
              </a:rPr>
              <a:t>Detail Design Document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304800" y="1524000"/>
            <a:ext cx="8568952" cy="2667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i="1" dirty="0" err="1" smtClean="0"/>
              <a:t>Nhóm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phát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triển</a:t>
            </a:r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	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: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yếu</a:t>
            </a:r>
            <a:r>
              <a:rPr lang="en-US" sz="2800" dirty="0" smtClean="0"/>
              <a:t> </a:t>
            </a:r>
            <a:r>
              <a:rPr lang="en-US" sz="2800" dirty="0" err="1" smtClean="0"/>
              <a:t>tố</a:t>
            </a:r>
            <a:r>
              <a:rPr lang="en-US" sz="2800" dirty="0" smtClean="0"/>
              <a:t> </a:t>
            </a:r>
            <a:r>
              <a:rPr lang="en-US" sz="2800" dirty="0" err="1" smtClean="0"/>
              <a:t>gameplay</a:t>
            </a:r>
            <a:r>
              <a:rPr lang="en-US" sz="2800" dirty="0" smtClean="0"/>
              <a:t>, game mechanic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chơi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game. 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: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C#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thư</a:t>
            </a:r>
            <a:r>
              <a:rPr lang="en-US" sz="2800" dirty="0" smtClean="0"/>
              <a:t> </a:t>
            </a:r>
            <a:r>
              <a:rPr lang="en-US" sz="2800" dirty="0" err="1" smtClean="0"/>
              <a:t>viện</a:t>
            </a:r>
            <a:r>
              <a:rPr lang="en-US" sz="2800" dirty="0" smtClean="0"/>
              <a:t> DirectX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game.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663248116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ROBO" pitchFamily="2" charset="0"/>
              </a:rPr>
              <a:t>screenshot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C:\Users\Takan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459662" cy="5114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6324811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ROBO" pitchFamily="2" charset="0"/>
              </a:rPr>
              <a:t>screenshot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 descr="C:\Users\Takan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7402513" cy="5162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63248116"/>
      </p:ext>
    </p:extLst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774</TotalTime>
  <Words>60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Trek</vt:lpstr>
      <vt:lpstr>Project Title: </vt:lpstr>
      <vt:lpstr>Contents</vt:lpstr>
      <vt:lpstr>Game concept</vt:lpstr>
      <vt:lpstr>Game concept</vt:lpstr>
      <vt:lpstr> Detail Design Document </vt:lpstr>
      <vt:lpstr> Detail Design Document </vt:lpstr>
      <vt:lpstr> Detail Design Document </vt:lpstr>
      <vt:lpstr> screenshot </vt:lpstr>
      <vt:lpstr> screenshot </vt:lpstr>
      <vt:lpstr> thanks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Viler Eron</dc:creator>
  <cp:lastModifiedBy>Takan</cp:lastModifiedBy>
  <cp:revision>87</cp:revision>
  <dcterms:created xsi:type="dcterms:W3CDTF">2012-03-07T08:14:13Z</dcterms:created>
  <dcterms:modified xsi:type="dcterms:W3CDTF">2012-11-15T10:08:46Z</dcterms:modified>
</cp:coreProperties>
</file>