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2" r:id="rId5"/>
    <p:sldId id="271" r:id="rId6"/>
    <p:sldId id="270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2" r:id="rId15"/>
    <p:sldId id="261" r:id="rId16"/>
    <p:sldId id="260" r:id="rId17"/>
    <p:sldId id="257" r:id="rId18"/>
    <p:sldId id="259" r:id="rId19"/>
    <p:sldId id="278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5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620000" cy="31051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Mùi</a:t>
            </a:r>
            <a:r>
              <a:rPr lang="en-US" dirty="0" smtClean="0"/>
              <a:t> Hương</a:t>
            </a:r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5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Nha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Nam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7200"/>
            <a:ext cx="4038600" cy="45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nông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hay </a:t>
            </a:r>
            <a:r>
              <a:rPr lang="en-US" dirty="0" err="1" smtClean="0"/>
              <a:t>trồng</a:t>
            </a:r>
            <a:r>
              <a:rPr lang="en-US" dirty="0" smtClean="0"/>
              <a:t>,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“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"/>
            <a:ext cx="6172200" cy="4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5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dịp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Thu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00" y="152400"/>
            <a:ext cx="6625800" cy="49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2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Tàn</a:t>
            </a:r>
            <a:r>
              <a:rPr lang="en-US" dirty="0" smtClean="0"/>
              <a:t> </a:t>
            </a:r>
            <a:r>
              <a:rPr lang="en-US" dirty="0" err="1" smtClean="0"/>
              <a:t>Nhẫn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“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ác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830749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mến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60769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Nghe</a:t>
            </a:r>
            <a:r>
              <a:rPr lang="en-US" dirty="0" smtClean="0"/>
              <a:t> du </a:t>
            </a:r>
            <a:r>
              <a:rPr lang="en-US" dirty="0" err="1" smtClean="0"/>
              <a:t>dương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5887720" cy="44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04800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6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8" y="533400"/>
            <a:ext cx="8137864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4864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hay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“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ốc</a:t>
            </a:r>
            <a:r>
              <a:rPr lang="en-US" dirty="0" smtClean="0"/>
              <a:t>”, “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khoán</a:t>
            </a:r>
            <a:r>
              <a:rPr lang="en-US" dirty="0" smtClean="0"/>
              <a:t>”, “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tệ</a:t>
            </a:r>
            <a:r>
              <a:rPr lang="en-US" dirty="0" smtClean="0"/>
              <a:t>”…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9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Đài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,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821703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2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"/>
            <a:ext cx="667814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hút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3400"/>
            <a:ext cx="5715000" cy="43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Zacs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NS </a:t>
            </a:r>
            <a:r>
              <a:rPr lang="en-US" dirty="0" err="1" smtClean="0"/>
              <a:t>Bluescope</a:t>
            </a:r>
            <a:endParaRPr lang="en-US" dirty="0" smtClean="0"/>
          </a:p>
        </p:txBody>
      </p:sp>
      <p:pic>
        <p:nvPicPr>
          <p:cNvPr id="1026" name="Picture 2" descr="E:\Job\hinh slides\mau-sac-ngu-hanh-phong-thu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33046"/>
            <a:ext cx="44577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27751" r="37291" b="14159"/>
          <a:stretch/>
        </p:blipFill>
        <p:spPr>
          <a:xfrm>
            <a:off x="257908" y="1600200"/>
            <a:ext cx="343946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6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Zacs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NS </a:t>
            </a:r>
            <a:r>
              <a:rPr lang="en-US" dirty="0" err="1" smtClean="0"/>
              <a:t>Bluescope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27751" r="37291" b="14159"/>
          <a:stretch/>
        </p:blipFill>
        <p:spPr>
          <a:xfrm>
            <a:off x="609600" y="1600200"/>
            <a:ext cx="3439469" cy="2286000"/>
          </a:xfrm>
          <a:prstGeom prst="rect">
            <a:avLst/>
          </a:prstGeom>
        </p:spPr>
      </p:pic>
      <p:pic>
        <p:nvPicPr>
          <p:cNvPr id="2050" name="Picture 2" descr="E:\Job\hinh slides\ic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81100"/>
            <a:ext cx="355935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990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Zacs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NS </a:t>
            </a:r>
            <a:r>
              <a:rPr lang="en-US" dirty="0" err="1" smtClean="0"/>
              <a:t>Bluescope</a:t>
            </a:r>
            <a:endParaRPr 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8011140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3167370" y="1066800"/>
            <a:ext cx="3200400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27751" r="37291" b="14159"/>
          <a:stretch/>
        </p:blipFill>
        <p:spPr>
          <a:xfrm>
            <a:off x="2928301" y="449580"/>
            <a:ext cx="3091499" cy="20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51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105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“</a:t>
            </a:r>
            <a:r>
              <a:rPr lang="en-US" dirty="0" err="1" smtClean="0"/>
              <a:t>phung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”,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3167370" y="1066800"/>
            <a:ext cx="3200400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381000"/>
            <a:ext cx="5753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8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105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hay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đám</a:t>
            </a:r>
            <a:r>
              <a:rPr lang="en-US" dirty="0" smtClean="0"/>
              <a:t> nay</a:t>
            </a:r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3167370" y="1066800"/>
            <a:ext cx="3200400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28600"/>
            <a:ext cx="5753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52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105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, sung </a:t>
            </a:r>
            <a:r>
              <a:rPr lang="en-US" dirty="0" err="1" smtClean="0"/>
              <a:t>sướng</a:t>
            </a:r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3167370" y="1066800"/>
            <a:ext cx="3200400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77" y="381000"/>
            <a:ext cx="5764245" cy="43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35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105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,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3167370" y="1066800"/>
            <a:ext cx="3200400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609600"/>
            <a:ext cx="5753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19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105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3167370" y="1066800"/>
            <a:ext cx="3200400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20" y="339090"/>
            <a:ext cx="5753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80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105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3167370" y="1066800"/>
            <a:ext cx="3200400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50" y="692925"/>
            <a:ext cx="5753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7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105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Trái</a:t>
            </a:r>
            <a:r>
              <a:rPr lang="en-US" dirty="0" smtClean="0"/>
              <a:t> Tim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khúc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Kiều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3167370" y="1066800"/>
            <a:ext cx="3200400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33400"/>
            <a:ext cx="51054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5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Ngã</a:t>
            </a:r>
            <a:r>
              <a:rPr lang="en-US" dirty="0" smtClean="0"/>
              <a:t> </a:t>
            </a:r>
            <a:r>
              <a:rPr lang="en-US" dirty="0" err="1" smtClean="0"/>
              <a:t>Ngũ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: “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chuyện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3810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4953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banh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hay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đấu</a:t>
            </a:r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3167370" y="1066800"/>
            <a:ext cx="3200400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11" y="609600"/>
            <a:ext cx="5532178" cy="36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0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Obama</a:t>
            </a:r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39090"/>
            <a:ext cx="64389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“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4800"/>
            <a:ext cx="4267200" cy="49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 </a:t>
            </a:r>
            <a:r>
              <a:rPr lang="en-US" dirty="0" err="1" smtClean="0"/>
              <a:t>Hoa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, </a:t>
            </a:r>
            <a:r>
              <a:rPr lang="en-US" dirty="0" err="1" smtClean="0"/>
              <a:t>bốc</a:t>
            </a:r>
            <a:r>
              <a:rPr lang="en-US" dirty="0" smtClean="0"/>
              <a:t> </a:t>
            </a:r>
            <a:r>
              <a:rPr lang="en-US" dirty="0" err="1" smtClean="0"/>
              <a:t>phét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89" y="457200"/>
            <a:ext cx="69056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0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Bàn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65760"/>
            <a:ext cx="48768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Tủ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cất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609600"/>
            <a:ext cx="5486400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4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bội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,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85800"/>
            <a:ext cx="4953000" cy="39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0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468</Words>
  <Application>Microsoft Office PowerPoint</Application>
  <PresentationFormat>On-screen Show (4:3)</PresentationFormat>
  <Paragraphs>90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DELL</dc:creator>
  <cp:lastModifiedBy>VU DELL</cp:lastModifiedBy>
  <cp:revision>8</cp:revision>
  <dcterms:created xsi:type="dcterms:W3CDTF">2013-06-18T14:25:25Z</dcterms:created>
  <dcterms:modified xsi:type="dcterms:W3CDTF">2013-06-18T16:03:29Z</dcterms:modified>
</cp:coreProperties>
</file>