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73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4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5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9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7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0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1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1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4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3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285750"/>
            <a:ext cx="5715000" cy="428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33351"/>
            <a:ext cx="1447799" cy="11085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2" t="36472" r="34050" b="19806"/>
          <a:stretch/>
        </p:blipFill>
        <p:spPr>
          <a:xfrm>
            <a:off x="4962753" y="332863"/>
            <a:ext cx="1462800" cy="6386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21" r="34953"/>
          <a:stretch/>
        </p:blipFill>
        <p:spPr>
          <a:xfrm>
            <a:off x="499702" y="2831863"/>
            <a:ext cx="1362796" cy="18872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08" t="17297" r="35701" b="19801"/>
          <a:stretch/>
        </p:blipFill>
        <p:spPr>
          <a:xfrm>
            <a:off x="1524000" y="3516238"/>
            <a:ext cx="971295" cy="8804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19768" y="983835"/>
            <a:ext cx="3552953" cy="2015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04404" y="3133145"/>
            <a:ext cx="2583679" cy="63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5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DELL</dc:creator>
  <cp:lastModifiedBy>VU DELL</cp:lastModifiedBy>
  <cp:revision>9</cp:revision>
  <dcterms:created xsi:type="dcterms:W3CDTF">2013-06-18T14:25:25Z</dcterms:created>
  <dcterms:modified xsi:type="dcterms:W3CDTF">2013-06-18T15:25:57Z</dcterms:modified>
</cp:coreProperties>
</file>